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2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84E58-5F36-CA79-92A7-4355FBF7A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353BD7-24DE-B4B2-2672-8F3DC6646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E64F7-3B3C-82A4-5794-E80BC874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B1E5D-47B6-E358-B9D9-5BBE48E5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7FCE5-38B3-9023-D15E-30085D23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4C551-1ECE-1790-ADC9-2FDE6AF8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26948-7C25-1856-0AC0-306F2C48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29BFC-3D67-6723-AED5-50FD7D4E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B6A93-0C49-6C06-1325-C4B7AEE5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20362-B1AA-8C7F-DF38-70FC6D4A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9AEB3-FCD0-687D-4678-99B45354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8E35F-5F92-F4D1-BA9B-72897772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CB599-90E3-C470-6983-D2086955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78B0C-8135-0177-2D84-475CF58F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8FC30-F5F3-0C4F-0C4C-2E526B41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8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0EFED-C048-066C-8FC3-7BCEE084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D9F25-B2B5-2454-0BD0-A6DB98A3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16D33-1AEB-145A-AB3D-E69BE8F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3D3EE-EA62-7CE3-0C95-EC0F7ECE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EA887-03D0-70BF-FB34-3CAC4B65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7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EF66D-AE05-A914-42D6-7287F9C8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A53A98-2F04-63B0-DC26-EB6B295C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252F3-24D4-88A0-EF12-CF7CF381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1DC53-07A5-A12D-A562-16B3F93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49684-F8F6-63B0-ECCA-CB65FD74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6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FCE18-CEA7-725C-F91B-C3716B03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F93C2-E6D1-2918-E5AA-47B93A1BF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C6AB6-FDDA-B27F-471A-0BE80F141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16E02-9053-E46F-BDED-51EFB742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31371-FCB7-26B5-4ABC-8CCAB07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DE85E-E2B0-F87B-36F8-6EB82E75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870FB-EFA4-B391-EA06-3C32DE27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F37B1-42A1-6D87-1545-B6B9A333B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868714-7541-9A2E-447B-F62827B3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E97880-B502-7A05-47CA-6E0A589B6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F26CA0-D3E7-1C70-BBD7-9ACE0EF7F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9E2460-735D-403F-891E-B4C5ADFA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CBFF2-55E8-A819-0EC2-FBF59CDB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6DEE17-09B2-F85E-412D-FB7D6753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1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0EA51-6E87-DDD8-7E88-33C834EC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490600-2ED8-AF2E-82F6-0F8EE935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CDD64B-9A0F-FF5A-6DBB-5A6D6BC9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3F87D3-9483-B76D-1A6B-409A50EE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B70FBF-AEF9-0973-B3BF-6BCB6499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CD6FF0-3711-412C-3253-AE2FF9A4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DB1B5-A007-F38D-2224-F5F54EDF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0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68771-C3FB-F9E4-ABF4-AC1024B7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52AEA-EE19-C833-B82F-FA2303E3A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6609EF-27E5-A11A-C7AD-1560D97EC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15A59-C8C3-2822-0BC3-1AE02DBA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7AEFF-41CE-C144-A282-2F612D90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0F201-6D55-6DD0-EA1F-CA6F1535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C357D-8163-D479-E4A7-28A6C1FB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4AE5B2-66B9-5238-9735-A71ED66F5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3DF87-2301-F753-9D19-C8A254E3B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56FB7-32C4-B8E2-7540-ABE4B366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2FEDF-A4AC-021B-4A9A-A19D8187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91E7F-8C01-51F0-D879-D5E9458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5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020AE1-12EA-A013-051D-85BB8F92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90C1F-D56F-F434-8F5C-5DDCD15B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E3362-4775-6D3A-0AE0-560938DB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A917-3159-47E7-83C4-D447F1800F36}" type="datetimeFigureOut">
              <a:rPr lang="zh-CN" altLang="en-US" smtClean="0"/>
              <a:t>2023-04-24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60C3B-84DB-D224-7645-3178264F2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11497-063C-11A0-3613-76070984C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71D7-F0AF-43FB-9A4D-B19A9DB9A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91822-6BAD-0F37-4473-7F5FD46DA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Vision Transformer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0C06F-495F-A86D-FCE7-25D72A8BE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汇报人：汪俊彦</a:t>
            </a:r>
          </a:p>
        </p:txBody>
      </p:sp>
    </p:spTree>
    <p:extLst>
      <p:ext uri="{BB962C8B-B14F-4D97-AF65-F5344CB8AC3E}">
        <p14:creationId xmlns:p14="http://schemas.microsoft.com/office/powerpoint/2010/main" val="95118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F553-FAF6-D66B-C4EC-BB47F001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Attention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E7291D-B844-3285-9FC1-3855B54AB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571" y="1825625"/>
            <a:ext cx="6204858" cy="4351338"/>
          </a:xfrm>
        </p:spPr>
      </p:pic>
    </p:spTree>
    <p:extLst>
      <p:ext uri="{BB962C8B-B14F-4D97-AF65-F5344CB8AC3E}">
        <p14:creationId xmlns:p14="http://schemas.microsoft.com/office/powerpoint/2010/main" val="188761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6FD14-8FC9-EC3F-C06E-18E812CB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Multi-head Self-attention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9E24DA9-F41D-974F-B37F-52A3D6EB5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475" y="1825625"/>
            <a:ext cx="8567049" cy="4351338"/>
          </a:xfrm>
        </p:spPr>
      </p:pic>
    </p:spTree>
    <p:extLst>
      <p:ext uri="{BB962C8B-B14F-4D97-AF65-F5344CB8AC3E}">
        <p14:creationId xmlns:p14="http://schemas.microsoft.com/office/powerpoint/2010/main" val="171953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6AC03-2139-C83B-28CC-D2474029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Code of MHSA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D35429-9F60-D2D3-8D16-9E4D9A721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730" y="1636898"/>
            <a:ext cx="7132140" cy="5179913"/>
          </a:xfrm>
        </p:spPr>
      </p:pic>
    </p:spTree>
    <p:extLst>
      <p:ext uri="{BB962C8B-B14F-4D97-AF65-F5344CB8AC3E}">
        <p14:creationId xmlns:p14="http://schemas.microsoft.com/office/powerpoint/2010/main" val="259632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C464A-7A0B-5EF6-A711-29B902F5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 MLP = </a:t>
            </a:r>
            <a:r>
              <a:rPr lang="en-US" altLang="zh-CN" dirty="0" err="1"/>
              <a:t>FeedForward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69B017-A018-506B-EA4B-9EC15D483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957" y="1825625"/>
            <a:ext cx="3036086" cy="4351338"/>
          </a:xfrm>
        </p:spPr>
      </p:pic>
    </p:spTree>
    <p:extLst>
      <p:ext uri="{BB962C8B-B14F-4D97-AF65-F5344CB8AC3E}">
        <p14:creationId xmlns:p14="http://schemas.microsoft.com/office/powerpoint/2010/main" val="429423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68B3C-43CE-C284-2CD7-A227C643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Code of </a:t>
            </a:r>
            <a:r>
              <a:rPr lang="en-US" altLang="zh-CN" dirty="0" err="1"/>
              <a:t>ClassificationHead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159D37-4710-1A91-D4CE-EC15CF0E8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513"/>
            <a:ext cx="10515600" cy="3465561"/>
          </a:xfrm>
        </p:spPr>
      </p:pic>
    </p:spTree>
    <p:extLst>
      <p:ext uri="{BB962C8B-B14F-4D97-AF65-F5344CB8AC3E}">
        <p14:creationId xmlns:p14="http://schemas.microsoft.com/office/powerpoint/2010/main" val="310769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E26FC-1DB5-25EF-506D-70B9A2E3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data-efficient image transformers &amp; distillation through attention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C57CD-46A4-EDC1-31E3-4303C806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Hugo </a:t>
            </a:r>
            <a:r>
              <a:rPr lang="en-US" altLang="zh-CN" dirty="0" err="1"/>
              <a:t>Touvron</a:t>
            </a:r>
            <a:r>
              <a:rPr lang="en-US" altLang="zh-CN" dirty="0"/>
              <a:t>, Matthieu Cord, et.al.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Facebook AI &amp; </a:t>
            </a:r>
            <a:r>
              <a:rPr lang="en-US" altLang="zh-CN" dirty="0" err="1"/>
              <a:t>Sorbone</a:t>
            </a:r>
            <a:r>
              <a:rPr lang="en-US" altLang="zh-CN" dirty="0"/>
              <a:t> University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ICML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42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C5AF0-9CC9-7D89-37E6-77D5D112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575BF-11DA-0FB2-68F4-0E5E4822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纯的</a:t>
            </a:r>
            <a:r>
              <a:rPr lang="en-US" altLang="zh-CN" dirty="0"/>
              <a:t>Transformer</a:t>
            </a:r>
            <a:r>
              <a:rPr lang="zh-CN" altLang="en-US" dirty="0"/>
              <a:t>；不使用外部数据；仅</a:t>
            </a:r>
            <a:r>
              <a:rPr lang="en-US" altLang="zh-CN" dirty="0"/>
              <a:t>ImageNet-1K</a:t>
            </a:r>
            <a:r>
              <a:rPr lang="zh-CN" altLang="en-US" dirty="0"/>
              <a:t>；</a:t>
            </a:r>
            <a:r>
              <a:rPr lang="en-US" altLang="zh-CN" dirty="0"/>
              <a:t>Top-1 Acc 85.2%.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蒸馏；教师模型：</a:t>
            </a:r>
            <a:r>
              <a:rPr lang="en-US" altLang="zh-CN" dirty="0"/>
              <a:t>CNN</a:t>
            </a:r>
            <a:r>
              <a:rPr lang="zh-CN" altLang="en-US" dirty="0"/>
              <a:t>＞</a:t>
            </a:r>
            <a:r>
              <a:rPr lang="en-US" altLang="zh-CN" dirty="0"/>
              <a:t>Transformer(</a:t>
            </a:r>
            <a:r>
              <a:rPr lang="zh-CN" altLang="en-US" dirty="0"/>
              <a:t>相似性能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ImageNet</a:t>
            </a:r>
            <a:r>
              <a:rPr lang="zh-CN" altLang="en-US" dirty="0"/>
              <a:t>预训练模型；下游任务（细粒度分类）</a:t>
            </a:r>
          </a:p>
        </p:txBody>
      </p:sp>
    </p:spTree>
    <p:extLst>
      <p:ext uri="{BB962C8B-B14F-4D97-AF65-F5344CB8AC3E}">
        <p14:creationId xmlns:p14="http://schemas.microsoft.com/office/powerpoint/2010/main" val="165877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B0CB2-A0A0-A771-6AFA-C9AB2CCC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Data-efficient image Transformers(</a:t>
            </a:r>
            <a:r>
              <a:rPr lang="en-US" altLang="zh-CN" dirty="0" err="1"/>
              <a:t>DeiT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81CE4-1DFB-7A66-5127-E691B9DD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与</a:t>
            </a:r>
            <a:r>
              <a:rPr lang="en-US" altLang="zh-CN" dirty="0" err="1"/>
              <a:t>ViT</a:t>
            </a:r>
            <a:r>
              <a:rPr lang="zh-CN" altLang="en-US" dirty="0"/>
              <a:t>区别：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Distillation token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训练策略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89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ED51F-1590-63F3-D74E-FDA1E045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distillation vs Hard-label distillation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BEE7976-D3AD-75C8-5671-4806AE8C1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68357"/>
              </p:ext>
            </p:extLst>
          </p:nvPr>
        </p:nvGraphicFramePr>
        <p:xfrm>
          <a:off x="838200" y="2749138"/>
          <a:ext cx="6643255" cy="44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926880" imgH="247680" progId="Equation.AxMath">
                  <p:embed/>
                </p:oleObj>
              </mc:Choice>
              <mc:Fallback>
                <p:oleObj name="AxMath" r:id="rId2" imgW="3926880" imgH="247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749138"/>
                        <a:ext cx="6643255" cy="440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69E01BD-87FC-3178-A2EC-8FD0C0F29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261465"/>
              </p:ext>
            </p:extLst>
          </p:nvPr>
        </p:nvGraphicFramePr>
        <p:xfrm>
          <a:off x="838200" y="3668267"/>
          <a:ext cx="5022273" cy="68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135600" imgH="417240" progId="Equation.AxMath">
                  <p:embed/>
                </p:oleObj>
              </mc:Choice>
              <mc:Fallback>
                <p:oleObj name="AxMath" r:id="rId4" imgW="3135600" imgH="417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3668267"/>
                        <a:ext cx="5022273" cy="68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7C64A01-1969-2AAF-434B-437D00A04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603122"/>
              </p:ext>
            </p:extLst>
          </p:nvPr>
        </p:nvGraphicFramePr>
        <p:xfrm>
          <a:off x="8430895" y="1848992"/>
          <a:ext cx="3487738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602440" imgH="2317320" progId="Equation.AxMath">
                  <p:embed/>
                </p:oleObj>
              </mc:Choice>
              <mc:Fallback>
                <p:oleObj name="AxMath" r:id="rId6" imgW="2602440" imgH="2317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30895" y="1848992"/>
                        <a:ext cx="3487738" cy="363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206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30F3-AC00-6FF0-CD2E-9D62B389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简单的示意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DB1C6A-A44E-A4FF-78BE-249D5349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216" y="1825625"/>
            <a:ext cx="2977568" cy="4351338"/>
          </a:xfrm>
        </p:spPr>
      </p:pic>
    </p:spTree>
    <p:extLst>
      <p:ext uri="{BB962C8B-B14F-4D97-AF65-F5344CB8AC3E}">
        <p14:creationId xmlns:p14="http://schemas.microsoft.com/office/powerpoint/2010/main" val="226116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D8156-8F87-0593-74BA-AA3B8A7B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Image is Worth 16x16 Words: Transformers for Image Recognition at Scale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21B5A-FE29-7A3B-5DCB-0DD07AAF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Alexey </a:t>
            </a:r>
            <a:r>
              <a:rPr lang="en-US" altLang="zh-CN" dirty="0" err="1"/>
              <a:t>Dosovitskiy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Lucas</a:t>
            </a:r>
            <a:r>
              <a:rPr lang="zh-CN" altLang="en-US" dirty="0"/>
              <a:t> </a:t>
            </a:r>
            <a:r>
              <a:rPr lang="en-US" altLang="zh-CN" dirty="0"/>
              <a:t>Beyer,</a:t>
            </a:r>
            <a:r>
              <a:rPr lang="zh-CN" altLang="en-US" dirty="0"/>
              <a:t> </a:t>
            </a:r>
            <a:r>
              <a:rPr lang="en-US" altLang="zh-CN" dirty="0"/>
              <a:t>et.al.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Google Research, Brain Team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ICLR 2021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arXiv</a:t>
            </a:r>
            <a:r>
              <a:rPr lang="en-US" altLang="zh-CN" dirty="0"/>
              <a:t>: 2010.11929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8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0E25A-3F86-A64B-A2FC-8A43445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DeiT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0CFC45-D108-0C3D-FD38-13A4DDB91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216" y="2581164"/>
            <a:ext cx="8643568" cy="2070846"/>
          </a:xfrm>
        </p:spPr>
      </p:pic>
    </p:spTree>
    <p:extLst>
      <p:ext uri="{BB962C8B-B14F-4D97-AF65-F5344CB8AC3E}">
        <p14:creationId xmlns:p14="http://schemas.microsoft.com/office/powerpoint/2010/main" val="1438460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F67DE-E0A6-5838-CFC1-2E37047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Distillation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AB7A0-7288-F1DE-D1D5-C8F10549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CNN</a:t>
            </a:r>
            <a:r>
              <a:rPr lang="zh-CN" altLang="en-US" dirty="0"/>
              <a:t>更加适合做为教师模型。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更多的</a:t>
            </a:r>
            <a:r>
              <a:rPr lang="en-US" altLang="zh-CN" dirty="0"/>
              <a:t>epochs</a:t>
            </a:r>
            <a:r>
              <a:rPr lang="zh-CN" altLang="en-US" dirty="0"/>
              <a:t>更有利于</a:t>
            </a:r>
            <a:r>
              <a:rPr lang="en-US" altLang="zh-CN" dirty="0"/>
              <a:t>Distillation.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D563A8-A15C-2938-D5F4-4075CFA10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52" y="3633433"/>
            <a:ext cx="750674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D97D1-F2D7-B97E-6002-B5C801D5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details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098F3F-F7AE-954E-0739-1DA7DC82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477" y="1690688"/>
            <a:ext cx="7206426" cy="464153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94C51D-2D7E-C49C-06F6-CD02DCC05D84}"/>
              </a:ext>
            </a:extLst>
          </p:cNvPr>
          <p:cNvSpPr txBox="1"/>
          <p:nvPr/>
        </p:nvSpPr>
        <p:spPr>
          <a:xfrm>
            <a:off x="838200" y="2240280"/>
            <a:ext cx="3356610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224*224</a:t>
            </a:r>
            <a:r>
              <a:rPr lang="zh-CN" altLang="en-US" dirty="0"/>
              <a:t>上预训练，</a:t>
            </a:r>
            <a:r>
              <a:rPr lang="en-US" altLang="zh-CN" dirty="0"/>
              <a:t>384*384</a:t>
            </a:r>
            <a:r>
              <a:rPr lang="zh-CN" altLang="en-US" dirty="0"/>
              <a:t>上微调。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小分辨率预训练，大分辨率微调是可行的。</a:t>
            </a:r>
          </a:p>
        </p:txBody>
      </p:sp>
    </p:spTree>
    <p:extLst>
      <p:ext uri="{BB962C8B-B14F-4D97-AF65-F5344CB8AC3E}">
        <p14:creationId xmlns:p14="http://schemas.microsoft.com/office/powerpoint/2010/main" val="342321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EDAF1-4999-A1D4-6425-A3B43225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ViT</a:t>
            </a:r>
            <a:r>
              <a:rPr lang="zh-CN" altLang="en-US" dirty="0"/>
              <a:t>训练过程对比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375F56-C3D4-A81D-1F91-8D7F0950D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569" y="1690688"/>
            <a:ext cx="4684862" cy="4802187"/>
          </a:xfrm>
        </p:spPr>
      </p:pic>
    </p:spTree>
    <p:extLst>
      <p:ext uri="{BB962C8B-B14F-4D97-AF65-F5344CB8AC3E}">
        <p14:creationId xmlns:p14="http://schemas.microsoft.com/office/powerpoint/2010/main" val="166681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A2DB6-8E59-0FBF-7A76-5E849413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Swin</a:t>
            </a:r>
            <a:r>
              <a:rPr lang="en-US" altLang="zh-CN" dirty="0"/>
              <a:t> Transformer:</a:t>
            </a:r>
            <a:r>
              <a:rPr lang="zh-CN" altLang="en-US" dirty="0"/>
              <a:t> </a:t>
            </a:r>
            <a:r>
              <a:rPr lang="en-US" altLang="zh-CN" dirty="0"/>
              <a:t>Hierarchical Vision Transformer using Shifted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2F2B4-5129-9A26-1229-AED97280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Ze Liu,</a:t>
            </a:r>
            <a:r>
              <a:rPr lang="zh-CN" altLang="en-US" dirty="0"/>
              <a:t> </a:t>
            </a:r>
            <a:r>
              <a:rPr lang="en-US" altLang="zh-CN" dirty="0"/>
              <a:t>Yutong Lin, Yue Cao, Han Hu et.al.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Microsoft Research Asia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ICCV 2021 Marr Prize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arXiv:2103.14030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36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27DC5-1CD4-147F-708C-3AB9580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26BB2-3DB0-061C-2BA2-83BF608B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1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A89D8-C7EC-0296-C1B5-9E692AAD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ViT</a:t>
            </a:r>
            <a:r>
              <a:rPr lang="zh-CN" altLang="en-US" dirty="0"/>
              <a:t>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32181B-612B-EE8D-DED5-30B74439E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424"/>
            <a:ext cx="574606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36F1B0-521F-EFC2-35CA-6C38276E1498}"/>
              </a:ext>
            </a:extLst>
          </p:cNvPr>
          <p:cNvSpPr txBox="1"/>
          <p:nvPr/>
        </p:nvSpPr>
        <p:spPr>
          <a:xfrm>
            <a:off x="7196667" y="1876424"/>
            <a:ext cx="437726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Patch Embedding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Position Embedding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CLS token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Transformer Encoder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MLP Head</a:t>
            </a:r>
          </a:p>
        </p:txBody>
      </p:sp>
    </p:spTree>
    <p:extLst>
      <p:ext uri="{BB962C8B-B14F-4D97-AF65-F5344CB8AC3E}">
        <p14:creationId xmlns:p14="http://schemas.microsoft.com/office/powerpoint/2010/main" val="342509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82CA0-84C4-8701-CFE9-DB2B8A30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 Encoder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E96F78-8C19-FDB0-D461-9AB75D25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219635" cy="424874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5E408E-9CA4-8397-771A-1D78D9EC195F}"/>
              </a:ext>
            </a:extLst>
          </p:cNvPr>
          <p:cNvSpPr txBox="1"/>
          <p:nvPr/>
        </p:nvSpPr>
        <p:spPr>
          <a:xfrm>
            <a:off x="3335867" y="2784464"/>
            <a:ext cx="298026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Norm = </a:t>
            </a:r>
            <a:r>
              <a:rPr lang="en-US" altLang="zh-CN" dirty="0" err="1"/>
              <a:t>LayerNorm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Multi-Head Attention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60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20DF-8F84-7918-BDC1-E0B0E257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Patch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CDDF2-0738-CD05-FA53-DAB62314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将图像转成序列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BACEEB7-6C82-9D99-7711-8164B6CA0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24971"/>
              </p:ext>
            </p:extLst>
          </p:nvPr>
        </p:nvGraphicFramePr>
        <p:xfrm>
          <a:off x="1165225" y="2372782"/>
          <a:ext cx="5413375" cy="67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057120" imgH="242280" progId="Equation.AxMath">
                  <p:embed/>
                </p:oleObj>
              </mc:Choice>
              <mc:Fallback>
                <p:oleObj name="AxMath" r:id="rId2" imgW="3057120" imgH="242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5225" y="2372782"/>
                        <a:ext cx="5413375" cy="678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B48D0A2-D041-03D8-11A0-DB672DB142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315770"/>
              </p:ext>
            </p:extLst>
          </p:nvPr>
        </p:nvGraphicFramePr>
        <p:xfrm>
          <a:off x="3357959" y="3341687"/>
          <a:ext cx="6441281" cy="2545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213720" imgH="1015200" progId="Equation.AxMath">
                  <p:embed/>
                </p:oleObj>
              </mc:Choice>
              <mc:Fallback>
                <p:oleObj name="AxMath" r:id="rId4" imgW="3213720" imgH="1015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7959" y="3341687"/>
                        <a:ext cx="6441281" cy="2545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91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188FB-2365-65E3-661E-D2592541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CLS Token &amp; Position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F8441-F49F-C3D1-A45D-06F50E2F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213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Position Embedding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用比不用好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咋用差别不大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21C965-D4DB-B802-47E0-C0571C206E5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10" y="2218267"/>
            <a:ext cx="3240000" cy="32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7600AD-FE2D-CEF2-A2F8-6C86938490F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00" y="2218267"/>
            <a:ext cx="3240000" cy="324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5AF3DE-9658-63AD-2818-6AF6FC1F5AFD}"/>
              </a:ext>
            </a:extLst>
          </p:cNvPr>
          <p:cNvSpPr txBox="1"/>
          <p:nvPr/>
        </p:nvSpPr>
        <p:spPr>
          <a:xfrm>
            <a:off x="6787024" y="5801180"/>
            <a:ext cx="50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注意：不同的选择方式，对于学习率十分敏感。</a:t>
            </a:r>
          </a:p>
        </p:txBody>
      </p:sp>
    </p:spTree>
    <p:extLst>
      <p:ext uri="{BB962C8B-B14F-4D97-AF65-F5344CB8AC3E}">
        <p14:creationId xmlns:p14="http://schemas.microsoft.com/office/powerpoint/2010/main" val="43504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2D643-49C1-30A8-975C-ADE4A237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 Normalization VS Layer Normalization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DD722E-2988-50CB-0B78-9328AA853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773" y="1825625"/>
            <a:ext cx="6914454" cy="4351338"/>
          </a:xfrm>
        </p:spPr>
      </p:pic>
    </p:spTree>
    <p:extLst>
      <p:ext uri="{BB962C8B-B14F-4D97-AF65-F5344CB8AC3E}">
        <p14:creationId xmlns:p14="http://schemas.microsoft.com/office/powerpoint/2010/main" val="240905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240E3-3584-42F2-5FAC-29AC2738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Code of Above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35AF99-33CD-CA22-545F-FB8116628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925" y="1690688"/>
            <a:ext cx="8444149" cy="5030557"/>
          </a:xfrm>
        </p:spPr>
      </p:pic>
    </p:spTree>
    <p:extLst>
      <p:ext uri="{BB962C8B-B14F-4D97-AF65-F5344CB8AC3E}">
        <p14:creationId xmlns:p14="http://schemas.microsoft.com/office/powerpoint/2010/main" val="210782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76DF7-20BE-A42B-0303-C89CAE2E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Attention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8DF15C1-A3CE-9A9C-EA28-843B79F7C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433" y="1690688"/>
            <a:ext cx="6951133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J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290</Words>
  <Application>Microsoft Office PowerPoint</Application>
  <PresentationFormat>宽屏</PresentationFormat>
  <Paragraphs>59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Times New Roman</vt:lpstr>
      <vt:lpstr>Office 主题​​</vt:lpstr>
      <vt:lpstr>AxMath</vt:lpstr>
      <vt:lpstr>Vision Transformer</vt:lpstr>
      <vt:lpstr>An Image is Worth 16x16 Words: Transformers for Image Recognition at Scale</vt:lpstr>
      <vt:lpstr> ViT结构</vt:lpstr>
      <vt:lpstr>Transformer Encoder</vt:lpstr>
      <vt:lpstr>Patch Embedding</vt:lpstr>
      <vt:lpstr>CLS Token &amp; Position Embedding</vt:lpstr>
      <vt:lpstr>Batch Normalization VS Layer Normalization</vt:lpstr>
      <vt:lpstr>The Code of Above</vt:lpstr>
      <vt:lpstr>Self Attention</vt:lpstr>
      <vt:lpstr>Self Attention</vt:lpstr>
      <vt:lpstr>Multi-head Self-attention</vt:lpstr>
      <vt:lpstr>The Code of MHSA</vt:lpstr>
      <vt:lpstr>Encode MLP = FeedForward </vt:lpstr>
      <vt:lpstr>The Code of ClassificationHead</vt:lpstr>
      <vt:lpstr>Training data-efficient image transformers &amp; distillation through attention</vt:lpstr>
      <vt:lpstr>论文核心</vt:lpstr>
      <vt:lpstr>Data-efficient image Transformers(DeiT)</vt:lpstr>
      <vt:lpstr>Soft distillation vs Hard-label distillation</vt:lpstr>
      <vt:lpstr>简单的示意</vt:lpstr>
      <vt:lpstr>DeiT architecture</vt:lpstr>
      <vt:lpstr>Distillation</vt:lpstr>
      <vt:lpstr>Training details</vt:lpstr>
      <vt:lpstr>与ViT训练过程对比</vt:lpstr>
      <vt:lpstr>Swin Transformer: Hierarchical Vision Transformer using Shifted Windows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</dc:title>
  <dc:creator>汪 帅哥</dc:creator>
  <cp:lastModifiedBy>汪 帅哥</cp:lastModifiedBy>
  <cp:revision>9</cp:revision>
  <dcterms:created xsi:type="dcterms:W3CDTF">2023-04-17T13:38:49Z</dcterms:created>
  <dcterms:modified xsi:type="dcterms:W3CDTF">2023-04-24T15:05:20Z</dcterms:modified>
</cp:coreProperties>
</file>