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6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38A93-2135-455F-B84A-5520C2B1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AC74A-5D9A-47DF-89E1-7C1C8E2A7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E65E5-3E01-4843-A814-AD95AEA4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367A7-9418-48C3-BAFF-C1D0F9FF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1CE60-EFCA-4E19-9348-1FE8AAD8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918D-4DAF-4724-8C32-D4E009E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89631-A14D-43B7-926A-B112EACA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DEECB-D845-4CE8-94A6-2A3E936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B4CEF-F634-4367-B971-587C403C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FE6EA-8822-46E5-BAAE-D8C9FE41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F0D79-60A1-44A7-9006-4417DE546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DCB97F-F94D-4F33-BF1E-7F97A4F7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AB661-2BE3-44E4-8726-49D93C6C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96275-A299-4AA7-A443-B08B6ACD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ED55D-BE9D-480F-BBD4-6A117A96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1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87360-5238-48D4-8D6D-456C54A1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E389-56B9-4FC5-9724-3C9C56C7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0A39-339A-41B9-B9DF-D65E7BF3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97FE7-B634-470C-8790-CECB9E9D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E145E-9F22-40AE-AF7C-F1A9FDE3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BE33D-535C-4765-B311-B7F5A3B2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71BF5-D0FC-4910-87F8-09708FC4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77D9A-A0BD-40F7-8479-8717B419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C3ED6-15A0-437F-9955-AE509AC2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BFA15-5966-48A3-9B2F-D75CCC33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5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554D-7939-4C3A-8607-D0918327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69B0F-684D-4AE8-B136-03F286D52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6E4DE-590C-49B9-8387-0CD44F00C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93407-3BFB-495D-AC48-F20FA28B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75FF6-190A-4A57-810F-F9140CC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73C92-D4FD-4CF8-BF8E-7904E0FF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6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4C37B-F0DD-47CF-B29C-F1741280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D4E8D-FDAF-4A28-81C9-C8B979B7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C049A-89C2-40D9-A1D6-5BEC7A869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E5288-2EC0-4D9A-BDBB-E8137112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B8DEB-17E2-4ACD-B6B3-8FD28FBDA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2B7E00-33D2-429E-BE78-D7E7187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87268-6544-420F-835C-6CCCB1B8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94E3D3-B06F-4FA1-B9F2-DE0BDFE9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EAB2A-BCA1-4F26-A3A4-5357BB3D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4F0B04-EA84-47AD-8652-874A6D1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9C306-EEA3-4A75-A8B9-D064CD89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EE762-DA85-419E-A0E6-30E86D5C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4C63C-A348-43A1-8721-C81AD66A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A0F530-CF64-4813-A563-D83A1888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8BEE2-7B11-49FF-A6EA-51253D14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0AF6-C1AC-42DB-B278-46D96C01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1C36A-1521-4B81-B438-979CEB8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9636F-B500-489E-AE85-7DA84CAD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81BB9-97D5-45E1-93DB-20B410C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7EC3A-2076-46C7-94FD-97188ABD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5B769-DE64-4706-B80A-F89B0412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91B7-19EC-4177-9CE8-2B05DD26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8ECE0C-B1F4-4B00-A970-8FD538A1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733D1-04B5-4EB5-B1DA-0316D9C2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4795C-9A81-4FAB-8F2F-CB19DF6F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628DA-8A2D-46EB-9604-9293842B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504F8-7294-45B4-8BF1-C0AAC97B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396C93-E334-42A4-A9E6-D572283A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04110-C424-471E-BD1C-86975CF8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28368-FF34-478A-A596-269D7B314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9507-DA88-4B37-81E4-63AAEE566A7D}" type="datetimeFigureOut">
              <a:rPr lang="zh-CN" altLang="en-US" smtClean="0"/>
              <a:t>2022-12-30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FC3F9-8A5E-42FA-A66A-EA15BE28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7F740-7EC8-455D-8386-DE44A14C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E1E3-4A91-429C-AD5A-554D713EA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55BAA-E2B2-46F3-BE9E-1BF18B33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801EF-C9D3-4759-8C5F-BE6586F5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Macro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Changing stage compute ratio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Changing stem to “</a:t>
            </a:r>
            <a:r>
              <a:rPr lang="en-US" altLang="zh-CN" dirty="0" err="1"/>
              <a:t>Patchify</a:t>
            </a:r>
            <a:r>
              <a:rPr lang="en-US" altLang="zh-CN" dirty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ResNeXt-ify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Inverted Bottleneck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Large Kernel Sizes</a:t>
            </a:r>
          </a:p>
        </p:txBody>
      </p:sp>
    </p:spTree>
    <p:extLst>
      <p:ext uri="{BB962C8B-B14F-4D97-AF65-F5344CB8AC3E}">
        <p14:creationId xmlns:p14="http://schemas.microsoft.com/office/powerpoint/2010/main" val="9264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D84DC-05FE-4FFE-9FD9-8918A2D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Fewer normalization layers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0F2BB-0ADA-4071-BC92-C7E66F7B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在两个</a:t>
            </a:r>
            <a:r>
              <a:rPr lang="en-US" altLang="zh-CN" dirty="0"/>
              <a:t>1*1</a:t>
            </a:r>
            <a:r>
              <a:rPr lang="zh-CN" altLang="en-US" dirty="0"/>
              <a:t>卷积前只保留一个</a:t>
            </a:r>
            <a:r>
              <a:rPr lang="en-US" altLang="zh-CN" dirty="0"/>
              <a:t>BN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Top-1 acc: 81.3%          81.4%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3AF4153-9B0C-44C9-8C54-C8D31FE29CA0}"/>
              </a:ext>
            </a:extLst>
          </p:cNvPr>
          <p:cNvCxnSpPr>
            <a:cxnSpLocks/>
          </p:cNvCxnSpPr>
          <p:nvPr/>
        </p:nvCxnSpPr>
        <p:spPr>
          <a:xfrm>
            <a:off x="3855762" y="2880123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6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18F06-4D9C-4FC7-B513-ADA3E86B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Substituting BN with LN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D8755-65EF-483D-B2D1-CC9ADF51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Top-1 acc: 81.4%         81.5%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2E1363-756C-4CE9-BBFD-DDEE8FC24341}"/>
              </a:ext>
            </a:extLst>
          </p:cNvPr>
          <p:cNvCxnSpPr>
            <a:cxnSpLocks/>
          </p:cNvCxnSpPr>
          <p:nvPr/>
        </p:nvCxnSpPr>
        <p:spPr>
          <a:xfrm>
            <a:off x="3743468" y="2029897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5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CD63C-288E-41F6-9A3E-44F4922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 </a:t>
            </a:r>
            <a:r>
              <a:rPr lang="en-US" altLang="zh-CN" dirty="0" err="1"/>
              <a:t>downsampling</a:t>
            </a:r>
            <a:r>
              <a:rPr lang="en-US" altLang="zh-CN" dirty="0"/>
              <a:t> layers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2BA26-8D87-4BCA-B31D-CB08B9D9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Conv 2*2, stride 2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Top-1 acc: 81.5%          82.0%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8E5C6FD-EB66-43AD-9B98-A510CEEC8A16}"/>
              </a:ext>
            </a:extLst>
          </p:cNvPr>
          <p:cNvCxnSpPr>
            <a:cxnSpLocks/>
          </p:cNvCxnSpPr>
          <p:nvPr/>
        </p:nvCxnSpPr>
        <p:spPr>
          <a:xfrm>
            <a:off x="3823678" y="2880123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6C5A-43D9-4B4A-A6D3-08D1FF13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结构对比图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7055F-8386-4D47-B12E-258F2400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690688"/>
            <a:ext cx="6267360" cy="47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E4B4-08F8-4C65-AD57-4AE58375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ConvNeXt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59AE9-B643-42E6-9F6A-665FB87D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Micro Design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Replacing </a:t>
            </a:r>
            <a:r>
              <a:rPr lang="en-US" altLang="zh-CN" dirty="0" err="1"/>
              <a:t>ReLU</a:t>
            </a:r>
            <a:r>
              <a:rPr lang="en-US" altLang="zh-CN" dirty="0"/>
              <a:t> with GELU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Fewer activation functions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Fewer normalization layers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Substituting BN with LN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Separate </a:t>
            </a:r>
            <a:r>
              <a:rPr lang="en-US" altLang="zh-CN" dirty="0" err="1"/>
              <a:t>downsampling</a:t>
            </a:r>
            <a:r>
              <a:rPr lang="en-US" altLang="zh-CN" dirty="0"/>
              <a:t> 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87D7E-A608-4A00-96D5-2844771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stage compute ratio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771F6-FE8C-446B-9D2D-AC89742A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baseline ResNet-50:</a:t>
            </a:r>
            <a:r>
              <a:rPr lang="zh-CN" altLang="en-US" dirty="0"/>
              <a:t> </a:t>
            </a:r>
            <a:r>
              <a:rPr lang="en-US" altLang="zh-CN" dirty="0"/>
              <a:t>(3, 4, 6, 3)         (3, 3, 9, 3)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Top-1 accuracy:</a:t>
            </a:r>
            <a:r>
              <a:rPr lang="zh-CN" altLang="en-US" dirty="0"/>
              <a:t> </a:t>
            </a:r>
            <a:r>
              <a:rPr lang="en-US" altLang="zh-CN" dirty="0"/>
              <a:t>78.8%          79.4%    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0056E-3A34-4CF8-9F03-044E81DD58FD}"/>
              </a:ext>
            </a:extLst>
          </p:cNvPr>
          <p:cNvCxnSpPr>
            <a:cxnSpLocks/>
          </p:cNvCxnSpPr>
          <p:nvPr/>
        </p:nvCxnSpPr>
        <p:spPr>
          <a:xfrm>
            <a:off x="5694946" y="2229852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B99E353-205B-44D3-880A-8DB68D379ADF}"/>
              </a:ext>
            </a:extLst>
          </p:cNvPr>
          <p:cNvCxnSpPr>
            <a:cxnSpLocks/>
          </p:cNvCxnSpPr>
          <p:nvPr/>
        </p:nvCxnSpPr>
        <p:spPr>
          <a:xfrm>
            <a:off x="4547940" y="2879555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0B3CB-74F2-417B-85DE-839F4B87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stem to “</a:t>
            </a:r>
            <a:r>
              <a:rPr lang="en-US" altLang="zh-CN" dirty="0" err="1"/>
              <a:t>Patchify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B0128-492A-4736-B3CD-D88E64C5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stem: </a:t>
            </a:r>
            <a:r>
              <a:rPr lang="zh-CN" altLang="en-US" dirty="0"/>
              <a:t>指</a:t>
            </a:r>
            <a:r>
              <a:rPr lang="en-US" altLang="zh-CN" dirty="0"/>
              <a:t>CNN</a:t>
            </a:r>
            <a:r>
              <a:rPr lang="zh-CN" altLang="en-US" dirty="0"/>
              <a:t>中第一个下采样层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这里采用</a:t>
            </a:r>
            <a:r>
              <a:rPr lang="en-US" altLang="zh-CN" dirty="0"/>
              <a:t>4*4</a:t>
            </a:r>
            <a:r>
              <a:rPr lang="zh-CN" altLang="en-US" dirty="0"/>
              <a:t>，</a:t>
            </a:r>
            <a:r>
              <a:rPr lang="en-US" altLang="zh-CN" dirty="0"/>
              <a:t>stride4</a:t>
            </a:r>
            <a:r>
              <a:rPr lang="zh-CN" altLang="en-US" dirty="0"/>
              <a:t>的卷积进行下彩样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Top-1 accuracy:</a:t>
            </a:r>
            <a:r>
              <a:rPr lang="zh-CN" altLang="en-US" dirty="0"/>
              <a:t> </a:t>
            </a:r>
            <a:r>
              <a:rPr lang="en-US" altLang="zh-CN" dirty="0"/>
              <a:t>79.4%          79.5%    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D7F6DAE-7270-40E1-BACD-9A699D25136B}"/>
              </a:ext>
            </a:extLst>
          </p:cNvPr>
          <p:cNvCxnSpPr>
            <a:cxnSpLocks/>
          </p:cNvCxnSpPr>
          <p:nvPr/>
        </p:nvCxnSpPr>
        <p:spPr>
          <a:xfrm>
            <a:off x="4547940" y="3633531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80FE-25EC-428F-A5CB-6543879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ResNeXt-ify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70BBF-69ED-4428-B230-F73EF0E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依据</a:t>
            </a:r>
            <a:r>
              <a:rPr lang="en-US" altLang="zh-CN" dirty="0" err="1"/>
              <a:t>ResNeXt</a:t>
            </a:r>
            <a:r>
              <a:rPr lang="zh-CN" altLang="en-US" dirty="0"/>
              <a:t>的设计原则：使用更多的组，拓展宽度。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使用逐深度卷积，</a:t>
            </a:r>
            <a:r>
              <a:rPr lang="en-US" altLang="zh-CN" dirty="0"/>
              <a:t>Top-1 acc:</a:t>
            </a:r>
            <a:r>
              <a:rPr lang="zh-CN" altLang="en-US" dirty="0"/>
              <a:t> </a:t>
            </a:r>
            <a:r>
              <a:rPr lang="en-US" altLang="zh-CN" dirty="0"/>
              <a:t>80.5%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9F12-4418-4493-BE20-A7713829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Inverted Bottleneck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73224-B614-4C98-A7A6-B707B43A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先升维，再降维。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baseline:</a:t>
            </a:r>
            <a:r>
              <a:rPr lang="zh-CN" altLang="en-US" dirty="0"/>
              <a:t> </a:t>
            </a:r>
            <a:r>
              <a:rPr lang="en-US" altLang="zh-CN" dirty="0"/>
              <a:t>ResNet-50 acc 80.5%          80.6%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RexNet-200 acc 81.9%         82.6%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Inverted Bottleneck</a:t>
            </a:r>
            <a:r>
              <a:rPr lang="zh-CN" altLang="en-US" dirty="0"/>
              <a:t>再大模型的效果比小模型好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EEF6019-B7A2-4778-A409-A344610CFB5F}"/>
              </a:ext>
            </a:extLst>
          </p:cNvPr>
          <p:cNvCxnSpPr>
            <a:cxnSpLocks/>
          </p:cNvCxnSpPr>
          <p:nvPr/>
        </p:nvCxnSpPr>
        <p:spPr>
          <a:xfrm>
            <a:off x="5488098" y="2884072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1A14D5-71F3-4A19-A823-7CA4789D5725}"/>
              </a:ext>
            </a:extLst>
          </p:cNvPr>
          <p:cNvCxnSpPr>
            <a:cxnSpLocks/>
          </p:cNvCxnSpPr>
          <p:nvPr/>
        </p:nvCxnSpPr>
        <p:spPr>
          <a:xfrm>
            <a:off x="4481401" y="3489719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7E85-EF39-42BB-9660-6EADAF08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Kernel Sizes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D9B8B-592B-469B-BDCB-93DCF55D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Moving up </a:t>
            </a:r>
            <a:r>
              <a:rPr lang="en-US" altLang="zh-CN" dirty="0" err="1"/>
              <a:t>depthwise</a:t>
            </a:r>
            <a:r>
              <a:rPr lang="en-US" altLang="zh-CN" dirty="0"/>
              <a:t> conv layer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origin:</a:t>
            </a:r>
            <a:r>
              <a:rPr lang="zh-CN" altLang="en-US" dirty="0"/>
              <a:t> </a:t>
            </a:r>
            <a:r>
              <a:rPr lang="en-US" altLang="zh-CN" dirty="0"/>
              <a:t>1*1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DW &amp; 1*1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now:</a:t>
            </a:r>
            <a:r>
              <a:rPr lang="zh-CN" altLang="en-US" dirty="0"/>
              <a:t> </a:t>
            </a:r>
            <a:r>
              <a:rPr lang="en-US" altLang="zh-CN" dirty="0"/>
              <a:t>DW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1*1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1*1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Increasing the kernel size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采用</a:t>
            </a:r>
            <a:r>
              <a:rPr lang="en-US" altLang="zh-CN" dirty="0"/>
              <a:t>7*7DW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77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1518-9492-4A4B-BEFD-A98E881E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Replacing </a:t>
            </a:r>
            <a:r>
              <a:rPr lang="en-US" altLang="zh-CN" dirty="0" err="1"/>
              <a:t>ReLU</a:t>
            </a:r>
            <a:r>
              <a:rPr lang="en-US" altLang="zh-CN" dirty="0"/>
              <a:t> with GELU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7CBBE-2F5E-4620-B1FA-5E931D58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GELU</a:t>
            </a:r>
            <a:r>
              <a:rPr lang="zh-CN" altLang="en-US" dirty="0"/>
              <a:t>可以看做是</a:t>
            </a:r>
            <a:r>
              <a:rPr lang="en-US" altLang="zh-CN" dirty="0" err="1"/>
              <a:t>ReLU</a:t>
            </a:r>
            <a:r>
              <a:rPr lang="zh-CN" altLang="en-US" dirty="0"/>
              <a:t>的平滑变体。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Top-1 acc: 80.5%          80.6%      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C822EB2-BD3C-4776-B1DA-9EA79908A64E}"/>
              </a:ext>
            </a:extLst>
          </p:cNvPr>
          <p:cNvCxnSpPr>
            <a:cxnSpLocks/>
          </p:cNvCxnSpPr>
          <p:nvPr/>
        </p:nvCxnSpPr>
        <p:spPr>
          <a:xfrm>
            <a:off x="3855762" y="2864081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9CB6-A9B6-479E-9020-5058554C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Fewer activation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D954-6E14-47F6-8268-E8B0BF75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Top-1 acc: 80.6%         81.3%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2D8A96-77A0-4715-909D-8D676FC3F7A3}"/>
              </a:ext>
            </a:extLst>
          </p:cNvPr>
          <p:cNvCxnSpPr>
            <a:cxnSpLocks/>
          </p:cNvCxnSpPr>
          <p:nvPr/>
        </p:nvCxnSpPr>
        <p:spPr>
          <a:xfrm>
            <a:off x="3743468" y="2029897"/>
            <a:ext cx="6096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276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主题​​</vt:lpstr>
      <vt:lpstr>ConvNeXt</vt:lpstr>
      <vt:lpstr>ConvNeXt</vt:lpstr>
      <vt:lpstr>Changing stage compute ratio</vt:lpstr>
      <vt:lpstr>Changing stem to “Patchify”</vt:lpstr>
      <vt:lpstr>ResNeXt-ify</vt:lpstr>
      <vt:lpstr>Inverted Bottleneck</vt:lpstr>
      <vt:lpstr>Large Kernel Sizes</vt:lpstr>
      <vt:lpstr>Replacing ReLU with GELU</vt:lpstr>
      <vt:lpstr>Fewer activation functions</vt:lpstr>
      <vt:lpstr>Fewer normalization layers</vt:lpstr>
      <vt:lpstr>Substituting BN with LN </vt:lpstr>
      <vt:lpstr>Separate downsampling layers</vt:lpstr>
      <vt:lpstr>结构对比图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12-31组会汇报</dc:title>
  <dc:creator>汪 帅哥</dc:creator>
  <cp:lastModifiedBy>汪 帅哥</cp:lastModifiedBy>
  <cp:revision>5</cp:revision>
  <dcterms:created xsi:type="dcterms:W3CDTF">2022-12-22T10:18:47Z</dcterms:created>
  <dcterms:modified xsi:type="dcterms:W3CDTF">2022-12-30T05:30:48Z</dcterms:modified>
</cp:coreProperties>
</file>