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55B2B-D0F2-4869-43BD-076707756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5108CA-152D-E18F-F11C-DF39F505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F35DF-F850-BB27-43A7-9082B8A6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709-9720-41A6-9EF3-CB730109398F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73F59-4F87-3D8A-2ABC-F49F3571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A2ED6-5585-07F2-9BAC-300A9B19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D83-AF20-4DD1-AC83-72B2C90C8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8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0E388-DC7C-EC7F-A272-DAE5B4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D8E6E5-5B06-F2AF-6F8C-C17A2634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95D00-C6A3-93CE-360F-D18818C2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709-9720-41A6-9EF3-CB730109398F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E704C-E000-3264-BCF3-E09D763D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02F03-F3D8-6B63-8AA9-29538E55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D83-AF20-4DD1-AC83-72B2C90C8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6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941B8-87ED-626F-E39F-7A6BF5064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738B67-F744-B538-3313-E04DBE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A0C83-AAD2-81AD-815C-814EF871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709-9720-41A6-9EF3-CB730109398F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2B6AA-9A90-7A73-68A0-04E6053C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59406-2832-E4A4-03EF-ECA98630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D83-AF20-4DD1-AC83-72B2C90C8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E23DA-6E7E-21CF-FF38-BEF1B7F4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48824-BA6E-ECDC-DA59-68004975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30466-5D81-045B-9541-6B744370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709-9720-41A6-9EF3-CB730109398F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A3263-07DD-5122-2603-68845A05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0463D-E328-1440-C469-33EA8F02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D83-AF20-4DD1-AC83-72B2C90C8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1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265AB-6E9B-027A-DAB5-18E4C7EE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BBB515-B97F-5C3A-F340-7107D2850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2FB06-A63A-FF24-B0C2-B8291F06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709-9720-41A6-9EF3-CB730109398F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F503B-E0EF-1213-068D-EB2C915E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890D33-664D-9039-0436-313C0EF9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D83-AF20-4DD1-AC83-72B2C90C8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5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B5426-6609-A007-C58D-9AB2966D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EBDFC-19A3-39FE-39E7-A7B393F25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39641A-7915-0ED6-8848-8F5CC6673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DDBF78-674C-6974-B759-9D867BD3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709-9720-41A6-9EF3-CB730109398F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6075D-8BDD-9948-ECFC-1FC644B6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ED396-5F0C-DC0A-2DB7-6B82B4A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D83-AF20-4DD1-AC83-72B2C90C8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8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3ECA0-6D43-9130-202E-0F9F7F7D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9628F-57CC-F49C-E478-F8447A730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A7B89-2E0E-6A17-390D-77DC6339E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74E5FD-BC1C-65F6-5ACE-36019EEC5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00CE90-C1E1-F9DC-C210-68B372FFD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4D1DA3-737A-EDD0-9687-1F94F6AB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709-9720-41A6-9EF3-CB730109398F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BFF80C-A419-63BD-9BC2-0AC06FF0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EB5E44-3966-4762-12F8-CD47179F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D83-AF20-4DD1-AC83-72B2C90C8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2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BF2E3-A01F-89CF-81E4-D0107EE8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6830EB-47EB-8AE3-6976-FB2B07C1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709-9720-41A6-9EF3-CB730109398F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2EA15A-0B40-F2AA-DE86-3934F4E3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3C943F-497B-E74A-D564-87656DA1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D83-AF20-4DD1-AC83-72B2C90C8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186C0E-63F3-02E7-3B08-E011AE08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709-9720-41A6-9EF3-CB730109398F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509944-6C06-A4D6-F521-37F37120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3A5BA6-57FF-C70E-968F-09A7091D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D83-AF20-4DD1-AC83-72B2C90C8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6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F276B-9E4C-FEAA-31C3-66CC7380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B2CD7-C213-8FD6-F815-E69D7CEB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1630E1-4CD9-B9F7-59CC-2F758F01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943F5E-4302-49D3-9FDD-ACEDC91C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709-9720-41A6-9EF3-CB730109398F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1BA42-E374-9808-CE61-EE605165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288F3-3CBB-ECD1-9216-49CAB895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D83-AF20-4DD1-AC83-72B2C90C8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8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DD17-9E45-535B-3B1C-D06D5A66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DF2650-C36C-52B5-050F-E30F5D1C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161CA0-F3DB-8E8F-8794-171CF5932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4DA2C-B5E1-0B34-1B0B-67D828BB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3709-9720-41A6-9EF3-CB730109398F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A9A6B-526F-E168-DE91-7E194D95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4ED88-01B0-0883-26A7-1CA39B9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D83-AF20-4DD1-AC83-72B2C90C8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8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AA01D-C9B2-2966-9566-7506509A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73699-185D-5641-FEBA-EA98D8D32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F40DA-CD81-C59D-5809-B23CD65E4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F3709-9720-41A6-9EF3-CB730109398F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22652-EC11-7BDA-A43B-3C938AC68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133B6-7743-C882-44D1-4CA3866DD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0D83-AF20-4DD1-AC83-72B2C90C8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03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FD77D-A516-E05C-F2BB-56057A0D2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ShuffleNet</a:t>
            </a:r>
            <a:r>
              <a:rPr lang="en-US" altLang="zh-CN" dirty="0"/>
              <a:t>: An Extremely Efficient Convolutional Neural Network for Mobile Devices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A5C5C-D00F-EF70-FA6A-B1B731CF3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584"/>
            <a:ext cx="9144000" cy="1655762"/>
          </a:xfrm>
        </p:spPr>
        <p:txBody>
          <a:bodyPr/>
          <a:lstStyle/>
          <a:p>
            <a:r>
              <a:rPr lang="zh-CN" altLang="en-US" dirty="0"/>
              <a:t>汇报人：汪俊彦</a:t>
            </a:r>
          </a:p>
        </p:txBody>
      </p:sp>
    </p:spTree>
    <p:extLst>
      <p:ext uri="{BB962C8B-B14F-4D97-AF65-F5344CB8AC3E}">
        <p14:creationId xmlns:p14="http://schemas.microsoft.com/office/powerpoint/2010/main" val="101161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24927-99B9-870F-A0F5-5923D196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论文核心：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6432A-E593-29EB-847E-196559A4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Group Convolution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Channel Shuffle Operation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16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DFC47-6CD1-CDD2-6C51-1F55CC9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Shuffle Operation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CFE7CD-1B02-6380-C012-D274CA2D4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3245"/>
            <a:ext cx="8005404" cy="301366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779E72-1D04-39CC-AA87-B741A5021B5F}"/>
              </a:ext>
            </a:extLst>
          </p:cNvPr>
          <p:cNvSpPr txBox="1"/>
          <p:nvPr/>
        </p:nvSpPr>
        <p:spPr>
          <a:xfrm>
            <a:off x="9143999" y="2037347"/>
            <a:ext cx="2887133" cy="294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(a)</a:t>
            </a:r>
            <a:r>
              <a:rPr lang="zh-CN" altLang="en-US" dirty="0"/>
              <a:t>：每个输出通道仅与组内输入通道的相关，无串扰。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(b)</a:t>
            </a:r>
            <a:r>
              <a:rPr lang="zh-CN" altLang="en-US" dirty="0"/>
              <a:t>：</a:t>
            </a:r>
            <a:r>
              <a:rPr lang="en-US" altLang="zh-CN" dirty="0"/>
              <a:t>GConv2</a:t>
            </a:r>
            <a:r>
              <a:rPr lang="zh-CN" altLang="en-US" dirty="0"/>
              <a:t>从</a:t>
            </a:r>
            <a:r>
              <a:rPr lang="en-US" altLang="zh-CN" dirty="0"/>
              <a:t>GConv1</a:t>
            </a:r>
            <a:r>
              <a:rPr lang="zh-CN" altLang="en-US" dirty="0"/>
              <a:t>取不同组数作为输入。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(c)</a:t>
            </a:r>
            <a:r>
              <a:rPr lang="zh-CN" altLang="en-US" dirty="0"/>
              <a:t>：添加</a:t>
            </a:r>
            <a:r>
              <a:rPr lang="en-US" altLang="zh-CN" dirty="0"/>
              <a:t>Channel Shuffle</a:t>
            </a:r>
            <a:r>
              <a:rPr lang="zh-CN" altLang="en-US" dirty="0"/>
              <a:t>操作，等效于</a:t>
            </a:r>
            <a:r>
              <a:rPr lang="en-US" altLang="zh-CN" dirty="0"/>
              <a:t>(b)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2977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1D400-94A2-9305-EE6C-818D1F7F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ShuffleNet</a:t>
            </a:r>
            <a:r>
              <a:rPr lang="en-US" altLang="zh-CN" dirty="0"/>
              <a:t> Units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3DB264-96A5-2127-9597-BEACEA40F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207"/>
            <a:ext cx="5506218" cy="319132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79845A7-4A2D-BC0F-61C8-FA47E18A0C55}"/>
              </a:ext>
            </a:extLst>
          </p:cNvPr>
          <p:cNvSpPr txBox="1"/>
          <p:nvPr/>
        </p:nvSpPr>
        <p:spPr>
          <a:xfrm>
            <a:off x="7230533" y="340520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注意：两种</a:t>
            </a:r>
            <a:r>
              <a:rPr lang="en-US" altLang="zh-CN" dirty="0"/>
              <a:t>Shuffle Units</a:t>
            </a:r>
            <a:r>
              <a:rPr lang="zh-CN" altLang="en-US" dirty="0"/>
              <a:t>的区别。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C10931-9D86-9E96-E5BC-2F450770DE78}"/>
              </a:ext>
            </a:extLst>
          </p:cNvPr>
          <p:cNvSpPr txBox="1"/>
          <p:nvPr/>
        </p:nvSpPr>
        <p:spPr>
          <a:xfrm>
            <a:off x="2404533" y="5181269"/>
            <a:ext cx="1837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Shuffle Units:</a:t>
            </a:r>
            <a:r>
              <a:rPr lang="zh-CN" altLang="en-US" sz="1400" dirty="0"/>
              <a:t> </a:t>
            </a:r>
            <a:r>
              <a:rPr lang="en-US" altLang="zh-CN" sz="1400" dirty="0"/>
              <a:t>stride=1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6C047D-B972-6F21-9E43-E401603FB1CA}"/>
              </a:ext>
            </a:extLst>
          </p:cNvPr>
          <p:cNvSpPr txBox="1"/>
          <p:nvPr/>
        </p:nvSpPr>
        <p:spPr>
          <a:xfrm>
            <a:off x="4374475" y="5181269"/>
            <a:ext cx="1837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Shuffle Units:</a:t>
            </a:r>
            <a:r>
              <a:rPr lang="zh-CN" altLang="en-US" sz="1400" dirty="0"/>
              <a:t> </a:t>
            </a:r>
            <a:r>
              <a:rPr lang="en-US" altLang="zh-CN" sz="1400" dirty="0"/>
              <a:t>stride=2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690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7831E-DED4-AA81-8F45-BE76B3E5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ShuffleNet</a:t>
            </a:r>
            <a:r>
              <a:rPr lang="en-US" altLang="zh-CN" dirty="0"/>
              <a:t> </a:t>
            </a:r>
            <a:r>
              <a:rPr lang="zh-CN" altLang="en-US" dirty="0"/>
              <a:t>网络模型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61AF85-FC03-5BAA-1878-5E279CEE0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359"/>
            <a:ext cx="6112933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8071F8-65DD-26FB-D7AA-3702E07C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667" y="1893359"/>
            <a:ext cx="4419599" cy="417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1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j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99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Office 主题​​</vt:lpstr>
      <vt:lpstr>ShuffleNet: An Extremely Efficient Convolutional Neural Network for Mobile Devices</vt:lpstr>
      <vt:lpstr>论文核心：</vt:lpstr>
      <vt:lpstr>Channel Shuffle Operation</vt:lpstr>
      <vt:lpstr>ShuffleNet Units</vt:lpstr>
      <vt:lpstr>ShuffleNet 网络模型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ShuffleNet: An Extremely Efficient Convolutional Neural Network for Mobile Devices</dc:title>
  <dc:creator>汪帅哥</dc:creator>
  <cp:lastModifiedBy>汪帅哥</cp:lastModifiedBy>
  <cp:revision>3</cp:revision>
  <dcterms:created xsi:type="dcterms:W3CDTF">2023-01-28T16:29:29Z</dcterms:created>
  <dcterms:modified xsi:type="dcterms:W3CDTF">2023-01-29T06:36:38Z</dcterms:modified>
</cp:coreProperties>
</file>