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44" r:id="rId1"/>
  </p:sldMasterIdLst>
  <p:notesMasterIdLst>
    <p:notesMasterId r:id="rId6"/>
  </p:notesMasterIdLst>
  <p:handoutMasterIdLst>
    <p:handoutMasterId r:id="rId7"/>
  </p:handoutMasterIdLst>
  <p:sldIdLst>
    <p:sldId id="274" r:id="rId2"/>
    <p:sldId id="349" r:id="rId3"/>
    <p:sldId id="344" r:id="rId4"/>
    <p:sldId id="332" r:id="rId5"/>
  </p:sldIdLst>
  <p:sldSz cx="12192000" cy="6858000"/>
  <p:notesSz cx="7010400" cy="92964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  <p:embeddedFont>
      <p:font typeface="Montserrat" panose="00000500000000000000" pitchFamily="2" charset="-52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Roboto Light" panose="02000000000000000000" pitchFamily="2" charset="0"/>
      <p:regular r:id="rId22"/>
      <p:italic r:id="rId23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952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2" roundtripDataSignature="AMtx7mi/1R+VGQj6rR1j+EvdKwKzU9yZ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3C90DC"/>
    <a:srgbClr val="49B0E3"/>
    <a:srgbClr val="25AEDF"/>
    <a:srgbClr val="023A84"/>
    <a:srgbClr val="0067B1"/>
    <a:srgbClr val="EA0029"/>
    <a:srgbClr val="001A72"/>
    <a:srgbClr val="00D09A"/>
    <a:srgbClr val="6D8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5CA1F69-63E4-4748-A82F-6462BE253F79}">
  <a:tblStyle styleId="{A5CA1F69-63E4-4748-A82F-6462BE253F7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D3998F9-9C8F-48FB-A58E-ADEB5E960DB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453C36B-DBC5-4B84-8AB3-5A083790369A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46" autoAdjust="0"/>
    <p:restoredTop sz="87046" autoAdjust="0"/>
  </p:normalViewPr>
  <p:slideViewPr>
    <p:cSldViewPr snapToGrid="0">
      <p:cViewPr varScale="1">
        <p:scale>
          <a:sx n="48" d="100"/>
          <a:sy n="48" d="100"/>
        </p:scale>
        <p:origin x="1344" y="43"/>
      </p:cViewPr>
      <p:guideLst>
        <p:guide orient="horz" pos="2160"/>
        <p:guide pos="2952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55" Type="http://schemas.openxmlformats.org/officeDocument/2006/relationships/theme" Target="theme/theme1.xml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52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56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CF65307E-ED29-9D51-91AA-AC21371D513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3858A01-55C9-5352-9AFA-FA3D3D1584E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33130-BB05-443C-8616-36E3BA5985A8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3240D5C-EE11-19F0-DFC7-9F8540E9406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8E815AA-2200-A6FF-D5F1-9738B88106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282FEA-0B9F-4C64-BB66-EB220368EC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27395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337" y="0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5fc866f1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b5fc866f1e_0_45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5EFF50B-6CFC-8A81-488A-9E481F8DC6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1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7763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ru-RU" sz="1800" kern="100" dirty="0">
              <a:effectLst/>
              <a:latin typeface="Times New Roman" panose="02020603050405020304" pitchFamily="18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19AB3FB-199F-9E98-9D6F-BE737F08D8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2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5922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E41E891-4F74-A590-4FDF-6644087CD0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3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2155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AC40129-56A0-86F4-F785-F5C6379CBD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4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0765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C56B83-16CD-41FE-9B34-984D07496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F28C933-52DB-4E39-9A20-F078DBCF3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1C1887-2727-40F7-8634-46A2F71C0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E2957E-2791-4C7A-882D-AE653130D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09E2C0-1AED-4481-B4DC-6134A7F3F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40909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363BA9-BBBA-4793-AB9E-A157F5999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1A11685-D7D3-4678-9A7B-97B31F955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6D46D6-1E17-4743-BD82-E22906D96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1/14/2024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B71AC9-D045-40C6-8D01-307A1BE04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943D09-F951-47B0-82CF-BB68D1136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14400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43DADA6-38C6-426C-81D0-32E315DEAE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3DE6AEC-31F0-4542-981C-A5C8137D1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A65E43-1E67-4462-B752-227D9E6A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5E4598-DE08-40BA-B2A5-264F68B06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305C51-0544-4095-90BB-3F2D287E4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81755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4_Title Slide">
  <p:cSld name="24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267"/>
              <a:buFont typeface="Roboto"/>
              <a:buNone/>
              <a:defRPr sz="4267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5641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_Title Slide">
  <p:cSld name="25_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8922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7AA067-21F0-4689-B860-A4F994AE6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F01BC4-6263-49F2-B2D9-3135B9B66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2ED769-5779-4778-A4E8-AE0080083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6A77BE-FEB8-4D27-8BE8-035985A4D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97A9DC-D324-480C-ACC8-8AEECA2AA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24905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4A47FD-61E6-4BBA-AD7D-580EDEE99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005B80-7C39-4FA8-B577-D4C444D30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9089B1-3776-415F-875D-84AEE054E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D2FB40-5B23-4E40-B2E1-591515349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A11497-5C1D-47FE-BE70-5BA5E5EF6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88447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F19E33-F205-4740-BE44-31FED10EF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189F70-7079-47ED-A375-FDCBDEC6AB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8E54001-8413-4C11-BA66-F3CF97D46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AC2238-554E-4F73-86E2-C07EB5675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1/14/2024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95FDEE9-B87F-4239-9F25-89B2F41BB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8301EA-0B24-4CBE-83F0-2F9700829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67798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8C9B3-DA98-4AF6-9233-ED49467B0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69B513-E95B-42F3-8BEB-8F37F2963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66EF44F-0E7F-4A31-A1BE-B696064C1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97CD728-23A6-4E75-B43E-0D4C9B61C5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A98141F-0641-4DA6-8A43-F0989D7A6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82D105F-9305-4302-B067-5821DEB91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1/14/2024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2CAE1BE-88D6-4E12-80FB-A7F34C95A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E7B9E2C-8A8B-4165-A8FE-EB72A4EAD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21486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0C1B74-FA0B-49AA-BDFE-5425C63C3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9FDE250-9F2A-4CA0-A614-10372EF99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1/14/2024</a:t>
            </a:fld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7BF03EB-C45C-4DF8-BE18-4B073DA4D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57E4498-21DC-4440-8F54-23A1780BB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09521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E2A989D-43B8-4C2D-A1DA-3F8397559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1/14/2024</a:t>
            </a:fld>
            <a:endParaRPr lang="en-US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103F1C7-90E3-4C80-88F2-1E3488B43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8E99415-E618-45AE-A780-DDC5ADBC8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63866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5CC93D-68C0-4B6F-ACF8-1985F10AD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101C60-F281-4D28-91A8-53FE6495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EF0F101-0A14-4738-A68E-9C64FA503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B9336A6-1231-4A1D-99D5-B2E853E27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1/14/2024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C3780C-C4C9-408F-ACDB-9DFD546F2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2F3E79F-394C-433E-8AEA-E8185A49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37755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A7A5CC-F2DC-43AB-8EFF-559FAB280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577AE2A-DB55-4B0F-AA64-ABEED6543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7F5C7F3-2E7E-48EC-8AAB-2126F12B5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EC2EED-6719-49B2-AF68-670EFB7CD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1/14/2024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B28976-5ED9-4B4D-BC96-5AC961452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2635F5-D5BF-4ED5-95E5-76B27E13F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05923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9AC26C-8D55-4316-BE99-2AFEDB677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509D67-4EE0-439A-A56A-D91F127D0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849B6E-B0D4-4988-B97A-BCF24AD1D4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1/14/2024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DF963E-56F5-463F-8EDC-EB79C7006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7C9495-572D-4586-B33D-BD3D8DA01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698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54;gb6f6fa0e72_1_0"/>
          <p:cNvSpPr/>
          <p:nvPr/>
        </p:nvSpPr>
        <p:spPr>
          <a:xfrm rot="5400000">
            <a:off x="4800600" y="-533400"/>
            <a:ext cx="2590801" cy="12192001"/>
          </a:xfrm>
          <a:prstGeom prst="rect">
            <a:avLst/>
          </a:prstGeom>
          <a:solidFill>
            <a:srgbClr val="023A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394662" y="6220241"/>
            <a:ext cx="84177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br>
              <a:rPr lang="ru-RU" sz="2800" b="1" dirty="0">
                <a:solidFill>
                  <a:schemeClr val="bg1"/>
                </a:solidFill>
                <a:latin typeface="+mj-lt"/>
                <a:ea typeface="Roboto" pitchFamily="2" charset="0"/>
                <a:sym typeface="Calibri"/>
              </a:rPr>
            </a:br>
            <a:endParaRPr lang="ru-RU" sz="2800" b="1" dirty="0">
              <a:solidFill>
                <a:schemeClr val="bg1"/>
              </a:solidFill>
              <a:latin typeface="+mj-lt"/>
              <a:ea typeface="Roboto" pitchFamily="2" charset="0"/>
              <a:sym typeface="Calibri"/>
            </a:endParaRPr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2" t="5308" r="36158" b="40926"/>
          <a:stretch>
            <a:fillRect/>
          </a:stretch>
        </p:blipFill>
        <p:spPr>
          <a:xfrm>
            <a:off x="5777610" y="0"/>
            <a:ext cx="6414390" cy="4267200"/>
          </a:xfrm>
          <a:prstGeom prst="rect">
            <a:avLst/>
          </a:prstGeom>
        </p:spPr>
      </p:pic>
      <p:pic>
        <p:nvPicPr>
          <p:cNvPr id="1026" name="Picture 2" descr="C:\Users\Софья\Desktop\Приоритет 2030\ru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287935" y="5424732"/>
            <a:ext cx="1179095" cy="732133"/>
          </a:xfrm>
          <a:prstGeom prst="rect">
            <a:avLst/>
          </a:prstGeom>
          <a:noFill/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7C157FE-C021-45B8-A0ED-7E8CD90FE7A9}"/>
              </a:ext>
            </a:extLst>
          </p:cNvPr>
          <p:cNvSpPr/>
          <p:nvPr/>
        </p:nvSpPr>
        <p:spPr>
          <a:xfrm>
            <a:off x="394662" y="4592315"/>
            <a:ext cx="526485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800" i="1" dirty="0">
                <a:solidFill>
                  <a:schemeClr val="bg1"/>
                </a:solidFill>
                <a:latin typeface="+mj-lt"/>
                <a:ea typeface="Roboto" pitchFamily="2" charset="0"/>
                <a:sym typeface="Calibri"/>
              </a:rPr>
              <a:t>Пяткин Алексей Витальевич,</a:t>
            </a:r>
          </a:p>
          <a:p>
            <a:pPr lvl="0"/>
            <a:r>
              <a:rPr lang="ru-RU" sz="1800" i="1" dirty="0">
                <a:solidFill>
                  <a:schemeClr val="bg1"/>
                </a:solidFill>
                <a:latin typeface="+mj-lt"/>
                <a:ea typeface="Roboto" pitchFamily="2" charset="0"/>
                <a:sym typeface="Calibri"/>
              </a:rPr>
              <a:t>Корогод Дмитрий Александрович,</a:t>
            </a:r>
          </a:p>
          <a:p>
            <a:pPr lvl="0"/>
            <a:r>
              <a:rPr lang="ru-RU" sz="1800" i="1" dirty="0">
                <a:solidFill>
                  <a:schemeClr val="bg1"/>
                </a:solidFill>
                <a:latin typeface="+mj-lt"/>
                <a:ea typeface="Roboto" pitchFamily="2" charset="0"/>
                <a:sym typeface="Calibri"/>
              </a:rPr>
              <a:t>Федоров Артур Максимович,</a:t>
            </a:r>
          </a:p>
          <a:p>
            <a:pPr lvl="0"/>
            <a:r>
              <a:rPr lang="ru-RU" sz="1800" i="1" dirty="0">
                <a:solidFill>
                  <a:schemeClr val="bg1"/>
                </a:solidFill>
                <a:latin typeface="+mj-lt"/>
                <a:ea typeface="Roboto" pitchFamily="2" charset="0"/>
                <a:sym typeface="Calibri"/>
              </a:rPr>
              <a:t>Широкова Софья Сергеевна,</a:t>
            </a:r>
          </a:p>
          <a:p>
            <a:pPr lvl="0"/>
            <a:r>
              <a:rPr lang="ru-RU" sz="1800" i="1" dirty="0">
                <a:solidFill>
                  <a:schemeClr val="bg1"/>
                </a:solidFill>
                <a:latin typeface="+mj-lt"/>
                <a:ea typeface="Roboto" pitchFamily="2" charset="0"/>
                <a:sym typeface="Calibri"/>
              </a:rPr>
              <a:t>Майоров Сергей Владимирович</a:t>
            </a:r>
          </a:p>
          <a:p>
            <a:pPr lvl="0"/>
            <a:r>
              <a:rPr lang="ru-RU" sz="1800" i="1" dirty="0">
                <a:solidFill>
                  <a:schemeClr val="bg1"/>
                </a:solidFill>
                <a:latin typeface="+mj-lt"/>
                <a:ea typeface="Roboto" pitchFamily="2" charset="0"/>
                <a:sym typeface="Calibri"/>
              </a:rPr>
              <a:t>Борщевский Иван Олегович</a:t>
            </a:r>
          </a:p>
          <a:p>
            <a:pPr lvl="0"/>
            <a:r>
              <a:rPr lang="ru-RU" sz="1800" i="1" dirty="0">
                <a:solidFill>
                  <a:schemeClr val="bg1"/>
                </a:solidFill>
                <a:latin typeface="+mj-lt"/>
                <a:ea typeface="Roboto" pitchFamily="2" charset="0"/>
                <a:sym typeface="Calibri"/>
              </a:rPr>
              <a:t>студенты Б9120-09.03.04прогин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627584" y="615412"/>
            <a:ext cx="498504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6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РАЗРАБОТКА ОБУЧАЮЩЕЙ СИСТЕМЫ ПО МАТЕМАТИЧЕСКИМ ДИСЦИПЛИНАМ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5FD3D63-68AF-77A9-5DDE-E121FB34E693}"/>
              </a:ext>
            </a:extLst>
          </p:cNvPr>
          <p:cNvSpPr/>
          <p:nvPr/>
        </p:nvSpPr>
        <p:spPr>
          <a:xfrm>
            <a:off x="5612629" y="4563288"/>
            <a:ext cx="52648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800" i="1" dirty="0">
                <a:solidFill>
                  <a:schemeClr val="bg1"/>
                </a:solidFill>
                <a:latin typeface="+mj-lt"/>
                <a:ea typeface="Roboto" pitchFamily="2" charset="0"/>
                <a:sym typeface="Calibri"/>
              </a:rPr>
              <a:t>Руководитель:</a:t>
            </a:r>
          </a:p>
          <a:p>
            <a:pPr lvl="0"/>
            <a:r>
              <a:rPr lang="ru-RU" sz="1800" i="1" dirty="0">
                <a:solidFill>
                  <a:schemeClr val="bg1"/>
                </a:solidFill>
                <a:latin typeface="+mj-lt"/>
                <a:ea typeface="Roboto" pitchFamily="2" charset="0"/>
                <a:sym typeface="Calibri"/>
              </a:rPr>
              <a:t>Логачев Егор Андреевич,</a:t>
            </a:r>
          </a:p>
          <a:p>
            <a:pPr lvl="0"/>
            <a:r>
              <a:rPr lang="ru-RU" sz="1800" i="1" dirty="0">
                <a:solidFill>
                  <a:schemeClr val="bg1"/>
                </a:solidFill>
                <a:latin typeface="+mj-lt"/>
                <a:ea typeface="Roboto" pitchFamily="2" charset="0"/>
                <a:sym typeface="Calibri"/>
              </a:rPr>
              <a:t>Ассистент</a:t>
            </a:r>
          </a:p>
        </p:txBody>
      </p:sp>
    </p:spTree>
    <p:extLst>
      <p:ext uri="{BB962C8B-B14F-4D97-AF65-F5344CB8AC3E}">
        <p14:creationId xmlns:p14="http://schemas.microsoft.com/office/powerpoint/2010/main" val="212067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755E7A1-CADE-7F9A-AC9C-1392EDD63F42}"/>
              </a:ext>
            </a:extLst>
          </p:cNvPr>
          <p:cNvSpPr txBox="1"/>
          <p:nvPr/>
        </p:nvSpPr>
        <p:spPr>
          <a:xfrm>
            <a:off x="1508847" y="219033"/>
            <a:ext cx="5610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Состав обучающей системы</a:t>
            </a:r>
            <a:endParaRPr lang="ru-RU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B36E45-8392-44B3-A286-1FBDD667E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847" y="819197"/>
            <a:ext cx="5610225" cy="584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BFC5BB1-9342-4CAA-B081-109FE6F3FF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9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624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E9400E7-4AF8-1875-CB1E-56CFAD0E82ED}"/>
              </a:ext>
            </a:extLst>
          </p:cNvPr>
          <p:cNvSpPr txBox="1"/>
          <p:nvPr/>
        </p:nvSpPr>
        <p:spPr>
          <a:xfrm>
            <a:off x="11321716" y="625642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B75D49C-B6E2-4CE6-B60A-E59DF7E75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3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756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D2DED2B-3AB0-26CA-4E69-EC8CB3DB5D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" y="0"/>
            <a:ext cx="12192002" cy="68580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452E812-CDC8-5D8D-DD9C-D346A8B1E3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5411" y="3046432"/>
            <a:ext cx="1358334" cy="843326"/>
          </a:xfrm>
          <a:prstGeom prst="rect">
            <a:avLst/>
          </a:prstGeom>
        </p:spPr>
      </p:pic>
      <p:sp>
        <p:nvSpPr>
          <p:cNvPr id="56" name="Google Shape;154;gb6f6fa0e72_1_0">
            <a:extLst>
              <a:ext uri="{FF2B5EF4-FFF2-40B4-BE49-F238E27FC236}">
                <a16:creationId xmlns:a16="http://schemas.microsoft.com/office/drawing/2014/main" id="{8D821B33-E5C9-4CB2-A886-A929CBF93160}"/>
              </a:ext>
            </a:extLst>
          </p:cNvPr>
          <p:cNvSpPr/>
          <p:nvPr/>
        </p:nvSpPr>
        <p:spPr>
          <a:xfrm rot="5400000">
            <a:off x="3467100" y="-565744"/>
            <a:ext cx="1133475" cy="8067679"/>
          </a:xfrm>
          <a:prstGeom prst="rect">
            <a:avLst/>
          </a:prstGeom>
          <a:solidFill>
            <a:srgbClr val="023A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ru-RU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7222F7-4555-9AB1-7233-29E6701EF14A}"/>
              </a:ext>
            </a:extLst>
          </p:cNvPr>
          <p:cNvSpPr txBox="1"/>
          <p:nvPr/>
        </p:nvSpPr>
        <p:spPr>
          <a:xfrm>
            <a:off x="1047749" y="3136612"/>
            <a:ext cx="61483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  <a:ea typeface="Roboto" pitchFamily="2" charset="0"/>
                <a:sym typeface="Calibri"/>
              </a:rPr>
              <a:t>СПАСИБО ЗА ВНИМАНИЕ!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0732206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4621</TotalTime>
  <Words>50</Words>
  <Application>Microsoft Office PowerPoint</Application>
  <PresentationFormat>Широкоэкранный</PresentationFormat>
  <Paragraphs>19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2" baseType="lpstr">
      <vt:lpstr>Arial</vt:lpstr>
      <vt:lpstr>Times New Roman</vt:lpstr>
      <vt:lpstr>Calibri Light</vt:lpstr>
      <vt:lpstr>Roboto</vt:lpstr>
      <vt:lpstr>Calibri</vt:lpstr>
      <vt:lpstr>Roboto Light</vt:lpstr>
      <vt:lpstr>Montserrat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1 1</dc:creator>
  <cp:lastModifiedBy>Алексей Пяткин</cp:lastModifiedBy>
  <cp:revision>283</cp:revision>
  <dcterms:modified xsi:type="dcterms:W3CDTF">2024-01-14T09:49:28Z</dcterms:modified>
</cp:coreProperties>
</file>