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Merriweather"/>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6" roundtripDataSignature="AMtx7mhgvHRVWSvizK2QIzCOULvPRtm+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48AA2B5-A99C-42E2-BACB-4BB89F0C11F3}">
  <a:tblStyle styleId="{E48AA2B5-A99C-42E2-BACB-4BB89F0C11F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152A2AC-631F-432E-825B-98376566E972}"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b="off" i="off"/>
      <a:tcStyle>
        <a:fill>
          <a:solidFill>
            <a:srgbClr val="D0DEEF"/>
          </a:solidFill>
        </a:fill>
      </a:tcStyle>
    </a:band1H>
    <a:band2H>
      <a:tcTxStyle b="off" i="off"/>
    </a:band2H>
    <a:band1V>
      <a:tcTxStyle b="off" i="off"/>
      <a:tcStyle>
        <a:fill>
          <a:solidFill>
            <a:srgbClr val="D0DEEF"/>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erriweather-regular.fntdata"/><Relationship Id="rId21" Type="http://schemas.openxmlformats.org/officeDocument/2006/relationships/slide" Target="slides/slide16.xml"/><Relationship Id="rId24" Type="http://schemas.openxmlformats.org/officeDocument/2006/relationships/font" Target="fonts/Merriweather-italic.fntdata"/><Relationship Id="rId23" Type="http://schemas.openxmlformats.org/officeDocument/2006/relationships/font" Target="fonts/Merriweather-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fbd7932032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g2fbd7932032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fbd7932032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g2fbd7932032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fcc3f0697f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g2fcc3f0697f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fbd7932032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g2fbd7932032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fbd7932032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0" name="Google Shape;90;g2fbd7932032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fbd7932032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g2fbd7932032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fcc48fa2e6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g2fcc48fa2e6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3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17" name="Shape 17"/>
        <p:cNvGrpSpPr/>
        <p:nvPr/>
      </p:nvGrpSpPr>
      <p:grpSpPr>
        <a:xfrm>
          <a:off x="0" y="0"/>
          <a:ext cx="0" cy="0"/>
          <a:chOff x="0" y="0"/>
          <a:chExt cx="0" cy="0"/>
        </a:xfrm>
      </p:grpSpPr>
      <p:sp>
        <p:nvSpPr>
          <p:cNvPr id="18" name="Google Shape;18;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2" name="Shape 22"/>
        <p:cNvGrpSpPr/>
        <p:nvPr/>
      </p:nvGrpSpPr>
      <p:grpSpPr>
        <a:xfrm>
          <a:off x="0" y="0"/>
          <a:ext cx="0" cy="0"/>
          <a:chOff x="0" y="0"/>
          <a:chExt cx="0" cy="0"/>
        </a:xfrm>
      </p:grpSpPr>
      <p:sp>
        <p:nvSpPr>
          <p:cNvPr id="23" name="Google Shape;23;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8" name="Shape 28"/>
        <p:cNvGrpSpPr/>
        <p:nvPr/>
      </p:nvGrpSpPr>
      <p:grpSpPr>
        <a:xfrm>
          <a:off x="0" y="0"/>
          <a:ext cx="0" cy="0"/>
          <a:chOff x="0" y="0"/>
          <a:chExt cx="0" cy="0"/>
        </a:xfrm>
      </p:grpSpPr>
      <p:sp>
        <p:nvSpPr>
          <p:cNvPr id="29" name="Google Shape;29;p2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4" name="Shape 34"/>
        <p:cNvGrpSpPr/>
        <p:nvPr/>
      </p:nvGrpSpPr>
      <p:grpSpPr>
        <a:xfrm>
          <a:off x="0" y="0"/>
          <a:ext cx="0" cy="0"/>
          <a:chOff x="0" y="0"/>
          <a:chExt cx="0" cy="0"/>
        </a:xfrm>
      </p:grpSpPr>
      <p:sp>
        <p:nvSpPr>
          <p:cNvPr id="35" name="Google Shape;35;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1" name="Shape 41"/>
        <p:cNvGrpSpPr/>
        <p:nvPr/>
      </p:nvGrpSpPr>
      <p:grpSpPr>
        <a:xfrm>
          <a:off x="0" y="0"/>
          <a:ext cx="0" cy="0"/>
          <a:chOff x="0" y="0"/>
          <a:chExt cx="0" cy="0"/>
        </a:xfrm>
      </p:grpSpPr>
      <p:sp>
        <p:nvSpPr>
          <p:cNvPr id="42" name="Google Shape;42;p2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2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2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8"/>
          <p:cNvSpPr/>
          <p:nvPr>
            <p:ph idx="2" type="pic"/>
          </p:nvPr>
        </p:nvSpPr>
        <p:spPr>
          <a:xfrm>
            <a:off x="5183188" y="987425"/>
            <a:ext cx="6172200" cy="4873625"/>
          </a:xfrm>
          <a:prstGeom prst="rect">
            <a:avLst/>
          </a:prstGeom>
          <a:noFill/>
          <a:ln>
            <a:noFill/>
          </a:ln>
        </p:spPr>
      </p:sp>
      <p:sp>
        <p:nvSpPr>
          <p:cNvPr id="64" name="Google Shape;64;p2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70"/>
            <a:ext cx="9144000" cy="14718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s-CL"/>
              <a:t>Portafolio de Título</a:t>
            </a:r>
            <a:br>
              <a:rPr lang="es-CL"/>
            </a:br>
            <a:r>
              <a:rPr lang="es-CL" sz="3200"/>
              <a:t>Malla Fácil</a:t>
            </a:r>
            <a:endParaRPr/>
          </a:p>
        </p:txBody>
      </p:sp>
      <p:sp>
        <p:nvSpPr>
          <p:cNvPr id="85" name="Google Shape;85;p1"/>
          <p:cNvSpPr txBox="1"/>
          <p:nvPr>
            <p:ph idx="1" type="subTitle"/>
          </p:nvPr>
        </p:nvSpPr>
        <p:spPr>
          <a:xfrm>
            <a:off x="1524000" y="2731148"/>
            <a:ext cx="9144000" cy="38376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None/>
            </a:pPr>
            <a:r>
              <a:rPr lang="es-CL" sz="3200"/>
              <a:t>Ingeniería Informática</a:t>
            </a:r>
            <a:endParaRPr/>
          </a:p>
          <a:p>
            <a:pPr indent="0" lvl="0" marL="0" rtl="0" algn="ctr">
              <a:lnSpc>
                <a:spcPct val="90000"/>
              </a:lnSpc>
              <a:spcBef>
                <a:spcPts val="1000"/>
              </a:spcBef>
              <a:spcAft>
                <a:spcPts val="0"/>
              </a:spcAft>
              <a:buClr>
                <a:schemeClr val="dk1"/>
              </a:buClr>
              <a:buSzPts val="1400"/>
              <a:buNone/>
            </a:pPr>
            <a:r>
              <a:rPr lang="es-CL" sz="1400"/>
              <a:t>Escuela de Informática y Telecomunicaciones</a:t>
            </a:r>
            <a:endParaRPr/>
          </a:p>
          <a:p>
            <a:pPr indent="0" lvl="0" marL="0" rtl="0" algn="ctr">
              <a:lnSpc>
                <a:spcPct val="90000"/>
              </a:lnSpc>
              <a:spcBef>
                <a:spcPts val="1000"/>
              </a:spcBef>
              <a:spcAft>
                <a:spcPts val="0"/>
              </a:spcAft>
              <a:buClr>
                <a:schemeClr val="dk1"/>
              </a:buClr>
              <a:buSzPts val="1400"/>
              <a:buNone/>
            </a:pPr>
            <a:r>
              <a:rPr lang="es-CL" sz="1400"/>
              <a:t>Sede Maipú</a:t>
            </a:r>
            <a:endParaRPr/>
          </a:p>
          <a:p>
            <a:pPr indent="0" lvl="0" marL="0" rtl="0" algn="ctr">
              <a:lnSpc>
                <a:spcPct val="90000"/>
              </a:lnSpc>
              <a:spcBef>
                <a:spcPts val="1000"/>
              </a:spcBef>
              <a:spcAft>
                <a:spcPts val="0"/>
              </a:spcAft>
              <a:buClr>
                <a:schemeClr val="dk1"/>
              </a:buClr>
              <a:buSzPts val="1400"/>
              <a:buNone/>
            </a:pPr>
            <a:r>
              <a:rPr lang="es-CL" sz="1400"/>
              <a:t>2024</a:t>
            </a:r>
            <a:endParaRPr sz="1400"/>
          </a:p>
          <a:p>
            <a:pPr indent="0" lvl="0" marL="914400" rtl="0" algn="ctr">
              <a:lnSpc>
                <a:spcPct val="90000"/>
              </a:lnSpc>
              <a:spcBef>
                <a:spcPts val="1000"/>
              </a:spcBef>
              <a:spcAft>
                <a:spcPts val="0"/>
              </a:spcAft>
              <a:buSzPts val="1400"/>
              <a:buNone/>
            </a:pPr>
            <a:r>
              <a:t/>
            </a:r>
            <a:endParaRPr/>
          </a:p>
          <a:p>
            <a:pPr indent="0" lvl="0" marL="0" rtl="0" algn="ctr">
              <a:lnSpc>
                <a:spcPct val="90000"/>
              </a:lnSpc>
              <a:spcBef>
                <a:spcPts val="1000"/>
              </a:spcBef>
              <a:spcAft>
                <a:spcPts val="0"/>
              </a:spcAft>
              <a:buClr>
                <a:schemeClr val="dk1"/>
              </a:buClr>
              <a:buSzPts val="1400"/>
              <a:buNone/>
            </a:pPr>
            <a:r>
              <a:t/>
            </a:r>
            <a:endParaRPr sz="1400"/>
          </a:p>
        </p:txBody>
      </p:sp>
      <p:pic>
        <p:nvPicPr>
          <p:cNvPr id="86" name="Google Shape;86;p1"/>
          <p:cNvPicPr preferRelativeResize="0"/>
          <p:nvPr/>
        </p:nvPicPr>
        <p:blipFill>
          <a:blip r:embed="rId3">
            <a:alphaModFix/>
          </a:blip>
          <a:stretch>
            <a:fillRect/>
          </a:stretch>
        </p:blipFill>
        <p:spPr>
          <a:xfrm>
            <a:off x="868775" y="3456562"/>
            <a:ext cx="2800350" cy="2808075"/>
          </a:xfrm>
          <a:prstGeom prst="rect">
            <a:avLst/>
          </a:prstGeom>
          <a:noFill/>
          <a:ln>
            <a:noFill/>
          </a:ln>
        </p:spPr>
      </p:pic>
      <p:sp>
        <p:nvSpPr>
          <p:cNvPr id="87" name="Google Shape;87;p1"/>
          <p:cNvSpPr txBox="1"/>
          <p:nvPr>
            <p:ph idx="1" type="subTitle"/>
          </p:nvPr>
        </p:nvSpPr>
        <p:spPr>
          <a:xfrm>
            <a:off x="7943025" y="4251050"/>
            <a:ext cx="3016200" cy="20106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Clr>
                <a:schemeClr val="dk1"/>
              </a:buClr>
              <a:buSzPts val="1400"/>
              <a:buNone/>
            </a:pPr>
            <a:r>
              <a:t/>
            </a:r>
            <a:endParaRPr sz="1400"/>
          </a:p>
          <a:p>
            <a:pPr indent="0" lvl="0" marL="0" rtl="0" algn="ctr">
              <a:lnSpc>
                <a:spcPct val="90000"/>
              </a:lnSpc>
              <a:spcBef>
                <a:spcPts val="1000"/>
              </a:spcBef>
              <a:spcAft>
                <a:spcPts val="0"/>
              </a:spcAft>
              <a:buClr>
                <a:schemeClr val="dk1"/>
              </a:buClr>
              <a:buSzPts val="1400"/>
              <a:buNone/>
            </a:pPr>
            <a:r>
              <a:rPr lang="es-CL" sz="1400"/>
              <a:t>Docente: Jorge Guzmán Bozo</a:t>
            </a:r>
            <a:endParaRPr sz="1400"/>
          </a:p>
          <a:p>
            <a:pPr indent="0" lvl="0" marL="0" rtl="0" algn="ctr">
              <a:lnSpc>
                <a:spcPct val="90000"/>
              </a:lnSpc>
              <a:spcBef>
                <a:spcPts val="1000"/>
              </a:spcBef>
              <a:spcAft>
                <a:spcPts val="0"/>
              </a:spcAft>
              <a:buClr>
                <a:schemeClr val="dk1"/>
              </a:buClr>
              <a:buSzPts val="1400"/>
              <a:buNone/>
            </a:pPr>
            <a:r>
              <a:rPr lang="es-CL" sz="1400"/>
              <a:t>Integrantes: Javier de la Jara Vera</a:t>
            </a:r>
            <a:endParaRPr/>
          </a:p>
          <a:p>
            <a:pPr indent="0" lvl="0" marL="914400" rtl="0" algn="ctr">
              <a:lnSpc>
                <a:spcPct val="90000"/>
              </a:lnSpc>
              <a:spcBef>
                <a:spcPts val="1000"/>
              </a:spcBef>
              <a:spcAft>
                <a:spcPts val="0"/>
              </a:spcAft>
              <a:buClr>
                <a:schemeClr val="dk1"/>
              </a:buClr>
              <a:buSzPts val="1400"/>
              <a:buNone/>
            </a:pPr>
            <a:r>
              <a:rPr lang="es-CL" sz="1400"/>
              <a:t>David Bravo Aravena</a:t>
            </a:r>
            <a:endParaRPr/>
          </a:p>
          <a:p>
            <a:pPr indent="0" lvl="0" marL="914400" rtl="0" algn="ctr">
              <a:lnSpc>
                <a:spcPct val="90000"/>
              </a:lnSpc>
              <a:spcBef>
                <a:spcPts val="1000"/>
              </a:spcBef>
              <a:spcAft>
                <a:spcPts val="0"/>
              </a:spcAft>
              <a:buSzPts val="1400"/>
              <a:buNone/>
            </a:pPr>
            <a:r>
              <a:rPr lang="es-CL" sz="1400"/>
              <a:t>Ailyne Jara Sandoval</a:t>
            </a:r>
            <a:endParaRPr/>
          </a:p>
          <a:p>
            <a:pPr indent="0" lvl="0" marL="0" rtl="0" algn="ctr">
              <a:lnSpc>
                <a:spcPct val="90000"/>
              </a:lnSpc>
              <a:spcBef>
                <a:spcPts val="1000"/>
              </a:spcBef>
              <a:spcAft>
                <a:spcPts val="0"/>
              </a:spcAft>
              <a:buClr>
                <a:schemeClr val="dk1"/>
              </a:buClr>
              <a:buSzPts val="1400"/>
              <a:buNone/>
            </a:pPr>
            <a:r>
              <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2fbd7932032_0_39"/>
          <p:cNvSpPr txBox="1"/>
          <p:nvPr>
            <p:ph type="title"/>
          </p:nvPr>
        </p:nvSpPr>
        <p:spPr>
          <a:xfrm>
            <a:off x="486654" y="801237"/>
            <a:ext cx="11218800" cy="721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sz="3200"/>
              <a:t>Estudio de Mercado</a:t>
            </a:r>
            <a:endParaRPr sz="3200"/>
          </a:p>
        </p:txBody>
      </p:sp>
      <p:pic>
        <p:nvPicPr>
          <p:cNvPr id="145" name="Google Shape;145;g2fbd7932032_0_39"/>
          <p:cNvPicPr preferRelativeResize="0"/>
          <p:nvPr/>
        </p:nvPicPr>
        <p:blipFill rotWithShape="1">
          <a:blip r:embed="rId3">
            <a:alphaModFix/>
          </a:blip>
          <a:srcRect b="645" l="0" r="0" t="0"/>
          <a:stretch/>
        </p:blipFill>
        <p:spPr>
          <a:xfrm>
            <a:off x="6907475" y="957950"/>
            <a:ext cx="4552250" cy="5743775"/>
          </a:xfrm>
          <a:prstGeom prst="rect">
            <a:avLst/>
          </a:prstGeom>
          <a:noFill/>
          <a:ln>
            <a:noFill/>
          </a:ln>
        </p:spPr>
      </p:pic>
      <p:graphicFrame>
        <p:nvGraphicFramePr>
          <p:cNvPr id="146" name="Google Shape;146;g2fbd7932032_0_39"/>
          <p:cNvGraphicFramePr/>
          <p:nvPr/>
        </p:nvGraphicFramePr>
        <p:xfrm>
          <a:off x="398150" y="2239425"/>
          <a:ext cx="3000000" cy="3000000"/>
        </p:xfrm>
        <a:graphic>
          <a:graphicData uri="http://schemas.openxmlformats.org/drawingml/2006/table">
            <a:tbl>
              <a:tblPr>
                <a:noFill/>
                <a:tableStyleId>{E48AA2B5-A99C-42E2-BACB-4BB89F0C11F3}</a:tableStyleId>
              </a:tblPr>
              <a:tblGrid>
                <a:gridCol w="3969325"/>
                <a:gridCol w="1029175"/>
                <a:gridCol w="565950"/>
                <a:gridCol w="565950"/>
              </a:tblGrid>
              <a:tr h="382250">
                <a:tc>
                  <a:txBody>
                    <a:bodyPr/>
                    <a:lstStyle/>
                    <a:p>
                      <a:pPr indent="0" lvl="0" marL="0" rtl="0" algn="ctr">
                        <a:spcBef>
                          <a:spcPts val="0"/>
                        </a:spcBef>
                        <a:spcAft>
                          <a:spcPts val="0"/>
                        </a:spcAft>
                        <a:buNone/>
                      </a:pPr>
                      <a:r>
                        <a:rPr b="1" lang="es-CL"/>
                        <a:t>Conceptos</a:t>
                      </a:r>
                      <a:endParaRPr b="1"/>
                    </a:p>
                  </a:txBody>
                  <a:tcPr marT="9525" marB="91425" marR="9525" marL="9525" anchor="b">
                    <a:solidFill>
                      <a:srgbClr val="EFEFEF"/>
                    </a:solidFill>
                  </a:tcPr>
                </a:tc>
                <a:tc>
                  <a:txBody>
                    <a:bodyPr/>
                    <a:lstStyle/>
                    <a:p>
                      <a:pPr indent="0" lvl="0" marL="0" rtl="0" algn="ctr">
                        <a:spcBef>
                          <a:spcPts val="0"/>
                        </a:spcBef>
                        <a:spcAft>
                          <a:spcPts val="0"/>
                        </a:spcAft>
                        <a:buNone/>
                      </a:pPr>
                      <a:r>
                        <a:rPr b="1" lang="es-CL"/>
                        <a:t>Respuestas</a:t>
                      </a:r>
                      <a:endParaRPr b="1"/>
                    </a:p>
                  </a:txBody>
                  <a:tcPr marT="9525" marB="91425" marR="9525" marL="9525" anchor="b">
                    <a:solidFill>
                      <a:srgbClr val="EFEFEF"/>
                    </a:solidFill>
                  </a:tcPr>
                </a:tc>
                <a:tc>
                  <a:txBody>
                    <a:bodyPr/>
                    <a:lstStyle/>
                    <a:p>
                      <a:pPr indent="0" lvl="0" marL="0" rtl="0" algn="ctr">
                        <a:spcBef>
                          <a:spcPts val="0"/>
                        </a:spcBef>
                        <a:spcAft>
                          <a:spcPts val="0"/>
                        </a:spcAft>
                        <a:buNone/>
                      </a:pPr>
                      <a:r>
                        <a:rPr b="1" lang="es-CL"/>
                        <a:t>%</a:t>
                      </a:r>
                      <a:endParaRPr b="1"/>
                    </a:p>
                  </a:txBody>
                  <a:tcPr marT="9525" marB="91425" marR="9525" marL="9525" anchor="b">
                    <a:solidFill>
                      <a:srgbClr val="EFEFEF"/>
                    </a:solidFill>
                  </a:tcPr>
                </a:tc>
                <a:tc>
                  <a:txBody>
                    <a:bodyPr/>
                    <a:lstStyle/>
                    <a:p>
                      <a:pPr indent="0" lvl="0" marL="0" rtl="0" algn="ctr">
                        <a:spcBef>
                          <a:spcPts val="0"/>
                        </a:spcBef>
                        <a:spcAft>
                          <a:spcPts val="0"/>
                        </a:spcAft>
                        <a:buNone/>
                      </a:pPr>
                      <a:r>
                        <a:rPr b="1" lang="es-CL"/>
                        <a:t>Acum</a:t>
                      </a:r>
                      <a:endParaRPr b="1"/>
                    </a:p>
                  </a:txBody>
                  <a:tcPr marT="9525" marB="91425" marR="9525" marL="9525" anchor="b">
                    <a:solidFill>
                      <a:srgbClr val="EFEFEF"/>
                    </a:solidFill>
                  </a:tcPr>
                </a:tc>
              </a:tr>
              <a:tr h="382250">
                <a:tc>
                  <a:txBody>
                    <a:bodyPr/>
                    <a:lstStyle/>
                    <a:p>
                      <a:pPr indent="0" lvl="0" marL="0" rtl="0" algn="l">
                        <a:spcBef>
                          <a:spcPts val="0"/>
                        </a:spcBef>
                        <a:spcAft>
                          <a:spcPts val="0"/>
                        </a:spcAft>
                        <a:buNone/>
                      </a:pPr>
                      <a:r>
                        <a:rPr lang="es-CL"/>
                        <a:t>Empleabilidad/Perfil de Egreso de la carrera</a:t>
                      </a:r>
                      <a:endParaRPr/>
                    </a:p>
                  </a:txBody>
                  <a:tcPr marT="9525" marB="91425" marR="9525" marL="9525" anchor="b"/>
                </a:tc>
                <a:tc>
                  <a:txBody>
                    <a:bodyPr/>
                    <a:lstStyle/>
                    <a:p>
                      <a:pPr indent="0" lvl="0" marL="0" rtl="0" algn="ctr">
                        <a:lnSpc>
                          <a:spcPct val="115000"/>
                        </a:lnSpc>
                        <a:spcBef>
                          <a:spcPts val="0"/>
                        </a:spcBef>
                        <a:spcAft>
                          <a:spcPts val="0"/>
                        </a:spcAft>
                        <a:buNone/>
                      </a:pPr>
                      <a:r>
                        <a:rPr lang="es-CL"/>
                        <a:t>46</a:t>
                      </a:r>
                      <a:endParaRPr/>
                    </a:p>
                  </a:txBody>
                  <a:tcPr marT="9525" marB="91425" marR="9525" marL="9525" anchor="b"/>
                </a:tc>
                <a:tc>
                  <a:txBody>
                    <a:bodyPr/>
                    <a:lstStyle/>
                    <a:p>
                      <a:pPr indent="0" lvl="0" marL="0" rtl="0" algn="ctr">
                        <a:lnSpc>
                          <a:spcPct val="115000"/>
                        </a:lnSpc>
                        <a:spcBef>
                          <a:spcPts val="0"/>
                        </a:spcBef>
                        <a:spcAft>
                          <a:spcPts val="0"/>
                        </a:spcAft>
                        <a:buNone/>
                      </a:pPr>
                      <a:r>
                        <a:rPr lang="es-CL"/>
                        <a:t>31%</a:t>
                      </a:r>
                      <a:endParaRPr/>
                    </a:p>
                  </a:txBody>
                  <a:tcPr marT="9525" marB="91425" marR="9525" marL="9525" anchor="b"/>
                </a:tc>
                <a:tc>
                  <a:txBody>
                    <a:bodyPr/>
                    <a:lstStyle/>
                    <a:p>
                      <a:pPr indent="0" lvl="0" marL="0" rtl="0" algn="ctr">
                        <a:lnSpc>
                          <a:spcPct val="115000"/>
                        </a:lnSpc>
                        <a:spcBef>
                          <a:spcPts val="0"/>
                        </a:spcBef>
                        <a:spcAft>
                          <a:spcPts val="0"/>
                        </a:spcAft>
                        <a:buNone/>
                      </a:pPr>
                      <a:r>
                        <a:rPr lang="es-CL"/>
                        <a:t>31%</a:t>
                      </a:r>
                      <a:endParaRPr/>
                    </a:p>
                  </a:txBody>
                  <a:tcPr marT="9525" marB="91425" marR="9525" marL="9525" anchor="b"/>
                </a:tc>
              </a:tr>
              <a:tr h="382250">
                <a:tc>
                  <a:txBody>
                    <a:bodyPr/>
                    <a:lstStyle/>
                    <a:p>
                      <a:pPr indent="0" lvl="0" marL="0" rtl="0" algn="l">
                        <a:spcBef>
                          <a:spcPts val="0"/>
                        </a:spcBef>
                        <a:spcAft>
                          <a:spcPts val="0"/>
                        </a:spcAft>
                        <a:buNone/>
                      </a:pPr>
                      <a:r>
                        <a:rPr lang="es-CL"/>
                        <a:t>Contenidos de la malla curricular</a:t>
                      </a:r>
                      <a:endParaRPr/>
                    </a:p>
                  </a:txBody>
                  <a:tcPr marT="9525" marB="91425" marR="9525" marL="9525" anchor="b"/>
                </a:tc>
                <a:tc>
                  <a:txBody>
                    <a:bodyPr/>
                    <a:lstStyle/>
                    <a:p>
                      <a:pPr indent="0" lvl="0" marL="0" rtl="0" algn="ctr">
                        <a:lnSpc>
                          <a:spcPct val="115000"/>
                        </a:lnSpc>
                        <a:spcBef>
                          <a:spcPts val="0"/>
                        </a:spcBef>
                        <a:spcAft>
                          <a:spcPts val="0"/>
                        </a:spcAft>
                        <a:buNone/>
                      </a:pPr>
                      <a:r>
                        <a:rPr lang="es-CL"/>
                        <a:t>40</a:t>
                      </a:r>
                      <a:endParaRPr/>
                    </a:p>
                  </a:txBody>
                  <a:tcPr marT="9525" marB="91425" marR="9525" marL="9525" anchor="b"/>
                </a:tc>
                <a:tc>
                  <a:txBody>
                    <a:bodyPr/>
                    <a:lstStyle/>
                    <a:p>
                      <a:pPr indent="0" lvl="0" marL="0" rtl="0" algn="ctr">
                        <a:lnSpc>
                          <a:spcPct val="115000"/>
                        </a:lnSpc>
                        <a:spcBef>
                          <a:spcPts val="0"/>
                        </a:spcBef>
                        <a:spcAft>
                          <a:spcPts val="0"/>
                        </a:spcAft>
                        <a:buNone/>
                      </a:pPr>
                      <a:r>
                        <a:rPr lang="es-CL"/>
                        <a:t>27%</a:t>
                      </a:r>
                      <a:endParaRPr/>
                    </a:p>
                  </a:txBody>
                  <a:tcPr marT="9525" marB="91425" marR="9525" marL="9525" anchor="b"/>
                </a:tc>
                <a:tc>
                  <a:txBody>
                    <a:bodyPr/>
                    <a:lstStyle/>
                    <a:p>
                      <a:pPr indent="0" lvl="0" marL="0" rtl="0" algn="ctr">
                        <a:lnSpc>
                          <a:spcPct val="115000"/>
                        </a:lnSpc>
                        <a:spcBef>
                          <a:spcPts val="0"/>
                        </a:spcBef>
                        <a:spcAft>
                          <a:spcPts val="0"/>
                        </a:spcAft>
                        <a:buNone/>
                      </a:pPr>
                      <a:r>
                        <a:rPr lang="es-CL"/>
                        <a:t>58%</a:t>
                      </a:r>
                      <a:endParaRPr/>
                    </a:p>
                  </a:txBody>
                  <a:tcPr marT="9525" marB="91425" marR="9525" marL="9525" anchor="b"/>
                </a:tc>
              </a:tr>
              <a:tr h="382250">
                <a:tc>
                  <a:txBody>
                    <a:bodyPr/>
                    <a:lstStyle/>
                    <a:p>
                      <a:pPr indent="0" lvl="0" marL="0" rtl="0" algn="l">
                        <a:spcBef>
                          <a:spcPts val="0"/>
                        </a:spcBef>
                        <a:spcAft>
                          <a:spcPts val="0"/>
                        </a:spcAft>
                        <a:buNone/>
                      </a:pPr>
                      <a:r>
                        <a:rPr lang="es-CL"/>
                        <a:t>Costo de la carrera</a:t>
                      </a:r>
                      <a:endParaRPr/>
                    </a:p>
                  </a:txBody>
                  <a:tcPr marT="9525" marB="91425" marR="9525" marL="9525" anchor="b"/>
                </a:tc>
                <a:tc>
                  <a:txBody>
                    <a:bodyPr/>
                    <a:lstStyle/>
                    <a:p>
                      <a:pPr indent="0" lvl="0" marL="0" rtl="0" algn="ctr">
                        <a:lnSpc>
                          <a:spcPct val="115000"/>
                        </a:lnSpc>
                        <a:spcBef>
                          <a:spcPts val="0"/>
                        </a:spcBef>
                        <a:spcAft>
                          <a:spcPts val="0"/>
                        </a:spcAft>
                        <a:buNone/>
                      </a:pPr>
                      <a:r>
                        <a:rPr lang="es-CL"/>
                        <a:t>26</a:t>
                      </a:r>
                      <a:endParaRPr/>
                    </a:p>
                  </a:txBody>
                  <a:tcPr marT="9525" marB="91425" marR="9525" marL="9525" anchor="b"/>
                </a:tc>
                <a:tc>
                  <a:txBody>
                    <a:bodyPr/>
                    <a:lstStyle/>
                    <a:p>
                      <a:pPr indent="0" lvl="0" marL="0" rtl="0" algn="ctr">
                        <a:lnSpc>
                          <a:spcPct val="115000"/>
                        </a:lnSpc>
                        <a:spcBef>
                          <a:spcPts val="0"/>
                        </a:spcBef>
                        <a:spcAft>
                          <a:spcPts val="0"/>
                        </a:spcAft>
                        <a:buNone/>
                      </a:pPr>
                      <a:r>
                        <a:rPr lang="es-CL"/>
                        <a:t>18%</a:t>
                      </a:r>
                      <a:endParaRPr/>
                    </a:p>
                  </a:txBody>
                  <a:tcPr marT="9525" marB="91425" marR="9525" marL="9525" anchor="b"/>
                </a:tc>
                <a:tc>
                  <a:txBody>
                    <a:bodyPr/>
                    <a:lstStyle/>
                    <a:p>
                      <a:pPr indent="0" lvl="0" marL="0" rtl="0" algn="ctr">
                        <a:lnSpc>
                          <a:spcPct val="115000"/>
                        </a:lnSpc>
                        <a:spcBef>
                          <a:spcPts val="0"/>
                        </a:spcBef>
                        <a:spcAft>
                          <a:spcPts val="0"/>
                        </a:spcAft>
                        <a:buNone/>
                      </a:pPr>
                      <a:r>
                        <a:rPr lang="es-CL"/>
                        <a:t>76%</a:t>
                      </a:r>
                      <a:endParaRPr/>
                    </a:p>
                  </a:txBody>
                  <a:tcPr marT="9525" marB="91425" marR="9525" marL="9525" anchor="b"/>
                </a:tc>
              </a:tr>
              <a:tr h="382250">
                <a:tc>
                  <a:txBody>
                    <a:bodyPr/>
                    <a:lstStyle/>
                    <a:p>
                      <a:pPr indent="0" lvl="0" marL="0" rtl="0" algn="l">
                        <a:spcBef>
                          <a:spcPts val="0"/>
                        </a:spcBef>
                        <a:spcAft>
                          <a:spcPts val="0"/>
                        </a:spcAft>
                        <a:buNone/>
                      </a:pPr>
                      <a:r>
                        <a:rPr lang="es-CL"/>
                        <a:t>Duración de la carrera</a:t>
                      </a:r>
                      <a:endParaRPr/>
                    </a:p>
                  </a:txBody>
                  <a:tcPr marT="9525" marB="91425" marR="9525" marL="9525" anchor="b"/>
                </a:tc>
                <a:tc>
                  <a:txBody>
                    <a:bodyPr/>
                    <a:lstStyle/>
                    <a:p>
                      <a:pPr indent="0" lvl="0" marL="0" rtl="0" algn="ctr">
                        <a:lnSpc>
                          <a:spcPct val="115000"/>
                        </a:lnSpc>
                        <a:spcBef>
                          <a:spcPts val="0"/>
                        </a:spcBef>
                        <a:spcAft>
                          <a:spcPts val="0"/>
                        </a:spcAft>
                        <a:buNone/>
                      </a:pPr>
                      <a:r>
                        <a:rPr lang="es-CL"/>
                        <a:t>23</a:t>
                      </a:r>
                      <a:endParaRPr/>
                    </a:p>
                  </a:txBody>
                  <a:tcPr marT="9525" marB="91425" marR="9525" marL="9525" anchor="b"/>
                </a:tc>
                <a:tc>
                  <a:txBody>
                    <a:bodyPr/>
                    <a:lstStyle/>
                    <a:p>
                      <a:pPr indent="0" lvl="0" marL="0" rtl="0" algn="ctr">
                        <a:lnSpc>
                          <a:spcPct val="115000"/>
                        </a:lnSpc>
                        <a:spcBef>
                          <a:spcPts val="0"/>
                        </a:spcBef>
                        <a:spcAft>
                          <a:spcPts val="0"/>
                        </a:spcAft>
                        <a:buNone/>
                      </a:pPr>
                      <a:r>
                        <a:rPr lang="es-CL"/>
                        <a:t>16%</a:t>
                      </a:r>
                      <a:endParaRPr/>
                    </a:p>
                  </a:txBody>
                  <a:tcPr marT="9525" marB="91425" marR="9525" marL="9525" anchor="b"/>
                </a:tc>
                <a:tc>
                  <a:txBody>
                    <a:bodyPr/>
                    <a:lstStyle/>
                    <a:p>
                      <a:pPr indent="0" lvl="0" marL="0" rtl="0" algn="ctr">
                        <a:lnSpc>
                          <a:spcPct val="115000"/>
                        </a:lnSpc>
                        <a:spcBef>
                          <a:spcPts val="0"/>
                        </a:spcBef>
                        <a:spcAft>
                          <a:spcPts val="0"/>
                        </a:spcAft>
                        <a:buNone/>
                      </a:pPr>
                      <a:r>
                        <a:rPr lang="es-CL"/>
                        <a:t>91%</a:t>
                      </a:r>
                      <a:endParaRPr/>
                    </a:p>
                  </a:txBody>
                  <a:tcPr marT="9525" marB="91425" marR="9525" marL="9525" anchor="b"/>
                </a:tc>
              </a:tr>
              <a:tr h="382250">
                <a:tc>
                  <a:txBody>
                    <a:bodyPr/>
                    <a:lstStyle/>
                    <a:p>
                      <a:pPr indent="0" lvl="0" marL="0" rtl="0" algn="l">
                        <a:spcBef>
                          <a:spcPts val="0"/>
                        </a:spcBef>
                        <a:spcAft>
                          <a:spcPts val="0"/>
                        </a:spcAft>
                        <a:buNone/>
                      </a:pPr>
                      <a:r>
                        <a:rPr lang="es-CL"/>
                        <a:t>Modalidad de estudio</a:t>
                      </a:r>
                      <a:endParaRPr/>
                    </a:p>
                  </a:txBody>
                  <a:tcPr marT="9525" marB="91425" marR="9525" marL="9525" anchor="b"/>
                </a:tc>
                <a:tc>
                  <a:txBody>
                    <a:bodyPr/>
                    <a:lstStyle/>
                    <a:p>
                      <a:pPr indent="0" lvl="0" marL="0" rtl="0" algn="ctr">
                        <a:lnSpc>
                          <a:spcPct val="115000"/>
                        </a:lnSpc>
                        <a:spcBef>
                          <a:spcPts val="0"/>
                        </a:spcBef>
                        <a:spcAft>
                          <a:spcPts val="0"/>
                        </a:spcAft>
                        <a:buNone/>
                      </a:pPr>
                      <a:r>
                        <a:rPr lang="es-CL"/>
                        <a:t>13</a:t>
                      </a:r>
                      <a:endParaRPr/>
                    </a:p>
                  </a:txBody>
                  <a:tcPr marT="9525" marB="91425" marR="9525" marL="9525" anchor="b"/>
                </a:tc>
                <a:tc>
                  <a:txBody>
                    <a:bodyPr/>
                    <a:lstStyle/>
                    <a:p>
                      <a:pPr indent="0" lvl="0" marL="0" rtl="0" algn="ctr">
                        <a:lnSpc>
                          <a:spcPct val="115000"/>
                        </a:lnSpc>
                        <a:spcBef>
                          <a:spcPts val="0"/>
                        </a:spcBef>
                        <a:spcAft>
                          <a:spcPts val="0"/>
                        </a:spcAft>
                        <a:buNone/>
                      </a:pPr>
                      <a:r>
                        <a:rPr lang="es-CL"/>
                        <a:t>9%</a:t>
                      </a:r>
                      <a:endParaRPr/>
                    </a:p>
                  </a:txBody>
                  <a:tcPr marT="9525" marB="91425" marR="9525" marL="9525" anchor="b"/>
                </a:tc>
                <a:tc>
                  <a:txBody>
                    <a:bodyPr/>
                    <a:lstStyle/>
                    <a:p>
                      <a:pPr indent="0" lvl="0" marL="0" rtl="0" algn="ctr">
                        <a:lnSpc>
                          <a:spcPct val="115000"/>
                        </a:lnSpc>
                        <a:spcBef>
                          <a:spcPts val="0"/>
                        </a:spcBef>
                        <a:spcAft>
                          <a:spcPts val="0"/>
                        </a:spcAft>
                        <a:buNone/>
                      </a:pPr>
                      <a:r>
                        <a:rPr lang="es-CL"/>
                        <a:t>100%</a:t>
                      </a:r>
                      <a:endParaRPr/>
                    </a:p>
                  </a:txBody>
                  <a:tcPr marT="9525" marB="91425" marR="9525" marL="9525" anchor="b"/>
                </a:tc>
              </a:tr>
            </a:tbl>
          </a:graphicData>
        </a:graphic>
      </p:graphicFrame>
      <p:sp>
        <p:nvSpPr>
          <p:cNvPr id="147" name="Google Shape;147;g2fbd7932032_0_39"/>
          <p:cNvSpPr txBox="1"/>
          <p:nvPr/>
        </p:nvSpPr>
        <p:spPr>
          <a:xfrm>
            <a:off x="398150" y="5249325"/>
            <a:ext cx="5717100" cy="400200"/>
          </a:xfrm>
          <a:prstGeom prst="rect">
            <a:avLst/>
          </a:prstGeom>
          <a:noFill/>
          <a:ln>
            <a:noFill/>
          </a:ln>
        </p:spPr>
        <p:txBody>
          <a:bodyPr anchorCtr="0" anchor="t" bIns="45700" lIns="91425" spcFirstLastPara="1" rIns="91425" wrap="square" tIns="45700">
            <a:spAutoFit/>
          </a:bodyPr>
          <a:lstStyle/>
          <a:p>
            <a:pPr indent="0" lvl="0" marL="0" rtl="0" algn="l">
              <a:lnSpc>
                <a:spcPct val="150000"/>
              </a:lnSpc>
              <a:spcBef>
                <a:spcPts val="1200"/>
              </a:spcBef>
              <a:spcAft>
                <a:spcPts val="1200"/>
              </a:spcAft>
              <a:buClr>
                <a:schemeClr val="dk1"/>
              </a:buClr>
              <a:buSzPts val="1100"/>
              <a:buFont typeface="Arial"/>
              <a:buNone/>
            </a:pPr>
            <a:r>
              <a:rPr lang="es-CL" sz="2000">
                <a:solidFill>
                  <a:schemeClr val="dk1"/>
                </a:solidFill>
              </a:rPr>
              <a:t>Encuesta realizada a 62 personas.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g2fbd7932032_0_12"/>
          <p:cNvPicPr preferRelativeResize="0"/>
          <p:nvPr/>
        </p:nvPicPr>
        <p:blipFill>
          <a:blip r:embed="rId3">
            <a:alphaModFix/>
          </a:blip>
          <a:stretch>
            <a:fillRect/>
          </a:stretch>
        </p:blipFill>
        <p:spPr>
          <a:xfrm>
            <a:off x="486662" y="1802950"/>
            <a:ext cx="7203725" cy="4335325"/>
          </a:xfrm>
          <a:prstGeom prst="rect">
            <a:avLst/>
          </a:prstGeom>
          <a:noFill/>
          <a:ln>
            <a:noFill/>
          </a:ln>
        </p:spPr>
      </p:pic>
      <p:sp>
        <p:nvSpPr>
          <p:cNvPr id="153" name="Google Shape;153;g2fbd7932032_0_12"/>
          <p:cNvSpPr txBox="1"/>
          <p:nvPr>
            <p:ph type="title"/>
          </p:nvPr>
        </p:nvSpPr>
        <p:spPr>
          <a:xfrm>
            <a:off x="486654" y="801237"/>
            <a:ext cx="11218800" cy="721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sz="3200"/>
              <a:t>Estudio de Mercado</a:t>
            </a:r>
            <a:endParaRPr sz="3200"/>
          </a:p>
        </p:txBody>
      </p:sp>
      <p:graphicFrame>
        <p:nvGraphicFramePr>
          <p:cNvPr id="154" name="Google Shape;154;g2fbd7932032_0_12"/>
          <p:cNvGraphicFramePr/>
          <p:nvPr/>
        </p:nvGraphicFramePr>
        <p:xfrm>
          <a:off x="8190700" y="2713000"/>
          <a:ext cx="3000000" cy="3000000"/>
        </p:xfrm>
        <a:graphic>
          <a:graphicData uri="http://schemas.openxmlformats.org/drawingml/2006/table">
            <a:tbl>
              <a:tblPr>
                <a:noFill/>
                <a:tableStyleId>{E48AA2B5-A99C-42E2-BACB-4BB89F0C11F3}</a:tableStyleId>
              </a:tblPr>
              <a:tblGrid>
                <a:gridCol w="872175"/>
                <a:gridCol w="2715950"/>
              </a:tblGrid>
              <a:tr h="466825">
                <a:tc>
                  <a:txBody>
                    <a:bodyPr/>
                    <a:lstStyle/>
                    <a:p>
                      <a:pPr indent="0" lvl="0" marL="0" rtl="0" algn="ctr">
                        <a:spcBef>
                          <a:spcPts val="0"/>
                        </a:spcBef>
                        <a:spcAft>
                          <a:spcPts val="0"/>
                        </a:spcAft>
                        <a:buNone/>
                      </a:pPr>
                      <a:r>
                        <a:rPr b="1" lang="es-CL"/>
                        <a:t>Puntaje</a:t>
                      </a:r>
                      <a:endParaRPr b="1"/>
                    </a:p>
                  </a:txBody>
                  <a:tcPr marT="91425" marB="91425" marR="91425" marL="91425"/>
                </a:tc>
                <a:tc>
                  <a:txBody>
                    <a:bodyPr/>
                    <a:lstStyle/>
                    <a:p>
                      <a:pPr indent="0" lvl="0" marL="0" rtl="0" algn="ctr">
                        <a:spcBef>
                          <a:spcPts val="0"/>
                        </a:spcBef>
                        <a:spcAft>
                          <a:spcPts val="0"/>
                        </a:spcAft>
                        <a:buNone/>
                      </a:pPr>
                      <a:r>
                        <a:rPr b="1" lang="es-CL"/>
                        <a:t>Justificación</a:t>
                      </a:r>
                      <a:endParaRPr b="1"/>
                    </a:p>
                  </a:txBody>
                  <a:tcPr marT="91425" marB="91425" marR="91425" marL="91425"/>
                </a:tc>
              </a:tr>
              <a:tr h="459350">
                <a:tc>
                  <a:txBody>
                    <a:bodyPr/>
                    <a:lstStyle/>
                    <a:p>
                      <a:pPr indent="0" lvl="0" marL="0" rtl="0" algn="ctr">
                        <a:spcBef>
                          <a:spcPts val="0"/>
                        </a:spcBef>
                        <a:spcAft>
                          <a:spcPts val="0"/>
                        </a:spcAft>
                        <a:buNone/>
                      </a:pPr>
                      <a:r>
                        <a:rPr lang="es-CL"/>
                        <a:t>1 - 3</a:t>
                      </a:r>
                      <a:endParaRPr/>
                    </a:p>
                  </a:txBody>
                  <a:tcPr marT="91425" marB="91425" marR="91425" marL="91425"/>
                </a:tc>
                <a:tc>
                  <a:txBody>
                    <a:bodyPr/>
                    <a:lstStyle/>
                    <a:p>
                      <a:pPr indent="0" lvl="0" marL="0" rtl="0" algn="l">
                        <a:spcBef>
                          <a:spcPts val="0"/>
                        </a:spcBef>
                        <a:spcAft>
                          <a:spcPts val="0"/>
                        </a:spcAft>
                        <a:buNone/>
                      </a:pPr>
                      <a:r>
                        <a:rPr lang="es-CL"/>
                        <a:t>Bajo rendimiento o presencia insuficiente en este punto.</a:t>
                      </a:r>
                      <a:endParaRPr/>
                    </a:p>
                  </a:txBody>
                  <a:tcPr marT="91425" marB="91425" marR="91425" marL="91425"/>
                </a:tc>
              </a:tr>
              <a:tr h="459350">
                <a:tc>
                  <a:txBody>
                    <a:bodyPr/>
                    <a:lstStyle/>
                    <a:p>
                      <a:pPr indent="0" lvl="0" marL="0" rtl="0" algn="ctr">
                        <a:spcBef>
                          <a:spcPts val="0"/>
                        </a:spcBef>
                        <a:spcAft>
                          <a:spcPts val="0"/>
                        </a:spcAft>
                        <a:buNone/>
                      </a:pPr>
                      <a:r>
                        <a:rPr lang="es-CL"/>
                        <a:t>4 </a:t>
                      </a:r>
                      <a:r>
                        <a:rPr lang="es-CL"/>
                        <a:t>- 6</a:t>
                      </a:r>
                      <a:endParaRPr/>
                    </a:p>
                  </a:txBody>
                  <a:tcPr marT="91425" marB="91425" marR="91425" marL="91425"/>
                </a:tc>
                <a:tc>
                  <a:txBody>
                    <a:bodyPr/>
                    <a:lstStyle/>
                    <a:p>
                      <a:pPr indent="0" lvl="0" marL="0" rtl="0" algn="l">
                        <a:spcBef>
                          <a:spcPts val="0"/>
                        </a:spcBef>
                        <a:spcAft>
                          <a:spcPts val="0"/>
                        </a:spcAft>
                        <a:buNone/>
                      </a:pPr>
                      <a:r>
                        <a:rPr lang="es-CL"/>
                        <a:t>Adecuado, pero no destaca especialmente.</a:t>
                      </a:r>
                      <a:endParaRPr/>
                    </a:p>
                  </a:txBody>
                  <a:tcPr marT="91425" marB="91425" marR="91425" marL="91425"/>
                </a:tc>
              </a:tr>
              <a:tr h="459350">
                <a:tc>
                  <a:txBody>
                    <a:bodyPr/>
                    <a:lstStyle/>
                    <a:p>
                      <a:pPr indent="0" lvl="0" marL="0" rtl="0" algn="ctr">
                        <a:spcBef>
                          <a:spcPts val="0"/>
                        </a:spcBef>
                        <a:spcAft>
                          <a:spcPts val="0"/>
                        </a:spcAft>
                        <a:buNone/>
                      </a:pPr>
                      <a:r>
                        <a:rPr lang="es-CL"/>
                        <a:t>7 - 8</a:t>
                      </a:r>
                      <a:endParaRPr/>
                    </a:p>
                  </a:txBody>
                  <a:tcPr marT="91425" marB="91425" marR="91425" marL="91425"/>
                </a:tc>
                <a:tc>
                  <a:txBody>
                    <a:bodyPr/>
                    <a:lstStyle/>
                    <a:p>
                      <a:pPr indent="0" lvl="0" marL="0" rtl="0" algn="l">
                        <a:spcBef>
                          <a:spcPts val="0"/>
                        </a:spcBef>
                        <a:spcAft>
                          <a:spcPts val="0"/>
                        </a:spcAft>
                        <a:buNone/>
                      </a:pPr>
                      <a:r>
                        <a:rPr lang="es-CL"/>
                        <a:t>Sólido, pero pueden haber mejoras.</a:t>
                      </a:r>
                      <a:endParaRPr/>
                    </a:p>
                  </a:txBody>
                  <a:tcPr marT="91425" marB="91425" marR="91425" marL="91425"/>
                </a:tc>
              </a:tr>
              <a:tr h="459350">
                <a:tc>
                  <a:txBody>
                    <a:bodyPr/>
                    <a:lstStyle/>
                    <a:p>
                      <a:pPr indent="0" lvl="0" marL="0" rtl="0" algn="ctr">
                        <a:spcBef>
                          <a:spcPts val="0"/>
                        </a:spcBef>
                        <a:spcAft>
                          <a:spcPts val="0"/>
                        </a:spcAft>
                        <a:buNone/>
                      </a:pPr>
                      <a:r>
                        <a:rPr lang="es-CL"/>
                        <a:t>9 - 10</a:t>
                      </a:r>
                      <a:endParaRPr/>
                    </a:p>
                  </a:txBody>
                  <a:tcPr marT="91425" marB="91425" marR="91425" marL="91425"/>
                </a:tc>
                <a:tc>
                  <a:txBody>
                    <a:bodyPr/>
                    <a:lstStyle/>
                    <a:p>
                      <a:pPr indent="0" lvl="0" marL="0" rtl="0" algn="l">
                        <a:spcBef>
                          <a:spcPts val="0"/>
                        </a:spcBef>
                        <a:spcAft>
                          <a:spcPts val="0"/>
                        </a:spcAft>
                        <a:buNone/>
                      </a:pPr>
                      <a:r>
                        <a:rPr lang="es-CL"/>
                        <a:t>Muy fuerte, con una presencia notable y ventajas competitivas en el mercado.</a:t>
                      </a:r>
                      <a:endParaRPr/>
                    </a:p>
                  </a:txBody>
                  <a:tcPr marT="91425" marB="91425" marR="91425" marL="91425"/>
                </a:tc>
              </a:tr>
            </a:tbl>
          </a:graphicData>
        </a:graphic>
      </p:graphicFrame>
      <p:sp>
        <p:nvSpPr>
          <p:cNvPr id="155" name="Google Shape;155;g2fbd7932032_0_12"/>
          <p:cNvSpPr txBox="1"/>
          <p:nvPr/>
        </p:nvSpPr>
        <p:spPr>
          <a:xfrm>
            <a:off x="8484750" y="212435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300"/>
              </a:spcBef>
              <a:spcAft>
                <a:spcPts val="0"/>
              </a:spcAft>
              <a:buNone/>
            </a:pPr>
            <a:r>
              <a:rPr b="1" lang="es-CL">
                <a:solidFill>
                  <a:schemeClr val="dk1"/>
                </a:solidFill>
              </a:rPr>
              <a:t>¿Cómo interpretar el gráfico?</a:t>
            </a:r>
            <a:endParaRPr sz="19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5"/>
          <p:cNvSpPr txBox="1"/>
          <p:nvPr>
            <p:ph type="title"/>
          </p:nvPr>
        </p:nvSpPr>
        <p:spPr>
          <a:xfrm>
            <a:off x="486654" y="801237"/>
            <a:ext cx="11218691" cy="7217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sz="3200"/>
              <a:t>Tecnologías del desarrollo</a:t>
            </a:r>
            <a:endParaRPr sz="3200"/>
          </a:p>
        </p:txBody>
      </p:sp>
      <p:sp>
        <p:nvSpPr>
          <p:cNvPr id="161" name="Google Shape;161;p35"/>
          <p:cNvSpPr txBox="1"/>
          <p:nvPr/>
        </p:nvSpPr>
        <p:spPr>
          <a:xfrm>
            <a:off x="444700" y="2047050"/>
            <a:ext cx="3288300" cy="4192800"/>
          </a:xfrm>
          <a:prstGeom prst="rect">
            <a:avLst/>
          </a:prstGeom>
          <a:noFill/>
          <a:ln>
            <a:noFill/>
          </a:ln>
        </p:spPr>
        <p:txBody>
          <a:bodyPr anchorCtr="0" anchor="t" bIns="45700" lIns="91425" spcFirstLastPara="1" rIns="91425" wrap="square" tIns="45700">
            <a:spAutoFit/>
          </a:bodyPr>
          <a:lstStyle/>
          <a:p>
            <a:pPr indent="-342900" lvl="0" marL="457200" marR="0" rtl="0" algn="just">
              <a:lnSpc>
                <a:spcPct val="115000"/>
              </a:lnSpc>
              <a:spcBef>
                <a:spcPts val="0"/>
              </a:spcBef>
              <a:spcAft>
                <a:spcPts val="0"/>
              </a:spcAft>
              <a:buClr>
                <a:schemeClr val="dk1"/>
              </a:buClr>
              <a:buSzPts val="1800"/>
              <a:buFont typeface="Calibri"/>
              <a:buChar char="●"/>
            </a:pPr>
            <a:r>
              <a:rPr b="1" lang="es-CL" sz="1800">
                <a:solidFill>
                  <a:schemeClr val="dk1"/>
                </a:solidFill>
                <a:latin typeface="Calibri"/>
                <a:ea typeface="Calibri"/>
                <a:cs typeface="Calibri"/>
                <a:sym typeface="Calibri"/>
              </a:rPr>
              <a:t>Frontend: </a:t>
            </a:r>
            <a:endParaRPr b="1" sz="1800">
              <a:solidFill>
                <a:schemeClr val="dk1"/>
              </a:solidFill>
              <a:latin typeface="Calibri"/>
              <a:ea typeface="Calibri"/>
              <a:cs typeface="Calibri"/>
              <a:sym typeface="Calibri"/>
            </a:endParaRPr>
          </a:p>
          <a:p>
            <a:pPr indent="-342900" lvl="1" marL="914400" marR="0" rtl="0" algn="just">
              <a:lnSpc>
                <a:spcPct val="115000"/>
              </a:lnSpc>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Angular</a:t>
            </a:r>
            <a:endParaRPr sz="1800">
              <a:solidFill>
                <a:schemeClr val="dk1"/>
              </a:solidFill>
              <a:latin typeface="Calibri"/>
              <a:ea typeface="Calibri"/>
              <a:cs typeface="Calibri"/>
              <a:sym typeface="Calibri"/>
            </a:endParaRPr>
          </a:p>
          <a:p>
            <a:pPr indent="-342900" lvl="1" marL="914400" marR="0" rtl="0" algn="just">
              <a:lnSpc>
                <a:spcPct val="115000"/>
              </a:lnSpc>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Ionic</a:t>
            </a:r>
            <a:endParaRPr sz="1800">
              <a:solidFill>
                <a:schemeClr val="dk1"/>
              </a:solidFill>
              <a:latin typeface="Calibri"/>
              <a:ea typeface="Calibri"/>
              <a:cs typeface="Calibri"/>
              <a:sym typeface="Calibri"/>
            </a:endParaRPr>
          </a:p>
          <a:p>
            <a:pPr indent="-342900" lvl="0" marL="457200" marR="0" rtl="0" algn="just">
              <a:lnSpc>
                <a:spcPct val="115000"/>
              </a:lnSpc>
              <a:spcBef>
                <a:spcPts val="0"/>
              </a:spcBef>
              <a:spcAft>
                <a:spcPts val="0"/>
              </a:spcAft>
              <a:buClr>
                <a:schemeClr val="dk1"/>
              </a:buClr>
              <a:buSzPts val="1800"/>
              <a:buFont typeface="Calibri"/>
              <a:buChar char="●"/>
            </a:pPr>
            <a:r>
              <a:rPr b="1" lang="es-CL" sz="1800">
                <a:solidFill>
                  <a:schemeClr val="dk1"/>
                </a:solidFill>
                <a:latin typeface="Calibri"/>
                <a:ea typeface="Calibri"/>
                <a:cs typeface="Calibri"/>
                <a:sym typeface="Calibri"/>
              </a:rPr>
              <a:t>Backend:</a:t>
            </a:r>
            <a:endParaRPr b="1" sz="1800">
              <a:solidFill>
                <a:schemeClr val="dk1"/>
              </a:solidFill>
              <a:latin typeface="Calibri"/>
              <a:ea typeface="Calibri"/>
              <a:cs typeface="Calibri"/>
              <a:sym typeface="Calibri"/>
            </a:endParaRPr>
          </a:p>
          <a:p>
            <a:pPr indent="-342900" lvl="1" marL="914400" marR="0" rtl="0" algn="just">
              <a:lnSpc>
                <a:spcPct val="115000"/>
              </a:lnSpc>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Node.js</a:t>
            </a:r>
            <a:endParaRPr sz="1800">
              <a:solidFill>
                <a:schemeClr val="dk1"/>
              </a:solidFill>
              <a:latin typeface="Calibri"/>
              <a:ea typeface="Calibri"/>
              <a:cs typeface="Calibri"/>
              <a:sym typeface="Calibri"/>
            </a:endParaRPr>
          </a:p>
          <a:p>
            <a:pPr indent="-342900" lvl="1" marL="914400" marR="0" rtl="0" algn="just">
              <a:lnSpc>
                <a:spcPct val="115000"/>
              </a:lnSpc>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Express</a:t>
            </a:r>
            <a:endParaRPr sz="1800">
              <a:solidFill>
                <a:schemeClr val="dk1"/>
              </a:solidFill>
              <a:latin typeface="Calibri"/>
              <a:ea typeface="Calibri"/>
              <a:cs typeface="Calibri"/>
              <a:sym typeface="Calibri"/>
            </a:endParaRPr>
          </a:p>
          <a:p>
            <a:pPr indent="-342900" lvl="1" marL="914400" marR="0" rtl="0" algn="just">
              <a:lnSpc>
                <a:spcPct val="115000"/>
              </a:lnSpc>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API </a:t>
            </a:r>
            <a:r>
              <a:rPr lang="es-CL" sz="1800">
                <a:solidFill>
                  <a:schemeClr val="dk1"/>
                </a:solidFill>
                <a:latin typeface="Calibri"/>
                <a:ea typeface="Calibri"/>
                <a:cs typeface="Calibri"/>
                <a:sym typeface="Calibri"/>
              </a:rPr>
              <a:t>RESTful</a:t>
            </a:r>
            <a:endParaRPr sz="1800">
              <a:solidFill>
                <a:schemeClr val="dk1"/>
              </a:solidFill>
              <a:latin typeface="Calibri"/>
              <a:ea typeface="Calibri"/>
              <a:cs typeface="Calibri"/>
              <a:sym typeface="Calibri"/>
            </a:endParaRPr>
          </a:p>
          <a:p>
            <a:pPr indent="-342900" lvl="0" marL="457200" marR="0" rtl="0" algn="just">
              <a:lnSpc>
                <a:spcPct val="115000"/>
              </a:lnSpc>
              <a:spcBef>
                <a:spcPts val="0"/>
              </a:spcBef>
              <a:spcAft>
                <a:spcPts val="0"/>
              </a:spcAft>
              <a:buClr>
                <a:schemeClr val="dk1"/>
              </a:buClr>
              <a:buSzPts val="1800"/>
              <a:buFont typeface="Calibri"/>
              <a:buChar char="●"/>
            </a:pPr>
            <a:r>
              <a:rPr b="1" lang="es-CL" sz="1800">
                <a:solidFill>
                  <a:schemeClr val="dk1"/>
                </a:solidFill>
                <a:latin typeface="Calibri"/>
                <a:ea typeface="Calibri"/>
                <a:cs typeface="Calibri"/>
                <a:sym typeface="Calibri"/>
              </a:rPr>
              <a:t>Base de datos:</a:t>
            </a:r>
            <a:endParaRPr b="1" sz="1800">
              <a:solidFill>
                <a:schemeClr val="dk1"/>
              </a:solidFill>
              <a:latin typeface="Calibri"/>
              <a:ea typeface="Calibri"/>
              <a:cs typeface="Calibri"/>
              <a:sym typeface="Calibri"/>
            </a:endParaRPr>
          </a:p>
          <a:p>
            <a:pPr indent="-342900" lvl="1" marL="914400" marR="0" rtl="0" algn="just">
              <a:lnSpc>
                <a:spcPct val="115000"/>
              </a:lnSpc>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PostgreSQL</a:t>
            </a:r>
            <a:endParaRPr sz="1800">
              <a:solidFill>
                <a:schemeClr val="dk1"/>
              </a:solidFill>
              <a:latin typeface="Calibri"/>
              <a:ea typeface="Calibri"/>
              <a:cs typeface="Calibri"/>
              <a:sym typeface="Calibri"/>
            </a:endParaRPr>
          </a:p>
          <a:p>
            <a:pPr indent="-342900" lvl="1" marL="914400" marR="0" rtl="0" algn="just">
              <a:lnSpc>
                <a:spcPct val="115000"/>
              </a:lnSpc>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MongoDB</a:t>
            </a:r>
            <a:endParaRPr sz="1800">
              <a:solidFill>
                <a:schemeClr val="dk1"/>
              </a:solidFill>
              <a:latin typeface="Calibri"/>
              <a:ea typeface="Calibri"/>
              <a:cs typeface="Calibri"/>
              <a:sym typeface="Calibri"/>
            </a:endParaRPr>
          </a:p>
          <a:p>
            <a:pPr indent="-342900" lvl="0" marL="457200" marR="0" rtl="0" algn="just">
              <a:lnSpc>
                <a:spcPct val="115000"/>
              </a:lnSpc>
              <a:spcBef>
                <a:spcPts val="0"/>
              </a:spcBef>
              <a:spcAft>
                <a:spcPts val="0"/>
              </a:spcAft>
              <a:buClr>
                <a:schemeClr val="dk1"/>
              </a:buClr>
              <a:buSzPts val="1800"/>
              <a:buFont typeface="Calibri"/>
              <a:buChar char="●"/>
            </a:pPr>
            <a:r>
              <a:rPr b="1" lang="es-CL" sz="1800">
                <a:solidFill>
                  <a:schemeClr val="dk1"/>
                </a:solidFill>
                <a:latin typeface="Calibri"/>
                <a:ea typeface="Calibri"/>
                <a:cs typeface="Calibri"/>
                <a:sym typeface="Calibri"/>
              </a:rPr>
              <a:t>Integración:</a:t>
            </a:r>
            <a:endParaRPr b="1" sz="1800">
              <a:solidFill>
                <a:schemeClr val="dk1"/>
              </a:solidFill>
              <a:latin typeface="Calibri"/>
              <a:ea typeface="Calibri"/>
              <a:cs typeface="Calibri"/>
              <a:sym typeface="Calibri"/>
            </a:endParaRPr>
          </a:p>
          <a:p>
            <a:pPr indent="-342900" lvl="1" marL="914400" marR="0" rtl="0" algn="just">
              <a:lnSpc>
                <a:spcPct val="115000"/>
              </a:lnSpc>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Github Actions</a:t>
            </a:r>
            <a:endParaRPr sz="1800">
              <a:solidFill>
                <a:schemeClr val="dk1"/>
              </a:solidFill>
              <a:latin typeface="Calibri"/>
              <a:ea typeface="Calibri"/>
              <a:cs typeface="Calibri"/>
              <a:sym typeface="Calibri"/>
            </a:endParaRPr>
          </a:p>
          <a:p>
            <a:pPr indent="0" lvl="0" marL="0" marR="0" rtl="0" algn="just">
              <a:lnSpc>
                <a:spcPct val="115000"/>
              </a:lnSpc>
              <a:spcBef>
                <a:spcPts val="0"/>
              </a:spcBef>
              <a:spcAft>
                <a:spcPts val="0"/>
              </a:spcAft>
              <a:buClr>
                <a:schemeClr val="dk1"/>
              </a:buClr>
              <a:buSzPts val="1100"/>
              <a:buFont typeface="Arial"/>
              <a:buNone/>
            </a:pPr>
            <a:r>
              <a:t/>
            </a:r>
            <a:endParaRPr b="0" i="0" sz="1800" u="none" cap="none" strike="noStrike">
              <a:solidFill>
                <a:schemeClr val="dk1"/>
              </a:solidFill>
              <a:latin typeface="Calibri"/>
              <a:ea typeface="Calibri"/>
              <a:cs typeface="Calibri"/>
              <a:sym typeface="Calibri"/>
            </a:endParaRPr>
          </a:p>
        </p:txBody>
      </p:sp>
      <p:pic>
        <p:nvPicPr>
          <p:cNvPr id="162" name="Google Shape;162;p35"/>
          <p:cNvPicPr preferRelativeResize="0"/>
          <p:nvPr/>
        </p:nvPicPr>
        <p:blipFill>
          <a:blip r:embed="rId3">
            <a:alphaModFix/>
          </a:blip>
          <a:stretch>
            <a:fillRect/>
          </a:stretch>
        </p:blipFill>
        <p:spPr>
          <a:xfrm>
            <a:off x="2974975" y="1523026"/>
            <a:ext cx="8730373" cy="529021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6"/>
          <p:cNvSpPr txBox="1"/>
          <p:nvPr>
            <p:ph type="title"/>
          </p:nvPr>
        </p:nvSpPr>
        <p:spPr>
          <a:xfrm>
            <a:off x="486654" y="801237"/>
            <a:ext cx="11218691" cy="7217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sz="3200"/>
              <a:t>Gestión del desarrollo</a:t>
            </a:r>
            <a:endParaRPr sz="3200"/>
          </a:p>
        </p:txBody>
      </p:sp>
      <p:sp>
        <p:nvSpPr>
          <p:cNvPr id="168" name="Google Shape;168;p36"/>
          <p:cNvSpPr txBox="1"/>
          <p:nvPr/>
        </p:nvSpPr>
        <p:spPr>
          <a:xfrm>
            <a:off x="486654" y="1617125"/>
            <a:ext cx="10762500" cy="36930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chemeClr val="dk1"/>
              </a:buClr>
              <a:buSzPts val="1100"/>
              <a:buFont typeface="Arial"/>
              <a:buNone/>
            </a:pPr>
            <a:r>
              <a:rPr b="0" i="0" lang="es-CL" sz="1800" u="none" cap="none" strike="noStrike">
                <a:solidFill>
                  <a:schemeClr val="dk1"/>
                </a:solidFill>
                <a:latin typeface="Calibri"/>
                <a:ea typeface="Calibri"/>
                <a:cs typeface="Calibri"/>
                <a:sym typeface="Calibri"/>
              </a:rPr>
              <a:t>Lista de Módulos del</a:t>
            </a:r>
            <a:r>
              <a:rPr b="0" i="0" lang="es-CL" sz="1800" u="none" cap="none" strike="noStrike">
                <a:solidFill>
                  <a:schemeClr val="dk1"/>
                </a:solidFill>
                <a:latin typeface="Calibri"/>
                <a:ea typeface="Calibri"/>
                <a:cs typeface="Calibri"/>
                <a:sym typeface="Calibri"/>
              </a:rPr>
              <a:t> Sistema </a:t>
            </a:r>
            <a:r>
              <a:rPr b="0" i="0" lang="es-CL" sz="1800" u="none" cap="none" strike="noStrike">
                <a:solidFill>
                  <a:schemeClr val="dk1"/>
                </a:solidFill>
                <a:latin typeface="Calibri"/>
                <a:ea typeface="Calibri"/>
                <a:cs typeface="Calibri"/>
                <a:sym typeface="Calibri"/>
              </a:rPr>
              <a:t>y Nivel de Completitud</a:t>
            </a:r>
            <a:endParaRPr/>
          </a:p>
        </p:txBody>
      </p:sp>
      <p:graphicFrame>
        <p:nvGraphicFramePr>
          <p:cNvPr id="169" name="Google Shape;169;p36"/>
          <p:cNvGraphicFramePr/>
          <p:nvPr/>
        </p:nvGraphicFramePr>
        <p:xfrm>
          <a:off x="1437624" y="2368461"/>
          <a:ext cx="3000000" cy="3000000"/>
        </p:xfrm>
        <a:graphic>
          <a:graphicData uri="http://schemas.openxmlformats.org/drawingml/2006/table">
            <a:tbl>
              <a:tblPr bandRow="1" firstRow="1">
                <a:noFill/>
                <a:tableStyleId>{7152A2AC-631F-432E-825B-98376566E972}</a:tableStyleId>
              </a:tblPr>
              <a:tblGrid>
                <a:gridCol w="602275"/>
                <a:gridCol w="6605650"/>
                <a:gridCol w="2108825"/>
              </a:tblGrid>
              <a:tr h="335825">
                <a:tc>
                  <a:txBody>
                    <a:bodyPr/>
                    <a:lstStyle/>
                    <a:p>
                      <a:pPr indent="0" lvl="0" marL="0" marR="0" rtl="0" algn="l">
                        <a:lnSpc>
                          <a:spcPct val="100000"/>
                        </a:lnSpc>
                        <a:spcBef>
                          <a:spcPts val="0"/>
                        </a:spcBef>
                        <a:spcAft>
                          <a:spcPts val="0"/>
                        </a:spcAft>
                        <a:buClr>
                          <a:srgbClr val="000000"/>
                        </a:buClr>
                        <a:buSzPts val="1800"/>
                        <a:buFont typeface="Arial"/>
                        <a:buNone/>
                      </a:pPr>
                      <a:r>
                        <a:rPr lang="es-CL" sz="1800" u="none" cap="none" strike="noStrike"/>
                        <a:t>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L" sz="1800" u="none" cap="none" strike="noStrike"/>
                        <a:t>MÓDULOS </a:t>
                      </a:r>
                      <a:r>
                        <a:rPr lang="es-CL" sz="1800"/>
                        <a:t>DEL SISTEMA</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L" sz="1800" u="none" cap="none" strike="noStrike"/>
                        <a:t>ESTADO</a:t>
                      </a:r>
                      <a:endParaRPr sz="1400" u="none" cap="none" strike="noStrike"/>
                    </a:p>
                  </a:txBody>
                  <a:tcPr marT="45725" marB="45725" marR="91450" marL="91450"/>
                </a:tc>
              </a:tr>
              <a:tr h="335825">
                <a:tc>
                  <a:txBody>
                    <a:bodyPr/>
                    <a:lstStyle/>
                    <a:p>
                      <a:pPr indent="0" lvl="0" marL="0" marR="0" rtl="0" algn="ctr">
                        <a:lnSpc>
                          <a:spcPct val="100000"/>
                        </a:lnSpc>
                        <a:spcBef>
                          <a:spcPts val="0"/>
                        </a:spcBef>
                        <a:spcAft>
                          <a:spcPts val="0"/>
                        </a:spcAft>
                        <a:buClr>
                          <a:srgbClr val="000000"/>
                        </a:buClr>
                        <a:buSzPts val="1800"/>
                        <a:buFont typeface="Arial"/>
                        <a:buNone/>
                      </a:pPr>
                      <a:r>
                        <a:rPr lang="es-CL" sz="1800" u="none" cap="none" strike="noStrike"/>
                        <a:t>1</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L" sz="1800"/>
                        <a:t>Login</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s-CL" sz="1800"/>
                        <a:t>Pendiente</a:t>
                      </a:r>
                      <a:endParaRPr sz="1800" u="none" cap="none" strike="noStrike"/>
                    </a:p>
                  </a:txBody>
                  <a:tcPr marT="45725" marB="45725" marR="91450" marL="91450"/>
                </a:tc>
              </a:tr>
              <a:tr h="335825">
                <a:tc>
                  <a:txBody>
                    <a:bodyPr/>
                    <a:lstStyle/>
                    <a:p>
                      <a:pPr indent="0" lvl="0" marL="0" marR="0" rtl="0" algn="ctr">
                        <a:lnSpc>
                          <a:spcPct val="100000"/>
                        </a:lnSpc>
                        <a:spcBef>
                          <a:spcPts val="0"/>
                        </a:spcBef>
                        <a:spcAft>
                          <a:spcPts val="0"/>
                        </a:spcAft>
                        <a:buClr>
                          <a:srgbClr val="000000"/>
                        </a:buClr>
                        <a:buSzPts val="1800"/>
                        <a:buFont typeface="Arial"/>
                        <a:buNone/>
                      </a:pPr>
                      <a:r>
                        <a:rPr lang="es-CL" sz="1800" u="none" cap="none" strike="noStrike"/>
                        <a:t>2</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L" sz="1800"/>
                        <a:t>Home</a:t>
                      </a:r>
                      <a:endParaRPr sz="1800" u="none" cap="none" strike="noStrike"/>
                    </a:p>
                  </a:txBody>
                  <a:tcPr marT="45725" marB="45725" marR="91450" marL="91450"/>
                </a:tc>
                <a:tc>
                  <a:txBody>
                    <a:bodyPr/>
                    <a:lstStyle/>
                    <a:p>
                      <a:pPr indent="0" lvl="0" marL="0" rtl="0" algn="l">
                        <a:spcBef>
                          <a:spcPts val="0"/>
                        </a:spcBef>
                        <a:spcAft>
                          <a:spcPts val="0"/>
                        </a:spcAft>
                        <a:buClr>
                          <a:schemeClr val="dk1"/>
                        </a:buClr>
                        <a:buSzPts val="1800"/>
                        <a:buFont typeface="Arial"/>
                        <a:buNone/>
                      </a:pPr>
                      <a:r>
                        <a:rPr lang="es-CL" sz="1800"/>
                        <a:t>Pendiente</a:t>
                      </a:r>
                      <a:endParaRPr sz="1800" u="none" cap="none" strike="noStrike"/>
                    </a:p>
                  </a:txBody>
                  <a:tcPr marT="45725" marB="45725" marR="91450" marL="91450"/>
                </a:tc>
              </a:tr>
              <a:tr h="335825">
                <a:tc>
                  <a:txBody>
                    <a:bodyPr/>
                    <a:lstStyle/>
                    <a:p>
                      <a:pPr indent="0" lvl="0" marL="0" marR="0" rtl="0" algn="ctr">
                        <a:lnSpc>
                          <a:spcPct val="100000"/>
                        </a:lnSpc>
                        <a:spcBef>
                          <a:spcPts val="0"/>
                        </a:spcBef>
                        <a:spcAft>
                          <a:spcPts val="0"/>
                        </a:spcAft>
                        <a:buClr>
                          <a:srgbClr val="000000"/>
                        </a:buClr>
                        <a:buSzPts val="1800"/>
                        <a:buFont typeface="Arial"/>
                        <a:buNone/>
                      </a:pPr>
                      <a:r>
                        <a:rPr lang="es-CL" sz="1800" u="none" cap="none" strike="noStrike"/>
                        <a:t>3</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L" sz="1800"/>
                        <a:t>Hoja de instituciones</a:t>
                      </a:r>
                      <a:endParaRPr sz="1800" u="none" cap="none" strike="noStrike"/>
                    </a:p>
                  </a:txBody>
                  <a:tcPr marT="45725" marB="45725" marR="91450" marL="91450"/>
                </a:tc>
                <a:tc>
                  <a:txBody>
                    <a:bodyPr/>
                    <a:lstStyle/>
                    <a:p>
                      <a:pPr indent="0" lvl="0" marL="0" rtl="0" algn="l">
                        <a:spcBef>
                          <a:spcPts val="0"/>
                        </a:spcBef>
                        <a:spcAft>
                          <a:spcPts val="0"/>
                        </a:spcAft>
                        <a:buClr>
                          <a:schemeClr val="dk1"/>
                        </a:buClr>
                        <a:buSzPts val="1800"/>
                        <a:buFont typeface="Arial"/>
                        <a:buNone/>
                      </a:pPr>
                      <a:r>
                        <a:rPr lang="es-CL" sz="1800"/>
                        <a:t>Pendiente</a:t>
                      </a:r>
                      <a:endParaRPr sz="1800" u="none" cap="none" strike="noStrike"/>
                    </a:p>
                  </a:txBody>
                  <a:tcPr marT="45725" marB="45725" marR="91450" marL="91450"/>
                </a:tc>
              </a:tr>
              <a:tr h="335825">
                <a:tc>
                  <a:txBody>
                    <a:bodyPr/>
                    <a:lstStyle/>
                    <a:p>
                      <a:pPr indent="0" lvl="0" marL="0" marR="0" rtl="0" algn="ctr">
                        <a:lnSpc>
                          <a:spcPct val="100000"/>
                        </a:lnSpc>
                        <a:spcBef>
                          <a:spcPts val="0"/>
                        </a:spcBef>
                        <a:spcAft>
                          <a:spcPts val="0"/>
                        </a:spcAft>
                        <a:buClr>
                          <a:srgbClr val="000000"/>
                        </a:buClr>
                        <a:buSzPts val="1800"/>
                        <a:buFont typeface="Arial"/>
                        <a:buNone/>
                      </a:pPr>
                      <a:r>
                        <a:rPr lang="es-CL" sz="1800" u="none" cap="none" strike="noStrike"/>
                        <a:t>4</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L" sz="1800"/>
                        <a:t>Hoja de comparación</a:t>
                      </a:r>
                      <a:endParaRPr sz="1800" u="none" cap="none" strike="noStrike"/>
                    </a:p>
                  </a:txBody>
                  <a:tcPr marT="45725" marB="45725" marR="91450" marL="91450"/>
                </a:tc>
                <a:tc>
                  <a:txBody>
                    <a:bodyPr/>
                    <a:lstStyle/>
                    <a:p>
                      <a:pPr indent="0" lvl="0" marL="0" rtl="0" algn="l">
                        <a:spcBef>
                          <a:spcPts val="0"/>
                        </a:spcBef>
                        <a:spcAft>
                          <a:spcPts val="0"/>
                        </a:spcAft>
                        <a:buClr>
                          <a:schemeClr val="dk1"/>
                        </a:buClr>
                        <a:buSzPts val="1800"/>
                        <a:buFont typeface="Arial"/>
                        <a:buNone/>
                      </a:pPr>
                      <a:r>
                        <a:rPr lang="es-CL" sz="1800"/>
                        <a:t>Pendiente</a:t>
                      </a:r>
                      <a:endParaRPr sz="1800" u="none" cap="none" strike="noStrike"/>
                    </a:p>
                  </a:txBody>
                  <a:tcPr marT="45725" marB="45725" marR="91450" marL="91450"/>
                </a:tc>
              </a:tr>
              <a:tr h="335825">
                <a:tc>
                  <a:txBody>
                    <a:bodyPr/>
                    <a:lstStyle/>
                    <a:p>
                      <a:pPr indent="0" lvl="0" marL="0" marR="0" rtl="0" algn="ctr">
                        <a:lnSpc>
                          <a:spcPct val="100000"/>
                        </a:lnSpc>
                        <a:spcBef>
                          <a:spcPts val="0"/>
                        </a:spcBef>
                        <a:spcAft>
                          <a:spcPts val="0"/>
                        </a:spcAft>
                        <a:buClr>
                          <a:srgbClr val="000000"/>
                        </a:buClr>
                        <a:buSzPts val="1800"/>
                        <a:buFont typeface="Arial"/>
                        <a:buNone/>
                      </a:pPr>
                      <a:r>
                        <a:rPr lang="es-CL" sz="1800" u="none" cap="none" strike="noStrike"/>
                        <a:t>5</a:t>
                      </a:r>
                      <a:endParaRPr sz="1800" u="none" cap="none" strike="noStrike"/>
                    </a:p>
                  </a:txBody>
                  <a:tcPr marT="45725" marB="45725" marR="91450" marL="91450"/>
                </a:tc>
                <a:tc>
                  <a:txBody>
                    <a:bodyPr/>
                    <a:lstStyle/>
                    <a:p>
                      <a:pPr indent="0" lvl="0" marL="0" rtl="0" algn="just">
                        <a:lnSpc>
                          <a:spcPct val="115000"/>
                        </a:lnSpc>
                        <a:spcBef>
                          <a:spcPts val="0"/>
                        </a:spcBef>
                        <a:spcAft>
                          <a:spcPts val="0"/>
                        </a:spcAft>
                        <a:buClr>
                          <a:schemeClr val="dk1"/>
                        </a:buClr>
                        <a:buSzPts val="1100"/>
                        <a:buFont typeface="Arial"/>
                        <a:buNone/>
                      </a:pPr>
                      <a:r>
                        <a:rPr lang="es-CL" sz="1800"/>
                        <a:t>Perfil de usuario</a:t>
                      </a:r>
                      <a:endParaRPr sz="1800" u="none" cap="none" strike="noStrike"/>
                    </a:p>
                  </a:txBody>
                  <a:tcPr marT="45725" marB="45725" marR="91450" marL="91450"/>
                </a:tc>
                <a:tc>
                  <a:txBody>
                    <a:bodyPr/>
                    <a:lstStyle/>
                    <a:p>
                      <a:pPr indent="0" lvl="0" marL="0" rtl="0" algn="l">
                        <a:spcBef>
                          <a:spcPts val="0"/>
                        </a:spcBef>
                        <a:spcAft>
                          <a:spcPts val="0"/>
                        </a:spcAft>
                        <a:buClr>
                          <a:schemeClr val="dk1"/>
                        </a:buClr>
                        <a:buSzPts val="1800"/>
                        <a:buFont typeface="Arial"/>
                        <a:buNone/>
                      </a:pPr>
                      <a:r>
                        <a:rPr lang="es-CL" sz="1800"/>
                        <a:t>Pendiente</a:t>
                      </a:r>
                      <a:endParaRPr sz="1800" u="none" cap="none" strike="noStrike"/>
                    </a:p>
                  </a:txBody>
                  <a:tcPr marT="45725" marB="45725" marR="91450" marL="91450"/>
                </a:tc>
              </a:tr>
              <a:tr h="335825">
                <a:tc>
                  <a:txBody>
                    <a:bodyPr/>
                    <a:lstStyle/>
                    <a:p>
                      <a:pPr indent="0" lvl="0" marL="0" marR="0" rtl="0" algn="ctr">
                        <a:lnSpc>
                          <a:spcPct val="100000"/>
                        </a:lnSpc>
                        <a:spcBef>
                          <a:spcPts val="0"/>
                        </a:spcBef>
                        <a:spcAft>
                          <a:spcPts val="0"/>
                        </a:spcAft>
                        <a:buClr>
                          <a:srgbClr val="000000"/>
                        </a:buClr>
                        <a:buSzPts val="1800"/>
                        <a:buFont typeface="Arial"/>
                        <a:buNone/>
                      </a:pPr>
                      <a:r>
                        <a:rPr lang="es-CL" sz="1800" u="none" cap="none" strike="noStrike"/>
                        <a:t>6</a:t>
                      </a:r>
                      <a:endParaRPr sz="1800" u="none" cap="none" strike="noStrike"/>
                    </a:p>
                  </a:txBody>
                  <a:tcPr marT="45725" marB="45725" marR="91450" marL="91450"/>
                </a:tc>
                <a:tc>
                  <a:txBody>
                    <a:bodyPr/>
                    <a:lstStyle/>
                    <a:p>
                      <a:pPr indent="0" lvl="0" marL="0" rtl="0" algn="just">
                        <a:lnSpc>
                          <a:spcPct val="115000"/>
                        </a:lnSpc>
                        <a:spcBef>
                          <a:spcPts val="0"/>
                        </a:spcBef>
                        <a:spcAft>
                          <a:spcPts val="0"/>
                        </a:spcAft>
                        <a:buClr>
                          <a:schemeClr val="dk1"/>
                        </a:buClr>
                        <a:buSzPts val="1100"/>
                        <a:buFont typeface="Arial"/>
                        <a:buNone/>
                      </a:pPr>
                      <a:r>
                        <a:rPr lang="es-CL" sz="1800"/>
                        <a:t>Favoritos</a:t>
                      </a:r>
                      <a:endParaRPr sz="1800" u="none" cap="none" strike="noStrike"/>
                    </a:p>
                  </a:txBody>
                  <a:tcPr marT="45725" marB="45725" marR="91450" marL="91450"/>
                </a:tc>
                <a:tc>
                  <a:txBody>
                    <a:bodyPr/>
                    <a:lstStyle/>
                    <a:p>
                      <a:pPr indent="0" lvl="0" marL="0" rtl="0" algn="l">
                        <a:spcBef>
                          <a:spcPts val="0"/>
                        </a:spcBef>
                        <a:spcAft>
                          <a:spcPts val="0"/>
                        </a:spcAft>
                        <a:buClr>
                          <a:schemeClr val="dk1"/>
                        </a:buClr>
                        <a:buSzPts val="1800"/>
                        <a:buFont typeface="Arial"/>
                        <a:buNone/>
                      </a:pPr>
                      <a:r>
                        <a:rPr lang="es-CL" sz="1800"/>
                        <a:t>Pendiente</a:t>
                      </a:r>
                      <a:endParaRPr sz="1800" u="none" cap="none" strike="noStrike"/>
                    </a:p>
                  </a:txBody>
                  <a:tcPr marT="45725" marB="45725" marR="91450" marL="91450"/>
                </a:tc>
              </a:tr>
              <a:tr h="335825">
                <a:tc>
                  <a:txBody>
                    <a:bodyPr/>
                    <a:lstStyle/>
                    <a:p>
                      <a:pPr indent="0" lvl="0" marL="0" marR="0" rtl="0" algn="ctr">
                        <a:lnSpc>
                          <a:spcPct val="100000"/>
                        </a:lnSpc>
                        <a:spcBef>
                          <a:spcPts val="0"/>
                        </a:spcBef>
                        <a:spcAft>
                          <a:spcPts val="0"/>
                        </a:spcAft>
                        <a:buClr>
                          <a:srgbClr val="000000"/>
                        </a:buClr>
                        <a:buSzPts val="1800"/>
                        <a:buFont typeface="Arial"/>
                        <a:buNone/>
                      </a:pPr>
                      <a:r>
                        <a:rPr lang="es-CL" sz="1800" u="none" cap="none" strike="noStrike"/>
                        <a:t>7</a:t>
                      </a:r>
                      <a:endParaRPr sz="1800" u="none" cap="none" strike="noStrike"/>
                    </a:p>
                  </a:txBody>
                  <a:tcPr marT="45725" marB="45725" marR="91450" marL="91450"/>
                </a:tc>
                <a:tc>
                  <a:txBody>
                    <a:bodyPr/>
                    <a:lstStyle/>
                    <a:p>
                      <a:pPr indent="0" lvl="0" marL="0" rtl="0" algn="just">
                        <a:lnSpc>
                          <a:spcPct val="115000"/>
                        </a:lnSpc>
                        <a:spcBef>
                          <a:spcPts val="0"/>
                        </a:spcBef>
                        <a:spcAft>
                          <a:spcPts val="0"/>
                        </a:spcAft>
                        <a:buClr>
                          <a:schemeClr val="dk1"/>
                        </a:buClr>
                        <a:buSzPts val="1100"/>
                        <a:buFont typeface="Arial"/>
                        <a:buNone/>
                      </a:pPr>
                      <a:r>
                        <a:rPr lang="es-CL" sz="1800"/>
                        <a:t>FAQ</a:t>
                      </a:r>
                      <a:endParaRPr sz="1800" u="none" cap="none" strike="noStrike"/>
                    </a:p>
                  </a:txBody>
                  <a:tcPr marT="45725" marB="45725" marR="91450" marL="91450"/>
                </a:tc>
                <a:tc>
                  <a:txBody>
                    <a:bodyPr/>
                    <a:lstStyle/>
                    <a:p>
                      <a:pPr indent="0" lvl="0" marL="0" rtl="0" algn="l">
                        <a:spcBef>
                          <a:spcPts val="0"/>
                        </a:spcBef>
                        <a:spcAft>
                          <a:spcPts val="0"/>
                        </a:spcAft>
                        <a:buClr>
                          <a:schemeClr val="dk1"/>
                        </a:buClr>
                        <a:buSzPts val="1800"/>
                        <a:buFont typeface="Arial"/>
                        <a:buNone/>
                      </a:pPr>
                      <a:r>
                        <a:rPr lang="es-CL" sz="1800"/>
                        <a:t>Pendiente</a:t>
                      </a:r>
                      <a:endParaRPr sz="1800" u="none" cap="none" strike="noStrike"/>
                    </a:p>
                  </a:txBody>
                  <a:tcPr marT="45725" marB="45725" marR="91450" marL="91450"/>
                </a:tc>
              </a:tr>
              <a:tr h="335825">
                <a:tc>
                  <a:txBody>
                    <a:bodyPr/>
                    <a:lstStyle/>
                    <a:p>
                      <a:pPr indent="0" lvl="0" marL="0" marR="0" rtl="0" algn="ctr">
                        <a:lnSpc>
                          <a:spcPct val="100000"/>
                        </a:lnSpc>
                        <a:spcBef>
                          <a:spcPts val="0"/>
                        </a:spcBef>
                        <a:spcAft>
                          <a:spcPts val="0"/>
                        </a:spcAft>
                        <a:buClr>
                          <a:srgbClr val="000000"/>
                        </a:buClr>
                        <a:buSzPts val="1800"/>
                        <a:buFont typeface="Arial"/>
                        <a:buNone/>
                      </a:pPr>
                      <a:r>
                        <a:rPr lang="es-CL" sz="1800" u="none" cap="none" strike="noStrike"/>
                        <a:t>8</a:t>
                      </a:r>
                      <a:endParaRPr sz="1800" u="none" cap="none" strike="noStrike"/>
                    </a:p>
                  </a:txBody>
                  <a:tcPr marT="45725" marB="45725" marR="91450" marL="91450"/>
                </a:tc>
                <a:tc>
                  <a:txBody>
                    <a:bodyPr/>
                    <a:lstStyle/>
                    <a:p>
                      <a:pPr indent="0" lvl="0" marL="0" rtl="0" algn="just">
                        <a:lnSpc>
                          <a:spcPct val="115000"/>
                        </a:lnSpc>
                        <a:spcBef>
                          <a:spcPts val="0"/>
                        </a:spcBef>
                        <a:spcAft>
                          <a:spcPts val="0"/>
                        </a:spcAft>
                        <a:buClr>
                          <a:schemeClr val="dk1"/>
                        </a:buClr>
                        <a:buSzPts val="1100"/>
                        <a:buFont typeface="Arial"/>
                        <a:buNone/>
                      </a:pPr>
                      <a:r>
                        <a:rPr lang="es-CL" sz="1800"/>
                        <a:t>Menú footer</a:t>
                      </a:r>
                      <a:endParaRPr sz="1800" u="none" cap="none" strike="noStrike"/>
                    </a:p>
                  </a:txBody>
                  <a:tcPr marT="45725" marB="45725" marR="91450" marL="91450"/>
                </a:tc>
                <a:tc>
                  <a:txBody>
                    <a:bodyPr/>
                    <a:lstStyle/>
                    <a:p>
                      <a:pPr indent="0" lvl="0" marL="0" rtl="0" algn="l">
                        <a:spcBef>
                          <a:spcPts val="0"/>
                        </a:spcBef>
                        <a:spcAft>
                          <a:spcPts val="0"/>
                        </a:spcAft>
                        <a:buClr>
                          <a:schemeClr val="dk1"/>
                        </a:buClr>
                        <a:buSzPts val="1800"/>
                        <a:buFont typeface="Arial"/>
                        <a:buNone/>
                      </a:pPr>
                      <a:r>
                        <a:rPr lang="es-CL" sz="1800"/>
                        <a:t>Pendiente</a:t>
                      </a:r>
                      <a:endParaRPr sz="1800" u="none" cap="none" strike="noStrike"/>
                    </a:p>
                  </a:txBody>
                  <a:tcPr marT="45725" marB="45725" marR="91450" marL="91450"/>
                </a:tc>
              </a:tr>
              <a:tr h="335825">
                <a:tc>
                  <a:txBody>
                    <a:bodyPr/>
                    <a:lstStyle/>
                    <a:p>
                      <a:pPr indent="0" lvl="0" marL="0" marR="0" rtl="0" algn="ctr">
                        <a:lnSpc>
                          <a:spcPct val="100000"/>
                        </a:lnSpc>
                        <a:spcBef>
                          <a:spcPts val="0"/>
                        </a:spcBef>
                        <a:spcAft>
                          <a:spcPts val="0"/>
                        </a:spcAft>
                        <a:buClr>
                          <a:srgbClr val="000000"/>
                        </a:buClr>
                        <a:buSzPts val="1800"/>
                        <a:buFont typeface="Arial"/>
                        <a:buNone/>
                      </a:pPr>
                      <a:r>
                        <a:rPr lang="es-CL" sz="1800" u="none" cap="none" strike="noStrike"/>
                        <a:t>9</a:t>
                      </a:r>
                      <a:endParaRPr sz="1800" u="none" cap="none" strike="noStrike"/>
                    </a:p>
                  </a:txBody>
                  <a:tcPr marT="45725" marB="45725" marR="91450" marL="91450"/>
                </a:tc>
                <a:tc>
                  <a:txBody>
                    <a:bodyPr/>
                    <a:lstStyle/>
                    <a:p>
                      <a:pPr indent="0" lvl="0" marL="0" rtl="0" algn="just">
                        <a:lnSpc>
                          <a:spcPct val="115000"/>
                        </a:lnSpc>
                        <a:spcBef>
                          <a:spcPts val="0"/>
                        </a:spcBef>
                        <a:spcAft>
                          <a:spcPts val="0"/>
                        </a:spcAft>
                        <a:buClr>
                          <a:schemeClr val="dk1"/>
                        </a:buClr>
                        <a:buSzPts val="1100"/>
                        <a:buFont typeface="Arial"/>
                        <a:buNone/>
                      </a:pPr>
                      <a:r>
                        <a:rPr lang="es-CL" sz="1800"/>
                        <a:t>Menú general</a:t>
                      </a:r>
                      <a:endParaRPr sz="1800" u="none" cap="none" strike="noStrike"/>
                    </a:p>
                  </a:txBody>
                  <a:tcPr marT="45725" marB="45725" marR="91450" marL="91450"/>
                </a:tc>
                <a:tc>
                  <a:txBody>
                    <a:bodyPr/>
                    <a:lstStyle/>
                    <a:p>
                      <a:pPr indent="0" lvl="0" marL="0" rtl="0" algn="l">
                        <a:spcBef>
                          <a:spcPts val="0"/>
                        </a:spcBef>
                        <a:spcAft>
                          <a:spcPts val="0"/>
                        </a:spcAft>
                        <a:buClr>
                          <a:schemeClr val="dk1"/>
                        </a:buClr>
                        <a:buSzPts val="1800"/>
                        <a:buFont typeface="Arial"/>
                        <a:buNone/>
                      </a:pPr>
                      <a:r>
                        <a:rPr lang="es-CL" sz="1800"/>
                        <a:t>Pendiente</a:t>
                      </a:r>
                      <a:endParaRPr sz="1800" u="none" cap="none" strike="noStrike"/>
                    </a:p>
                  </a:txBody>
                  <a:tcPr marT="45725" marB="45725" marR="91450" marL="91450"/>
                </a:tc>
              </a:tr>
            </a:tbl>
          </a:graphicData>
        </a:graphic>
      </p:graphicFrame>
      <p:sp>
        <p:nvSpPr>
          <p:cNvPr id="170" name="Google Shape;170;p36"/>
          <p:cNvSpPr txBox="1"/>
          <p:nvPr/>
        </p:nvSpPr>
        <p:spPr>
          <a:xfrm>
            <a:off x="-1580750" y="2277325"/>
            <a:ext cx="2782800" cy="36930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7"/>
          <p:cNvSpPr txBox="1"/>
          <p:nvPr>
            <p:ph type="title"/>
          </p:nvPr>
        </p:nvSpPr>
        <p:spPr>
          <a:xfrm>
            <a:off x="486654" y="801237"/>
            <a:ext cx="11218800" cy="721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sz="3200"/>
              <a:t>Mockup App Móvil</a:t>
            </a:r>
            <a:endParaRPr sz="3200"/>
          </a:p>
        </p:txBody>
      </p:sp>
      <p:pic>
        <p:nvPicPr>
          <p:cNvPr id="176" name="Google Shape;176;p37"/>
          <p:cNvPicPr preferRelativeResize="0"/>
          <p:nvPr/>
        </p:nvPicPr>
        <p:blipFill>
          <a:blip r:embed="rId3">
            <a:alphaModFix/>
          </a:blip>
          <a:stretch>
            <a:fillRect/>
          </a:stretch>
        </p:blipFill>
        <p:spPr>
          <a:xfrm>
            <a:off x="3676425" y="2249551"/>
            <a:ext cx="8029026" cy="4134874"/>
          </a:xfrm>
          <a:prstGeom prst="rect">
            <a:avLst/>
          </a:prstGeom>
          <a:noFill/>
          <a:ln>
            <a:noFill/>
          </a:ln>
        </p:spPr>
      </p:pic>
      <p:sp>
        <p:nvSpPr>
          <p:cNvPr id="177" name="Google Shape;177;p37"/>
          <p:cNvSpPr txBox="1"/>
          <p:nvPr/>
        </p:nvSpPr>
        <p:spPr>
          <a:xfrm>
            <a:off x="329300" y="1457625"/>
            <a:ext cx="3030600" cy="2097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Visualización de la vista usuario de la App Móvil </a:t>
            </a:r>
            <a:r>
              <a:rPr i="1" lang="es-CL" sz="1800">
                <a:solidFill>
                  <a:schemeClr val="dk1"/>
                </a:solidFill>
                <a:latin typeface="Calibri"/>
                <a:ea typeface="Calibri"/>
                <a:cs typeface="Calibri"/>
                <a:sym typeface="Calibri"/>
              </a:rPr>
              <a:t>Malla Fácil </a:t>
            </a:r>
            <a:r>
              <a:rPr lang="es-CL" sz="1800">
                <a:solidFill>
                  <a:schemeClr val="dk1"/>
                </a:solidFill>
                <a:latin typeface="Calibri"/>
                <a:ea typeface="Calibri"/>
                <a:cs typeface="Calibri"/>
                <a:sym typeface="Calibri"/>
              </a:rPr>
              <a:t>y sus distintos módulos. </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2fcc3f0697f_0_8"/>
          <p:cNvSpPr txBox="1"/>
          <p:nvPr>
            <p:ph type="title"/>
          </p:nvPr>
        </p:nvSpPr>
        <p:spPr>
          <a:xfrm>
            <a:off x="486654" y="801237"/>
            <a:ext cx="11218800" cy="721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sz="3200"/>
              <a:t>Mockup BackOffice</a:t>
            </a:r>
            <a:endParaRPr sz="3200"/>
          </a:p>
        </p:txBody>
      </p:sp>
      <p:pic>
        <p:nvPicPr>
          <p:cNvPr id="183" name="Google Shape;183;g2fcc3f0697f_0_8"/>
          <p:cNvPicPr preferRelativeResize="0"/>
          <p:nvPr/>
        </p:nvPicPr>
        <p:blipFill>
          <a:blip r:embed="rId3">
            <a:alphaModFix/>
          </a:blip>
          <a:stretch>
            <a:fillRect/>
          </a:stretch>
        </p:blipFill>
        <p:spPr>
          <a:xfrm>
            <a:off x="3941650" y="1801300"/>
            <a:ext cx="7686149" cy="4628025"/>
          </a:xfrm>
          <a:prstGeom prst="rect">
            <a:avLst/>
          </a:prstGeom>
          <a:noFill/>
          <a:ln>
            <a:noFill/>
          </a:ln>
        </p:spPr>
      </p:pic>
      <p:sp>
        <p:nvSpPr>
          <p:cNvPr id="184" name="Google Shape;184;g2fcc3f0697f_0_8"/>
          <p:cNvSpPr txBox="1"/>
          <p:nvPr/>
        </p:nvSpPr>
        <p:spPr>
          <a:xfrm>
            <a:off x="333900" y="1457625"/>
            <a:ext cx="3441000" cy="2296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Enfoque en la gestión de usuarios, reportes y análisis, administración de contenidos  y configuración de la plataforma.</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2fbd7932032_0_5"/>
          <p:cNvSpPr txBox="1"/>
          <p:nvPr>
            <p:ph type="ctrTitle"/>
          </p:nvPr>
        </p:nvSpPr>
        <p:spPr>
          <a:xfrm>
            <a:off x="1524000" y="1122370"/>
            <a:ext cx="9144000" cy="14718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s-CL"/>
              <a:t>Portafolio de Título</a:t>
            </a:r>
            <a:br>
              <a:rPr lang="es-CL"/>
            </a:br>
            <a:r>
              <a:rPr lang="es-CL" sz="3200"/>
              <a:t>Malla Fácil</a:t>
            </a:r>
            <a:endParaRPr/>
          </a:p>
        </p:txBody>
      </p:sp>
      <p:sp>
        <p:nvSpPr>
          <p:cNvPr id="190" name="Google Shape;190;g2fbd7932032_0_5"/>
          <p:cNvSpPr txBox="1"/>
          <p:nvPr>
            <p:ph idx="1" type="subTitle"/>
          </p:nvPr>
        </p:nvSpPr>
        <p:spPr>
          <a:xfrm>
            <a:off x="1524000" y="2731148"/>
            <a:ext cx="9144000" cy="38376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None/>
            </a:pPr>
            <a:r>
              <a:rPr lang="es-CL" sz="3200"/>
              <a:t>Ingeniería Informática</a:t>
            </a:r>
            <a:endParaRPr/>
          </a:p>
          <a:p>
            <a:pPr indent="0" lvl="0" marL="0" rtl="0" algn="ctr">
              <a:lnSpc>
                <a:spcPct val="90000"/>
              </a:lnSpc>
              <a:spcBef>
                <a:spcPts val="1000"/>
              </a:spcBef>
              <a:spcAft>
                <a:spcPts val="0"/>
              </a:spcAft>
              <a:buClr>
                <a:schemeClr val="dk1"/>
              </a:buClr>
              <a:buSzPts val="1400"/>
              <a:buNone/>
            </a:pPr>
            <a:r>
              <a:rPr lang="es-CL" sz="1400"/>
              <a:t>Escuela de Informática y Telecomunicaciones</a:t>
            </a:r>
            <a:endParaRPr/>
          </a:p>
          <a:p>
            <a:pPr indent="0" lvl="0" marL="0" rtl="0" algn="ctr">
              <a:lnSpc>
                <a:spcPct val="90000"/>
              </a:lnSpc>
              <a:spcBef>
                <a:spcPts val="1000"/>
              </a:spcBef>
              <a:spcAft>
                <a:spcPts val="0"/>
              </a:spcAft>
              <a:buClr>
                <a:schemeClr val="dk1"/>
              </a:buClr>
              <a:buSzPts val="1400"/>
              <a:buNone/>
            </a:pPr>
            <a:r>
              <a:rPr lang="es-CL" sz="1400"/>
              <a:t>Sede Maipú</a:t>
            </a:r>
            <a:endParaRPr/>
          </a:p>
          <a:p>
            <a:pPr indent="0" lvl="0" marL="0" rtl="0" algn="ctr">
              <a:lnSpc>
                <a:spcPct val="90000"/>
              </a:lnSpc>
              <a:spcBef>
                <a:spcPts val="1000"/>
              </a:spcBef>
              <a:spcAft>
                <a:spcPts val="0"/>
              </a:spcAft>
              <a:buClr>
                <a:schemeClr val="dk1"/>
              </a:buClr>
              <a:buSzPts val="1400"/>
              <a:buNone/>
            </a:pPr>
            <a:r>
              <a:rPr lang="es-CL" sz="1400"/>
              <a:t>2024</a:t>
            </a:r>
            <a:endParaRPr sz="1400"/>
          </a:p>
          <a:p>
            <a:pPr indent="0" lvl="0" marL="914400" rtl="0" algn="ctr">
              <a:lnSpc>
                <a:spcPct val="90000"/>
              </a:lnSpc>
              <a:spcBef>
                <a:spcPts val="1000"/>
              </a:spcBef>
              <a:spcAft>
                <a:spcPts val="0"/>
              </a:spcAft>
              <a:buSzPts val="1400"/>
              <a:buNone/>
            </a:pPr>
            <a:r>
              <a:t/>
            </a:r>
            <a:endParaRPr/>
          </a:p>
          <a:p>
            <a:pPr indent="0" lvl="0" marL="0" rtl="0" algn="ctr">
              <a:lnSpc>
                <a:spcPct val="90000"/>
              </a:lnSpc>
              <a:spcBef>
                <a:spcPts val="1000"/>
              </a:spcBef>
              <a:spcAft>
                <a:spcPts val="0"/>
              </a:spcAft>
              <a:buClr>
                <a:schemeClr val="dk1"/>
              </a:buClr>
              <a:buSzPts val="1400"/>
              <a:buNone/>
            </a:pPr>
            <a:r>
              <a:t/>
            </a:r>
            <a:endParaRPr sz="1400"/>
          </a:p>
        </p:txBody>
      </p:sp>
      <p:pic>
        <p:nvPicPr>
          <p:cNvPr id="191" name="Google Shape;191;g2fbd7932032_0_5"/>
          <p:cNvPicPr preferRelativeResize="0"/>
          <p:nvPr/>
        </p:nvPicPr>
        <p:blipFill>
          <a:blip r:embed="rId3">
            <a:alphaModFix/>
          </a:blip>
          <a:stretch>
            <a:fillRect/>
          </a:stretch>
        </p:blipFill>
        <p:spPr>
          <a:xfrm>
            <a:off x="868775" y="3456562"/>
            <a:ext cx="2800350" cy="2808075"/>
          </a:xfrm>
          <a:prstGeom prst="rect">
            <a:avLst/>
          </a:prstGeom>
          <a:noFill/>
          <a:ln>
            <a:noFill/>
          </a:ln>
        </p:spPr>
      </p:pic>
      <p:sp>
        <p:nvSpPr>
          <p:cNvPr id="192" name="Google Shape;192;g2fbd7932032_0_5"/>
          <p:cNvSpPr txBox="1"/>
          <p:nvPr>
            <p:ph idx="1" type="subTitle"/>
          </p:nvPr>
        </p:nvSpPr>
        <p:spPr>
          <a:xfrm>
            <a:off x="7943025" y="4251050"/>
            <a:ext cx="3016200" cy="20106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Clr>
                <a:schemeClr val="dk1"/>
              </a:buClr>
              <a:buSzPts val="1400"/>
              <a:buNone/>
            </a:pPr>
            <a:r>
              <a:t/>
            </a:r>
            <a:endParaRPr sz="1400"/>
          </a:p>
          <a:p>
            <a:pPr indent="0" lvl="0" marL="0" rtl="0" algn="ctr">
              <a:lnSpc>
                <a:spcPct val="90000"/>
              </a:lnSpc>
              <a:spcBef>
                <a:spcPts val="1000"/>
              </a:spcBef>
              <a:spcAft>
                <a:spcPts val="0"/>
              </a:spcAft>
              <a:buClr>
                <a:schemeClr val="dk1"/>
              </a:buClr>
              <a:buSzPts val="1400"/>
              <a:buNone/>
            </a:pPr>
            <a:r>
              <a:rPr lang="es-CL" sz="1400"/>
              <a:t>Docente: Jorge Guzmán Bozo</a:t>
            </a:r>
            <a:endParaRPr sz="1400"/>
          </a:p>
          <a:p>
            <a:pPr indent="0" lvl="0" marL="0" rtl="0" algn="ctr">
              <a:lnSpc>
                <a:spcPct val="90000"/>
              </a:lnSpc>
              <a:spcBef>
                <a:spcPts val="1000"/>
              </a:spcBef>
              <a:spcAft>
                <a:spcPts val="0"/>
              </a:spcAft>
              <a:buClr>
                <a:schemeClr val="dk1"/>
              </a:buClr>
              <a:buSzPts val="1400"/>
              <a:buNone/>
            </a:pPr>
            <a:r>
              <a:rPr lang="es-CL" sz="1400"/>
              <a:t>Integrantes: Javier de la Jara Vera</a:t>
            </a:r>
            <a:endParaRPr/>
          </a:p>
          <a:p>
            <a:pPr indent="0" lvl="0" marL="914400" rtl="0" algn="ctr">
              <a:lnSpc>
                <a:spcPct val="90000"/>
              </a:lnSpc>
              <a:spcBef>
                <a:spcPts val="1000"/>
              </a:spcBef>
              <a:spcAft>
                <a:spcPts val="0"/>
              </a:spcAft>
              <a:buClr>
                <a:schemeClr val="dk1"/>
              </a:buClr>
              <a:buSzPts val="1400"/>
              <a:buNone/>
            </a:pPr>
            <a:r>
              <a:rPr lang="es-CL" sz="1400"/>
              <a:t>David Bravo Aravena</a:t>
            </a:r>
            <a:endParaRPr/>
          </a:p>
          <a:p>
            <a:pPr indent="0" lvl="0" marL="914400" rtl="0" algn="ctr">
              <a:lnSpc>
                <a:spcPct val="90000"/>
              </a:lnSpc>
              <a:spcBef>
                <a:spcPts val="1000"/>
              </a:spcBef>
              <a:spcAft>
                <a:spcPts val="0"/>
              </a:spcAft>
              <a:buSzPts val="1400"/>
              <a:buNone/>
            </a:pPr>
            <a:r>
              <a:rPr lang="es-CL" sz="1400"/>
              <a:t>Ailyne Jara Sandoval</a:t>
            </a:r>
            <a:endParaRPr/>
          </a:p>
          <a:p>
            <a:pPr indent="0" lvl="0" marL="0" rtl="0" algn="ctr">
              <a:lnSpc>
                <a:spcPct val="90000"/>
              </a:lnSpc>
              <a:spcBef>
                <a:spcPts val="1000"/>
              </a:spcBef>
              <a:spcAft>
                <a:spcPts val="0"/>
              </a:spcAft>
              <a:buClr>
                <a:schemeClr val="dk1"/>
              </a:buClr>
              <a:buSzPts val="1400"/>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2fbd7932032_0_47"/>
          <p:cNvSpPr txBox="1"/>
          <p:nvPr>
            <p:ph type="title"/>
          </p:nvPr>
        </p:nvSpPr>
        <p:spPr>
          <a:xfrm>
            <a:off x="486654" y="801237"/>
            <a:ext cx="11218800" cy="721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sz="3200"/>
              <a:t>Índice</a:t>
            </a:r>
            <a:endParaRPr sz="3200"/>
          </a:p>
        </p:txBody>
      </p:sp>
      <p:sp>
        <p:nvSpPr>
          <p:cNvPr id="93" name="Google Shape;93;g2fbd7932032_0_47"/>
          <p:cNvSpPr txBox="1"/>
          <p:nvPr/>
        </p:nvSpPr>
        <p:spPr>
          <a:xfrm>
            <a:off x="486654" y="1617125"/>
            <a:ext cx="10762500" cy="4653000"/>
          </a:xfrm>
          <a:prstGeom prst="rect">
            <a:avLst/>
          </a:prstGeom>
          <a:noFill/>
          <a:ln>
            <a:noFill/>
          </a:ln>
        </p:spPr>
        <p:txBody>
          <a:bodyPr anchorCtr="0" anchor="t" bIns="45700" lIns="91425" spcFirstLastPara="1" rIns="91425" wrap="square" tIns="45700">
            <a:spAutoFit/>
          </a:bodyPr>
          <a:lstStyle/>
          <a:p>
            <a:pPr indent="-368300" lvl="0" marL="457200" marR="0" rtl="0" algn="just">
              <a:lnSpc>
                <a:spcPct val="115000"/>
              </a:lnSpc>
              <a:spcBef>
                <a:spcPts val="0"/>
              </a:spcBef>
              <a:spcAft>
                <a:spcPts val="0"/>
              </a:spcAft>
              <a:buClr>
                <a:schemeClr val="dk1"/>
              </a:buClr>
              <a:buSzPts val="2200"/>
              <a:buFont typeface="Calibri"/>
              <a:buAutoNum type="arabicPeriod"/>
            </a:pPr>
            <a:r>
              <a:rPr lang="es-CL" sz="2200">
                <a:solidFill>
                  <a:schemeClr val="dk1"/>
                </a:solidFill>
                <a:latin typeface="Calibri"/>
                <a:ea typeface="Calibri"/>
                <a:cs typeface="Calibri"/>
                <a:sym typeface="Calibri"/>
              </a:rPr>
              <a:t>Problemática</a:t>
            </a:r>
            <a:r>
              <a:rPr lang="es-CL" sz="2200">
                <a:solidFill>
                  <a:schemeClr val="dk1"/>
                </a:solidFill>
                <a:latin typeface="Calibri"/>
                <a:ea typeface="Calibri"/>
                <a:cs typeface="Calibri"/>
                <a:sym typeface="Calibri"/>
              </a:rPr>
              <a:t> a resolver</a:t>
            </a:r>
            <a:endParaRPr sz="2200">
              <a:solidFill>
                <a:schemeClr val="dk1"/>
              </a:solidFill>
              <a:latin typeface="Calibri"/>
              <a:ea typeface="Calibri"/>
              <a:cs typeface="Calibri"/>
              <a:sym typeface="Calibri"/>
            </a:endParaRPr>
          </a:p>
          <a:p>
            <a:pPr indent="-368300" lvl="0" marL="457200" marR="0" rtl="0" algn="just">
              <a:lnSpc>
                <a:spcPct val="115000"/>
              </a:lnSpc>
              <a:spcBef>
                <a:spcPts val="0"/>
              </a:spcBef>
              <a:spcAft>
                <a:spcPts val="0"/>
              </a:spcAft>
              <a:buClr>
                <a:schemeClr val="dk1"/>
              </a:buClr>
              <a:buSzPts val="2200"/>
              <a:buFont typeface="Calibri"/>
              <a:buAutoNum type="arabicPeriod"/>
            </a:pPr>
            <a:r>
              <a:rPr lang="es-CL" sz="2200">
                <a:solidFill>
                  <a:schemeClr val="dk1"/>
                </a:solidFill>
                <a:latin typeface="Calibri"/>
                <a:ea typeface="Calibri"/>
                <a:cs typeface="Calibri"/>
                <a:sym typeface="Calibri"/>
              </a:rPr>
              <a:t>Solución propuesta</a:t>
            </a:r>
            <a:endParaRPr sz="2200">
              <a:solidFill>
                <a:schemeClr val="dk1"/>
              </a:solidFill>
              <a:latin typeface="Calibri"/>
              <a:ea typeface="Calibri"/>
              <a:cs typeface="Calibri"/>
              <a:sym typeface="Calibri"/>
            </a:endParaRPr>
          </a:p>
          <a:p>
            <a:pPr indent="-368300" lvl="0" marL="457200" marR="0" rtl="0" algn="just">
              <a:lnSpc>
                <a:spcPct val="115000"/>
              </a:lnSpc>
              <a:spcBef>
                <a:spcPts val="0"/>
              </a:spcBef>
              <a:spcAft>
                <a:spcPts val="0"/>
              </a:spcAft>
              <a:buClr>
                <a:schemeClr val="dk1"/>
              </a:buClr>
              <a:buSzPts val="2200"/>
              <a:buFont typeface="Calibri"/>
              <a:buAutoNum type="arabicPeriod"/>
            </a:pPr>
            <a:r>
              <a:rPr lang="es-CL" sz="2200">
                <a:solidFill>
                  <a:schemeClr val="dk1"/>
                </a:solidFill>
                <a:latin typeface="Calibri"/>
                <a:ea typeface="Calibri"/>
                <a:cs typeface="Calibri"/>
                <a:sym typeface="Calibri"/>
              </a:rPr>
              <a:t>Objetivo del proyecto</a:t>
            </a:r>
            <a:endParaRPr sz="2200">
              <a:solidFill>
                <a:schemeClr val="dk1"/>
              </a:solidFill>
              <a:latin typeface="Calibri"/>
              <a:ea typeface="Calibri"/>
              <a:cs typeface="Calibri"/>
              <a:sym typeface="Calibri"/>
            </a:endParaRPr>
          </a:p>
          <a:p>
            <a:pPr indent="-368300" lvl="0" marL="457200" marR="0" rtl="0" algn="just">
              <a:lnSpc>
                <a:spcPct val="115000"/>
              </a:lnSpc>
              <a:spcBef>
                <a:spcPts val="0"/>
              </a:spcBef>
              <a:spcAft>
                <a:spcPts val="0"/>
              </a:spcAft>
              <a:buClr>
                <a:schemeClr val="dk1"/>
              </a:buClr>
              <a:buSzPts val="2200"/>
              <a:buFont typeface="Calibri"/>
              <a:buAutoNum type="arabicPeriod"/>
            </a:pPr>
            <a:r>
              <a:rPr lang="es-CL" sz="2200">
                <a:solidFill>
                  <a:schemeClr val="dk1"/>
                </a:solidFill>
                <a:latin typeface="Calibri"/>
                <a:ea typeface="Calibri"/>
                <a:cs typeface="Calibri"/>
                <a:sym typeface="Calibri"/>
              </a:rPr>
              <a:t>Alcances</a:t>
            </a:r>
            <a:endParaRPr sz="2200">
              <a:solidFill>
                <a:schemeClr val="dk1"/>
              </a:solidFill>
              <a:latin typeface="Calibri"/>
              <a:ea typeface="Calibri"/>
              <a:cs typeface="Calibri"/>
              <a:sym typeface="Calibri"/>
            </a:endParaRPr>
          </a:p>
          <a:p>
            <a:pPr indent="-368300" lvl="0" marL="457200" marR="0" rtl="0" algn="just">
              <a:lnSpc>
                <a:spcPct val="115000"/>
              </a:lnSpc>
              <a:spcBef>
                <a:spcPts val="0"/>
              </a:spcBef>
              <a:spcAft>
                <a:spcPts val="0"/>
              </a:spcAft>
              <a:buClr>
                <a:schemeClr val="dk1"/>
              </a:buClr>
              <a:buSzPts val="2200"/>
              <a:buFont typeface="Calibri"/>
              <a:buAutoNum type="arabicPeriod"/>
            </a:pPr>
            <a:r>
              <a:rPr lang="es-CL" sz="2200">
                <a:solidFill>
                  <a:schemeClr val="dk1"/>
                </a:solidFill>
                <a:latin typeface="Calibri"/>
                <a:ea typeface="Calibri"/>
                <a:cs typeface="Calibri"/>
                <a:sym typeface="Calibri"/>
              </a:rPr>
              <a:t>Procesos de Negocio</a:t>
            </a:r>
            <a:endParaRPr sz="2200">
              <a:solidFill>
                <a:schemeClr val="dk1"/>
              </a:solidFill>
              <a:latin typeface="Calibri"/>
              <a:ea typeface="Calibri"/>
              <a:cs typeface="Calibri"/>
              <a:sym typeface="Calibri"/>
            </a:endParaRPr>
          </a:p>
          <a:p>
            <a:pPr indent="-368300" lvl="0" marL="457200" marR="0" rtl="0" algn="just">
              <a:lnSpc>
                <a:spcPct val="115000"/>
              </a:lnSpc>
              <a:spcBef>
                <a:spcPts val="0"/>
              </a:spcBef>
              <a:spcAft>
                <a:spcPts val="0"/>
              </a:spcAft>
              <a:buClr>
                <a:schemeClr val="dk1"/>
              </a:buClr>
              <a:buSzPts val="2200"/>
              <a:buFont typeface="Calibri"/>
              <a:buAutoNum type="arabicPeriod"/>
            </a:pPr>
            <a:r>
              <a:rPr lang="es-CL" sz="2200">
                <a:solidFill>
                  <a:schemeClr val="dk1"/>
                </a:solidFill>
                <a:latin typeface="Calibri"/>
                <a:ea typeface="Calibri"/>
                <a:cs typeface="Calibri"/>
                <a:sym typeface="Calibri"/>
              </a:rPr>
              <a:t>Backlog priorizado</a:t>
            </a:r>
            <a:endParaRPr sz="2200">
              <a:solidFill>
                <a:schemeClr val="dk1"/>
              </a:solidFill>
              <a:latin typeface="Calibri"/>
              <a:ea typeface="Calibri"/>
              <a:cs typeface="Calibri"/>
              <a:sym typeface="Calibri"/>
            </a:endParaRPr>
          </a:p>
          <a:p>
            <a:pPr indent="-368300" lvl="0" marL="457200" marR="0" rtl="0" algn="just">
              <a:lnSpc>
                <a:spcPct val="115000"/>
              </a:lnSpc>
              <a:spcBef>
                <a:spcPts val="0"/>
              </a:spcBef>
              <a:spcAft>
                <a:spcPts val="0"/>
              </a:spcAft>
              <a:buClr>
                <a:schemeClr val="dk1"/>
              </a:buClr>
              <a:buSzPts val="2200"/>
              <a:buFont typeface="Calibri"/>
              <a:buAutoNum type="arabicPeriod"/>
            </a:pPr>
            <a:r>
              <a:rPr lang="es-CL" sz="2200">
                <a:solidFill>
                  <a:schemeClr val="dk1"/>
                </a:solidFill>
                <a:latin typeface="Calibri"/>
                <a:ea typeface="Calibri"/>
                <a:cs typeface="Calibri"/>
                <a:sym typeface="Calibri"/>
              </a:rPr>
              <a:t>Modelo de negocio “CANVAS”</a:t>
            </a:r>
            <a:endParaRPr sz="2200">
              <a:solidFill>
                <a:schemeClr val="dk1"/>
              </a:solidFill>
              <a:latin typeface="Calibri"/>
              <a:ea typeface="Calibri"/>
              <a:cs typeface="Calibri"/>
              <a:sym typeface="Calibri"/>
            </a:endParaRPr>
          </a:p>
          <a:p>
            <a:pPr indent="-368300" lvl="0" marL="457200" marR="0" rtl="0" algn="just">
              <a:lnSpc>
                <a:spcPct val="115000"/>
              </a:lnSpc>
              <a:spcBef>
                <a:spcPts val="0"/>
              </a:spcBef>
              <a:spcAft>
                <a:spcPts val="0"/>
              </a:spcAft>
              <a:buClr>
                <a:schemeClr val="dk1"/>
              </a:buClr>
              <a:buSzPts val="2200"/>
              <a:buFont typeface="Calibri"/>
              <a:buAutoNum type="arabicPeriod"/>
            </a:pPr>
            <a:r>
              <a:rPr lang="es-CL" sz="2200">
                <a:solidFill>
                  <a:schemeClr val="dk1"/>
                </a:solidFill>
                <a:latin typeface="Calibri"/>
                <a:ea typeface="Calibri"/>
                <a:cs typeface="Calibri"/>
                <a:sym typeface="Calibri"/>
              </a:rPr>
              <a:t>Estudio de Mercado</a:t>
            </a:r>
            <a:endParaRPr sz="2200">
              <a:solidFill>
                <a:schemeClr val="dk1"/>
              </a:solidFill>
              <a:latin typeface="Calibri"/>
              <a:ea typeface="Calibri"/>
              <a:cs typeface="Calibri"/>
              <a:sym typeface="Calibri"/>
            </a:endParaRPr>
          </a:p>
          <a:p>
            <a:pPr indent="-368300" lvl="0" marL="457200" marR="0" rtl="0" algn="just">
              <a:lnSpc>
                <a:spcPct val="115000"/>
              </a:lnSpc>
              <a:spcBef>
                <a:spcPts val="0"/>
              </a:spcBef>
              <a:spcAft>
                <a:spcPts val="0"/>
              </a:spcAft>
              <a:buClr>
                <a:schemeClr val="dk1"/>
              </a:buClr>
              <a:buSzPts val="2200"/>
              <a:buFont typeface="Calibri"/>
              <a:buAutoNum type="arabicPeriod"/>
            </a:pPr>
            <a:r>
              <a:rPr lang="es-CL" sz="2200">
                <a:solidFill>
                  <a:schemeClr val="dk1"/>
                </a:solidFill>
                <a:latin typeface="Calibri"/>
                <a:ea typeface="Calibri"/>
                <a:cs typeface="Calibri"/>
                <a:sym typeface="Calibri"/>
              </a:rPr>
              <a:t>Tecnología</a:t>
            </a:r>
            <a:r>
              <a:rPr lang="es-CL" sz="2200">
                <a:solidFill>
                  <a:schemeClr val="dk1"/>
                </a:solidFill>
                <a:latin typeface="Calibri"/>
                <a:ea typeface="Calibri"/>
                <a:cs typeface="Calibri"/>
                <a:sym typeface="Calibri"/>
              </a:rPr>
              <a:t> del Desarrollo</a:t>
            </a:r>
            <a:endParaRPr sz="2200">
              <a:solidFill>
                <a:schemeClr val="dk1"/>
              </a:solidFill>
              <a:latin typeface="Calibri"/>
              <a:ea typeface="Calibri"/>
              <a:cs typeface="Calibri"/>
              <a:sym typeface="Calibri"/>
            </a:endParaRPr>
          </a:p>
          <a:p>
            <a:pPr indent="-368300" lvl="0" marL="457200" marR="0" rtl="0" algn="just">
              <a:lnSpc>
                <a:spcPct val="115000"/>
              </a:lnSpc>
              <a:spcBef>
                <a:spcPts val="0"/>
              </a:spcBef>
              <a:spcAft>
                <a:spcPts val="0"/>
              </a:spcAft>
              <a:buClr>
                <a:schemeClr val="dk1"/>
              </a:buClr>
              <a:buSzPts val="2200"/>
              <a:buFont typeface="Calibri"/>
              <a:buAutoNum type="arabicPeriod"/>
            </a:pPr>
            <a:r>
              <a:rPr lang="es-CL" sz="2200">
                <a:solidFill>
                  <a:schemeClr val="dk1"/>
                </a:solidFill>
                <a:latin typeface="Calibri"/>
                <a:ea typeface="Calibri"/>
                <a:cs typeface="Calibri"/>
                <a:sym typeface="Calibri"/>
              </a:rPr>
              <a:t>Gestión del Desarrollo</a:t>
            </a:r>
            <a:endParaRPr sz="2200">
              <a:solidFill>
                <a:schemeClr val="dk1"/>
              </a:solidFill>
              <a:latin typeface="Calibri"/>
              <a:ea typeface="Calibri"/>
              <a:cs typeface="Calibri"/>
              <a:sym typeface="Calibri"/>
            </a:endParaRPr>
          </a:p>
          <a:p>
            <a:pPr indent="-368300" lvl="0" marL="457200" marR="0" rtl="0" algn="just">
              <a:lnSpc>
                <a:spcPct val="115000"/>
              </a:lnSpc>
              <a:spcBef>
                <a:spcPts val="0"/>
              </a:spcBef>
              <a:spcAft>
                <a:spcPts val="0"/>
              </a:spcAft>
              <a:buClr>
                <a:schemeClr val="dk1"/>
              </a:buClr>
              <a:buSzPts val="2200"/>
              <a:buFont typeface="Calibri"/>
              <a:buAutoNum type="arabicPeriod"/>
            </a:pPr>
            <a:r>
              <a:rPr lang="es-CL" sz="2200">
                <a:solidFill>
                  <a:schemeClr val="dk1"/>
                </a:solidFill>
                <a:latin typeface="Calibri"/>
                <a:ea typeface="Calibri"/>
                <a:cs typeface="Calibri"/>
                <a:sym typeface="Calibri"/>
              </a:rPr>
              <a:t>Pantallas o Mockups</a:t>
            </a:r>
            <a:endParaRPr sz="2200">
              <a:solidFill>
                <a:schemeClr val="dk1"/>
              </a:solidFill>
              <a:latin typeface="Calibri"/>
              <a:ea typeface="Calibri"/>
              <a:cs typeface="Calibri"/>
              <a:sym typeface="Calibri"/>
            </a:endParaRPr>
          </a:p>
          <a:p>
            <a:pPr indent="0" lvl="0" marL="0" marR="0" rtl="0" algn="just">
              <a:lnSpc>
                <a:spcPct val="115000"/>
              </a:lnSpc>
              <a:spcBef>
                <a:spcPts val="0"/>
              </a:spcBef>
              <a:spcAft>
                <a:spcPts val="0"/>
              </a:spcAft>
              <a:buClr>
                <a:schemeClr val="dk1"/>
              </a:buClr>
              <a:buSzPts val="11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type="title"/>
          </p:nvPr>
        </p:nvSpPr>
        <p:spPr>
          <a:xfrm>
            <a:off x="486654" y="801237"/>
            <a:ext cx="11218691" cy="7217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sz="3200"/>
              <a:t>Problemática por resolver</a:t>
            </a:r>
            <a:endParaRPr sz="3200"/>
          </a:p>
        </p:txBody>
      </p:sp>
      <p:sp>
        <p:nvSpPr>
          <p:cNvPr id="99" name="Google Shape;99;p2"/>
          <p:cNvSpPr txBox="1"/>
          <p:nvPr/>
        </p:nvSpPr>
        <p:spPr>
          <a:xfrm>
            <a:off x="486654" y="1617125"/>
            <a:ext cx="10762500" cy="2688900"/>
          </a:xfrm>
          <a:prstGeom prst="rect">
            <a:avLst/>
          </a:prstGeom>
          <a:noFill/>
          <a:ln>
            <a:noFill/>
          </a:ln>
        </p:spPr>
        <p:txBody>
          <a:bodyPr anchorCtr="0" anchor="t" bIns="45700" lIns="91425" spcFirstLastPara="1" rIns="91425" wrap="square" tIns="45700">
            <a:spAutoFit/>
          </a:bodyPr>
          <a:lstStyle/>
          <a:p>
            <a:pPr indent="0" lvl="0" marL="0" rtl="0" algn="just">
              <a:lnSpc>
                <a:spcPct val="150000"/>
              </a:lnSpc>
              <a:spcBef>
                <a:spcPts val="1200"/>
              </a:spcBef>
              <a:spcAft>
                <a:spcPts val="0"/>
              </a:spcAft>
              <a:buClr>
                <a:schemeClr val="dk1"/>
              </a:buClr>
              <a:buSzPts val="1100"/>
              <a:buFont typeface="Arial"/>
              <a:buNone/>
            </a:pPr>
            <a:r>
              <a:rPr lang="es-CL" sz="2000">
                <a:solidFill>
                  <a:schemeClr val="dk1"/>
                </a:solidFill>
              </a:rPr>
              <a:t>La elección de una carrera universitaria o técnica es una de las decisiones más importantes en la vida de un estudiante. Sin embargo, la ausencia de una plataforma que centralice la información de todas las instituciones en Chile, genera dificultades para comparar programas de estudio y tomar decisiones.</a:t>
            </a:r>
            <a:endParaRPr sz="2200"/>
          </a:p>
          <a:p>
            <a:pPr indent="0" lvl="0" marL="0" marR="0" rtl="0" algn="just">
              <a:lnSpc>
                <a:spcPct val="115000"/>
              </a:lnSpc>
              <a:spcBef>
                <a:spcPts val="1200"/>
              </a:spcBef>
              <a:spcAft>
                <a:spcPts val="0"/>
              </a:spcAft>
              <a:buClr>
                <a:schemeClr val="dk1"/>
              </a:buClr>
              <a:buSzPts val="11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7"/>
          <p:cNvSpPr txBox="1"/>
          <p:nvPr>
            <p:ph type="title"/>
          </p:nvPr>
        </p:nvSpPr>
        <p:spPr>
          <a:xfrm>
            <a:off x="486654" y="801237"/>
            <a:ext cx="11218691" cy="7217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sz="3200"/>
              <a:t>Solución propuesta</a:t>
            </a:r>
            <a:endParaRPr sz="3200"/>
          </a:p>
        </p:txBody>
      </p:sp>
      <p:sp>
        <p:nvSpPr>
          <p:cNvPr id="105" name="Google Shape;105;p7"/>
          <p:cNvSpPr txBox="1"/>
          <p:nvPr/>
        </p:nvSpPr>
        <p:spPr>
          <a:xfrm>
            <a:off x="486654" y="1617125"/>
            <a:ext cx="10762500" cy="2247300"/>
          </a:xfrm>
          <a:prstGeom prst="rect">
            <a:avLst/>
          </a:prstGeom>
          <a:noFill/>
          <a:ln>
            <a:noFill/>
          </a:ln>
        </p:spPr>
        <p:txBody>
          <a:bodyPr anchorCtr="0" anchor="t" bIns="45700" lIns="91425" spcFirstLastPara="1" rIns="91425" wrap="square" tIns="45700">
            <a:spAutoFit/>
          </a:bodyPr>
          <a:lstStyle/>
          <a:p>
            <a:pPr indent="0" lvl="0" marL="0" rtl="0" algn="just">
              <a:lnSpc>
                <a:spcPct val="150000"/>
              </a:lnSpc>
              <a:spcBef>
                <a:spcPts val="0"/>
              </a:spcBef>
              <a:spcAft>
                <a:spcPts val="0"/>
              </a:spcAft>
              <a:buClr>
                <a:schemeClr val="dk1"/>
              </a:buClr>
              <a:buSzPts val="1100"/>
              <a:buFont typeface="Arial"/>
              <a:buNone/>
            </a:pPr>
            <a:r>
              <a:rPr lang="es-CL" sz="2000">
                <a:solidFill>
                  <a:schemeClr val="dk1"/>
                </a:solidFill>
              </a:rPr>
              <a:t>Plataforma digital, que permita a estudiantes de educación media y a otros interesados en continuar estudios superiores en Chile, acceder a información detallada sobre las carreras impartidas por universidades e institutos.</a:t>
            </a:r>
            <a:endParaRPr sz="2000">
              <a:solidFill>
                <a:schemeClr val="dk1"/>
              </a:solidFill>
            </a:endParaRPr>
          </a:p>
          <a:p>
            <a:pPr indent="0" lvl="0" marL="0" rtl="0" algn="just">
              <a:lnSpc>
                <a:spcPct val="150000"/>
              </a:lnSpc>
              <a:spcBef>
                <a:spcPts val="0"/>
              </a:spcBef>
              <a:spcAft>
                <a:spcPts val="0"/>
              </a:spcAft>
              <a:buClr>
                <a:schemeClr val="dk1"/>
              </a:buClr>
              <a:buSzPts val="1100"/>
              <a:buFont typeface="Arial"/>
              <a:buNone/>
            </a:pPr>
            <a:r>
              <a:rPr lang="es-CL" sz="2000">
                <a:solidFill>
                  <a:schemeClr val="dk1"/>
                </a:solidFill>
              </a:rPr>
              <a:t>La plataforma facilitará la visualización de mallas curriculares, la comparación entre ellas, duración de las carreras, entre otros.</a:t>
            </a:r>
            <a:endParaRPr b="0" i="0" sz="1800" u="none" cap="none" strike="noStrike">
              <a:solidFill>
                <a:schemeClr val="dk1"/>
              </a:solidFill>
              <a:latin typeface="Calibri"/>
              <a:ea typeface="Calibri"/>
              <a:cs typeface="Calibri"/>
              <a:sym typeface="Calibri"/>
            </a:endParaRPr>
          </a:p>
        </p:txBody>
      </p:sp>
      <p:sp>
        <p:nvSpPr>
          <p:cNvPr id="106" name="Google Shape;106;p7"/>
          <p:cNvSpPr txBox="1"/>
          <p:nvPr/>
        </p:nvSpPr>
        <p:spPr>
          <a:xfrm>
            <a:off x="5581600" y="5045175"/>
            <a:ext cx="6452100" cy="72330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chemeClr val="dk1"/>
              </a:buClr>
              <a:buSzPts val="1100"/>
              <a:buFont typeface="Arial"/>
              <a:buNone/>
            </a:pPr>
            <a:r>
              <a:rPr b="1" i="1" lang="es-CL" sz="2000">
                <a:solidFill>
                  <a:schemeClr val="dk1"/>
                </a:solidFill>
                <a:latin typeface="Merriweather"/>
                <a:ea typeface="Merriweather"/>
                <a:cs typeface="Merriweather"/>
                <a:sym typeface="Merriweather"/>
              </a:rPr>
              <a:t>Accede, compara, elige. Así de fácil. </a:t>
            </a:r>
            <a:endParaRPr b="1" i="1" sz="2000">
              <a:solidFill>
                <a:schemeClr val="dk1"/>
              </a:solidFill>
              <a:latin typeface="Merriweather"/>
              <a:ea typeface="Merriweather"/>
              <a:cs typeface="Merriweather"/>
              <a:sym typeface="Merriweather"/>
            </a:endParaRPr>
          </a:p>
          <a:p>
            <a:pPr indent="457200" lvl="0" marL="3200400" marR="0" rtl="0" algn="just">
              <a:lnSpc>
                <a:spcPct val="115000"/>
              </a:lnSpc>
              <a:spcBef>
                <a:spcPts val="0"/>
              </a:spcBef>
              <a:spcAft>
                <a:spcPts val="0"/>
              </a:spcAft>
              <a:buClr>
                <a:schemeClr val="dk1"/>
              </a:buClr>
              <a:buSzPts val="1100"/>
              <a:buFont typeface="Arial"/>
              <a:buNone/>
            </a:pPr>
            <a:r>
              <a:rPr b="1" i="1" lang="es-CL" sz="1800">
                <a:solidFill>
                  <a:schemeClr val="dk1"/>
                </a:solidFill>
                <a:latin typeface="Merriweather"/>
                <a:ea typeface="Merriweather"/>
                <a:cs typeface="Merriweather"/>
                <a:sym typeface="Merriweather"/>
              </a:rPr>
              <a:t>-Malla Fácil</a:t>
            </a:r>
            <a:r>
              <a:rPr b="1" i="1" lang="es-CL" sz="1800">
                <a:solidFill>
                  <a:schemeClr val="dk1"/>
                </a:solidFill>
                <a:latin typeface="Merriweather"/>
                <a:ea typeface="Merriweather"/>
                <a:cs typeface="Merriweather"/>
                <a:sym typeface="Merriweather"/>
              </a:rPr>
              <a:t>.</a:t>
            </a:r>
            <a:endParaRPr b="1" i="1" sz="1800">
              <a:solidFill>
                <a:schemeClr val="dk1"/>
              </a:solidFill>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8"/>
          <p:cNvSpPr txBox="1"/>
          <p:nvPr>
            <p:ph type="title"/>
          </p:nvPr>
        </p:nvSpPr>
        <p:spPr>
          <a:xfrm>
            <a:off x="486654" y="801237"/>
            <a:ext cx="11218800" cy="721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sz="3200"/>
              <a:t>Objetivo del Proyecto</a:t>
            </a:r>
            <a:endParaRPr sz="3200"/>
          </a:p>
        </p:txBody>
      </p:sp>
      <p:sp>
        <p:nvSpPr>
          <p:cNvPr id="112" name="Google Shape;112;p8"/>
          <p:cNvSpPr txBox="1"/>
          <p:nvPr/>
        </p:nvSpPr>
        <p:spPr>
          <a:xfrm>
            <a:off x="486654" y="1617125"/>
            <a:ext cx="10762500" cy="3417000"/>
          </a:xfrm>
          <a:prstGeom prst="rect">
            <a:avLst/>
          </a:prstGeom>
          <a:noFill/>
          <a:ln>
            <a:noFill/>
          </a:ln>
        </p:spPr>
        <p:txBody>
          <a:bodyPr anchorCtr="0" anchor="t" bIns="45700" lIns="91425" spcFirstLastPara="1" rIns="91425" wrap="square" tIns="45700">
            <a:spAutoFit/>
          </a:bodyPr>
          <a:lstStyle/>
          <a:p>
            <a:pPr indent="0" lvl="0" marL="0" rtl="0" algn="just">
              <a:lnSpc>
                <a:spcPct val="150000"/>
              </a:lnSpc>
              <a:spcBef>
                <a:spcPts val="0"/>
              </a:spcBef>
              <a:spcAft>
                <a:spcPts val="0"/>
              </a:spcAft>
              <a:buClr>
                <a:schemeClr val="dk1"/>
              </a:buClr>
              <a:buSzPts val="1100"/>
              <a:buFont typeface="Arial"/>
              <a:buNone/>
            </a:pPr>
            <a:r>
              <a:rPr lang="es-CL" sz="2000">
                <a:solidFill>
                  <a:schemeClr val="dk1"/>
                </a:solidFill>
              </a:rPr>
              <a:t>Convertirnos en la plataforma de información educativa más influyente de Chile en la región metropolitana, empoderando a estudiantes de educación media y futuros profesionales con las herramientas necesarias para tomar decisiones informadas sobre su futuro académico.</a:t>
            </a:r>
            <a:endParaRPr sz="2000">
              <a:solidFill>
                <a:schemeClr val="dk1"/>
              </a:solidFill>
            </a:endParaRPr>
          </a:p>
          <a:p>
            <a:pPr indent="0" lvl="0" marL="0" rtl="0" algn="just">
              <a:lnSpc>
                <a:spcPct val="150000"/>
              </a:lnSpc>
              <a:spcBef>
                <a:spcPts val="0"/>
              </a:spcBef>
              <a:spcAft>
                <a:spcPts val="0"/>
              </a:spcAft>
              <a:buClr>
                <a:schemeClr val="dk1"/>
              </a:buClr>
              <a:buSzPts val="1100"/>
              <a:buFont typeface="Arial"/>
              <a:buNone/>
            </a:pPr>
            <a:r>
              <a:t/>
            </a:r>
            <a:endParaRPr sz="2000">
              <a:solidFill>
                <a:schemeClr val="dk1"/>
              </a:solidFill>
            </a:endParaRPr>
          </a:p>
          <a:p>
            <a:pPr indent="0" lvl="0" marL="0" rtl="0" algn="just">
              <a:lnSpc>
                <a:spcPct val="150000"/>
              </a:lnSpc>
              <a:spcBef>
                <a:spcPts val="0"/>
              </a:spcBef>
              <a:spcAft>
                <a:spcPts val="0"/>
              </a:spcAft>
              <a:buClr>
                <a:schemeClr val="dk1"/>
              </a:buClr>
              <a:buSzPts val="1100"/>
              <a:buFont typeface="Arial"/>
              <a:buNone/>
            </a:pPr>
            <a:r>
              <a:rPr lang="es-CL" sz="2000">
                <a:solidFill>
                  <a:schemeClr val="dk1"/>
                </a:solidFill>
              </a:rPr>
              <a:t>Revolucionar la manera en que los estudiantes exploran y eligen carreras universitarias o técnicas en la región metropolitana.</a:t>
            </a:r>
            <a:endParaRPr sz="2000">
              <a:solidFill>
                <a:schemeClr val="dk1"/>
              </a:solidFil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graphicFrame>
        <p:nvGraphicFramePr>
          <p:cNvPr id="117" name="Google Shape;117;g2fbd7932032_0_27"/>
          <p:cNvGraphicFramePr/>
          <p:nvPr/>
        </p:nvGraphicFramePr>
        <p:xfrm>
          <a:off x="952550" y="1740300"/>
          <a:ext cx="3000000" cy="3000000"/>
        </p:xfrm>
        <a:graphic>
          <a:graphicData uri="http://schemas.openxmlformats.org/drawingml/2006/table">
            <a:tbl>
              <a:tblPr>
                <a:noFill/>
                <a:tableStyleId>{E48AA2B5-A99C-42E2-BACB-4BB89F0C11F3}</a:tableStyleId>
              </a:tblPr>
              <a:tblGrid>
                <a:gridCol w="3680350"/>
                <a:gridCol w="3402050"/>
                <a:gridCol w="3204600"/>
              </a:tblGrid>
              <a:tr h="381000">
                <a:tc>
                  <a:txBody>
                    <a:bodyPr/>
                    <a:lstStyle/>
                    <a:p>
                      <a:pPr indent="0" lvl="0" marL="0" rtl="0" algn="ctr">
                        <a:lnSpc>
                          <a:spcPct val="115000"/>
                        </a:lnSpc>
                        <a:spcBef>
                          <a:spcPts val="0"/>
                        </a:spcBef>
                        <a:spcAft>
                          <a:spcPts val="0"/>
                        </a:spcAft>
                        <a:buClr>
                          <a:schemeClr val="dk1"/>
                        </a:buClr>
                        <a:buSzPts val="1100"/>
                        <a:buFont typeface="Arial"/>
                        <a:buNone/>
                      </a:pPr>
                      <a:r>
                        <a:rPr b="1" lang="es-CL" sz="1800">
                          <a:solidFill>
                            <a:schemeClr val="dk1"/>
                          </a:solidFill>
                          <a:latin typeface="Calibri"/>
                          <a:ea typeface="Calibri"/>
                          <a:cs typeface="Calibri"/>
                          <a:sym typeface="Calibri"/>
                        </a:rPr>
                        <a:t>Que hace el Sistema</a:t>
                      </a:r>
                      <a:endParaRPr b="1"/>
                    </a:p>
                  </a:txBody>
                  <a:tcPr marT="91425" marB="91425" marR="91425" marL="91425">
                    <a:solidFill>
                      <a:srgbClr val="D0DEEF"/>
                    </a:solidFill>
                  </a:tcPr>
                </a:tc>
                <a:tc>
                  <a:txBody>
                    <a:bodyPr/>
                    <a:lstStyle/>
                    <a:p>
                      <a:pPr indent="0" lvl="0" marL="0" rtl="0" algn="ctr">
                        <a:lnSpc>
                          <a:spcPct val="115000"/>
                        </a:lnSpc>
                        <a:spcBef>
                          <a:spcPts val="0"/>
                        </a:spcBef>
                        <a:spcAft>
                          <a:spcPts val="0"/>
                        </a:spcAft>
                        <a:buClr>
                          <a:schemeClr val="dk1"/>
                        </a:buClr>
                        <a:buSzPts val="1100"/>
                        <a:buFont typeface="Arial"/>
                        <a:buNone/>
                      </a:pPr>
                      <a:r>
                        <a:rPr b="1" lang="es-CL" sz="1800">
                          <a:solidFill>
                            <a:schemeClr val="dk1"/>
                          </a:solidFill>
                          <a:latin typeface="Calibri"/>
                          <a:ea typeface="Calibri"/>
                          <a:cs typeface="Calibri"/>
                          <a:sym typeface="Calibri"/>
                        </a:rPr>
                        <a:t>Qué no hace</a:t>
                      </a:r>
                      <a:endParaRPr b="1"/>
                    </a:p>
                  </a:txBody>
                  <a:tcPr marT="91425" marB="91425" marR="91425" marL="91425">
                    <a:solidFill>
                      <a:srgbClr val="D0DEEF"/>
                    </a:solidFill>
                  </a:tcPr>
                </a:tc>
                <a:tc>
                  <a:txBody>
                    <a:bodyPr/>
                    <a:lstStyle/>
                    <a:p>
                      <a:pPr indent="0" lvl="0" marL="0" rtl="0" algn="ctr">
                        <a:lnSpc>
                          <a:spcPct val="115000"/>
                        </a:lnSpc>
                        <a:spcBef>
                          <a:spcPts val="0"/>
                        </a:spcBef>
                        <a:spcAft>
                          <a:spcPts val="0"/>
                        </a:spcAft>
                        <a:buClr>
                          <a:schemeClr val="dk1"/>
                        </a:buClr>
                        <a:buSzPts val="1100"/>
                        <a:buFont typeface="Arial"/>
                        <a:buNone/>
                      </a:pPr>
                      <a:r>
                        <a:rPr b="1" lang="es-CL" sz="1800">
                          <a:solidFill>
                            <a:schemeClr val="dk1"/>
                          </a:solidFill>
                          <a:latin typeface="Calibri"/>
                          <a:ea typeface="Calibri"/>
                          <a:cs typeface="Calibri"/>
                          <a:sym typeface="Calibri"/>
                        </a:rPr>
                        <a:t>Alcances futuros</a:t>
                      </a:r>
                      <a:endParaRPr b="1"/>
                    </a:p>
                  </a:txBody>
                  <a:tcPr marT="91425" marB="91425" marR="91425" marL="91425">
                    <a:solidFill>
                      <a:srgbClr val="D0DEEF"/>
                    </a:solidFill>
                  </a:tcPr>
                </a:tc>
              </a:tr>
              <a:tr h="381000">
                <a:tc>
                  <a:txBody>
                    <a:bodyPr/>
                    <a:lstStyle/>
                    <a:p>
                      <a:pPr indent="0" lvl="0" marL="0" rtl="0" algn="just">
                        <a:lnSpc>
                          <a:spcPct val="115000"/>
                        </a:lnSpc>
                        <a:spcBef>
                          <a:spcPts val="0"/>
                        </a:spcBef>
                        <a:spcAft>
                          <a:spcPts val="0"/>
                        </a:spcAft>
                        <a:buNone/>
                      </a:pPr>
                      <a:r>
                        <a:rPr b="1" lang="es-CL">
                          <a:solidFill>
                            <a:schemeClr val="dk1"/>
                          </a:solidFill>
                        </a:rPr>
                        <a:t>Visualización de mallas curriculares</a:t>
                      </a:r>
                      <a:endParaRPr b="1">
                        <a:solidFill>
                          <a:schemeClr val="dk1"/>
                        </a:solidFill>
                      </a:endParaRPr>
                    </a:p>
                    <a:p>
                      <a:pPr indent="-311150" lvl="0" marL="457200" rtl="0" algn="just">
                        <a:lnSpc>
                          <a:spcPct val="150000"/>
                        </a:lnSpc>
                        <a:spcBef>
                          <a:spcPts val="0"/>
                        </a:spcBef>
                        <a:spcAft>
                          <a:spcPts val="0"/>
                        </a:spcAft>
                        <a:buClr>
                          <a:schemeClr val="dk1"/>
                        </a:buClr>
                        <a:buSzPts val="1300"/>
                        <a:buChar char="●"/>
                      </a:pPr>
                      <a:r>
                        <a:rPr lang="es-CL" sz="1300">
                          <a:solidFill>
                            <a:schemeClr val="dk1"/>
                          </a:solidFill>
                        </a:rPr>
                        <a:t>Los usuarios podrán explorar los programas de estudio de distintas carreras.</a:t>
                      </a:r>
                      <a:endParaRPr sz="1300">
                        <a:solidFill>
                          <a:schemeClr val="dk1"/>
                        </a:solidFill>
                      </a:endParaRPr>
                    </a:p>
                    <a:p>
                      <a:pPr indent="0" lvl="0" marL="0" rtl="0" algn="just">
                        <a:lnSpc>
                          <a:spcPct val="150000"/>
                        </a:lnSpc>
                        <a:spcBef>
                          <a:spcPts val="0"/>
                        </a:spcBef>
                        <a:spcAft>
                          <a:spcPts val="0"/>
                        </a:spcAft>
                        <a:buNone/>
                      </a:pPr>
                      <a:r>
                        <a:rPr b="1" lang="es-CL">
                          <a:solidFill>
                            <a:schemeClr val="dk1"/>
                          </a:solidFill>
                        </a:rPr>
                        <a:t>Comparación de carreras</a:t>
                      </a:r>
                      <a:endParaRPr b="1">
                        <a:solidFill>
                          <a:schemeClr val="dk1"/>
                        </a:solidFill>
                      </a:endParaRPr>
                    </a:p>
                    <a:p>
                      <a:pPr indent="-311150" lvl="0" marL="457200" rtl="0" algn="just">
                        <a:lnSpc>
                          <a:spcPct val="150000"/>
                        </a:lnSpc>
                        <a:spcBef>
                          <a:spcPts val="0"/>
                        </a:spcBef>
                        <a:spcAft>
                          <a:spcPts val="0"/>
                        </a:spcAft>
                        <a:buClr>
                          <a:schemeClr val="dk1"/>
                        </a:buClr>
                        <a:buSzPts val="1300"/>
                        <a:buChar char="●"/>
                      </a:pPr>
                      <a:r>
                        <a:rPr lang="es-CL" sz="1300">
                          <a:solidFill>
                            <a:schemeClr val="dk1"/>
                          </a:solidFill>
                        </a:rPr>
                        <a:t>Funcionalidad para comparar programas académicos de diferentes instituciones.</a:t>
                      </a:r>
                      <a:endParaRPr sz="1300">
                        <a:solidFill>
                          <a:schemeClr val="dk1"/>
                        </a:solidFill>
                      </a:endParaRPr>
                    </a:p>
                    <a:p>
                      <a:pPr indent="0" lvl="0" marL="0" rtl="0" algn="just">
                        <a:lnSpc>
                          <a:spcPct val="150000"/>
                        </a:lnSpc>
                        <a:spcBef>
                          <a:spcPts val="0"/>
                        </a:spcBef>
                        <a:spcAft>
                          <a:spcPts val="0"/>
                        </a:spcAft>
                        <a:buNone/>
                      </a:pPr>
                      <a:r>
                        <a:rPr b="1" lang="es-CL">
                          <a:solidFill>
                            <a:schemeClr val="dk1"/>
                          </a:solidFill>
                        </a:rPr>
                        <a:t>Guardado de favoritos</a:t>
                      </a:r>
                      <a:endParaRPr b="1">
                        <a:solidFill>
                          <a:schemeClr val="dk1"/>
                        </a:solidFill>
                      </a:endParaRPr>
                    </a:p>
                    <a:p>
                      <a:pPr indent="-311150" lvl="0" marL="457200" rtl="0" algn="just">
                        <a:lnSpc>
                          <a:spcPct val="150000"/>
                        </a:lnSpc>
                        <a:spcBef>
                          <a:spcPts val="0"/>
                        </a:spcBef>
                        <a:spcAft>
                          <a:spcPts val="0"/>
                        </a:spcAft>
                        <a:buClr>
                          <a:schemeClr val="dk1"/>
                        </a:buClr>
                        <a:buSzPts val="1300"/>
                        <a:buChar char="●"/>
                      </a:pPr>
                      <a:r>
                        <a:rPr lang="es-CL" sz="1300">
                          <a:solidFill>
                            <a:schemeClr val="dk1"/>
                          </a:solidFill>
                        </a:rPr>
                        <a:t>Opción para que los usuarios guarden sus carreras e instituciones preferidas.</a:t>
                      </a:r>
                      <a:endParaRPr sz="1300">
                        <a:solidFill>
                          <a:schemeClr val="dk1"/>
                        </a:solidFill>
                      </a:endParaRPr>
                    </a:p>
                    <a:p>
                      <a:pPr indent="0" lvl="0" marL="0" rtl="0" algn="just">
                        <a:lnSpc>
                          <a:spcPct val="150000"/>
                        </a:lnSpc>
                        <a:spcBef>
                          <a:spcPts val="0"/>
                        </a:spcBef>
                        <a:spcAft>
                          <a:spcPts val="0"/>
                        </a:spcAft>
                        <a:buNone/>
                      </a:pPr>
                      <a:r>
                        <a:rPr b="1" lang="es-CL">
                          <a:solidFill>
                            <a:schemeClr val="dk1"/>
                          </a:solidFill>
                        </a:rPr>
                        <a:t>Información adicional sobre las carreras</a:t>
                      </a:r>
                      <a:endParaRPr b="1">
                        <a:solidFill>
                          <a:schemeClr val="dk1"/>
                        </a:solidFill>
                      </a:endParaRPr>
                    </a:p>
                    <a:p>
                      <a:pPr indent="-311150" lvl="0" marL="457200" rtl="0" algn="just">
                        <a:lnSpc>
                          <a:spcPct val="150000"/>
                        </a:lnSpc>
                        <a:spcBef>
                          <a:spcPts val="0"/>
                        </a:spcBef>
                        <a:spcAft>
                          <a:spcPts val="0"/>
                        </a:spcAft>
                        <a:buClr>
                          <a:schemeClr val="dk1"/>
                        </a:buClr>
                        <a:buSzPts val="1300"/>
                        <a:buChar char="●"/>
                      </a:pPr>
                      <a:r>
                        <a:rPr lang="es-CL" sz="1300">
                          <a:solidFill>
                            <a:schemeClr val="dk1"/>
                          </a:solidFill>
                        </a:rPr>
                        <a:t>Datos importantes como duración de la carrera, costos, y posibles salidas laborales.</a:t>
                      </a:r>
                      <a:endParaRPr sz="1300"/>
                    </a:p>
                  </a:txBody>
                  <a:tcPr marT="91425" marB="91425" marR="91425" marL="91425"/>
                </a:tc>
                <a:tc>
                  <a:txBody>
                    <a:bodyPr/>
                    <a:lstStyle/>
                    <a:p>
                      <a:pPr indent="0" lvl="0" marL="0" rtl="0" algn="just">
                        <a:lnSpc>
                          <a:spcPct val="150000"/>
                        </a:lnSpc>
                        <a:spcBef>
                          <a:spcPts val="0"/>
                        </a:spcBef>
                        <a:spcAft>
                          <a:spcPts val="0"/>
                        </a:spcAft>
                        <a:buNone/>
                      </a:pPr>
                      <a:r>
                        <a:rPr b="1" lang="es-CL">
                          <a:solidFill>
                            <a:schemeClr val="dk1"/>
                          </a:solidFill>
                        </a:rPr>
                        <a:t>Primera Versión</a:t>
                      </a:r>
                      <a:endParaRPr b="1">
                        <a:solidFill>
                          <a:schemeClr val="dk1"/>
                        </a:solidFill>
                      </a:endParaRPr>
                    </a:p>
                    <a:p>
                      <a:pPr indent="-311150" lvl="0" marL="457200" rtl="0" algn="just">
                        <a:lnSpc>
                          <a:spcPct val="150000"/>
                        </a:lnSpc>
                        <a:spcBef>
                          <a:spcPts val="0"/>
                        </a:spcBef>
                        <a:spcAft>
                          <a:spcPts val="0"/>
                        </a:spcAft>
                        <a:buClr>
                          <a:schemeClr val="dk1"/>
                        </a:buClr>
                        <a:buSzPts val="1300"/>
                        <a:buChar char="●"/>
                      </a:pPr>
                      <a:r>
                        <a:rPr lang="es-CL" sz="1300">
                          <a:solidFill>
                            <a:schemeClr val="dk1"/>
                          </a:solidFill>
                        </a:rPr>
                        <a:t>N</a:t>
                      </a:r>
                      <a:r>
                        <a:rPr lang="es-CL" sz="1300">
                          <a:solidFill>
                            <a:schemeClr val="dk1"/>
                          </a:solidFill>
                        </a:rPr>
                        <a:t>o incluirá acceso a información sobre becas y ayudas financieras.</a:t>
                      </a:r>
                      <a:endParaRPr sz="1300">
                        <a:solidFill>
                          <a:schemeClr val="dk1"/>
                        </a:solidFill>
                      </a:endParaRPr>
                    </a:p>
                    <a:p>
                      <a:pPr indent="0" lvl="0" marL="457200" rtl="0" algn="just">
                        <a:lnSpc>
                          <a:spcPct val="150000"/>
                        </a:lnSpc>
                        <a:spcBef>
                          <a:spcPts val="0"/>
                        </a:spcBef>
                        <a:spcAft>
                          <a:spcPts val="0"/>
                        </a:spcAft>
                        <a:buNone/>
                      </a:pPr>
                      <a:r>
                        <a:t/>
                      </a:r>
                      <a:endParaRPr sz="1300">
                        <a:solidFill>
                          <a:schemeClr val="dk1"/>
                        </a:solidFill>
                      </a:endParaRPr>
                    </a:p>
                    <a:p>
                      <a:pPr indent="0" lvl="0" marL="0" rtl="0" algn="just">
                        <a:lnSpc>
                          <a:spcPct val="150000"/>
                        </a:lnSpc>
                        <a:spcBef>
                          <a:spcPts val="0"/>
                        </a:spcBef>
                        <a:spcAft>
                          <a:spcPts val="0"/>
                        </a:spcAft>
                        <a:buNone/>
                      </a:pPr>
                      <a:r>
                        <a:rPr b="1" lang="es-CL">
                          <a:solidFill>
                            <a:schemeClr val="dk1"/>
                          </a:solidFill>
                        </a:rPr>
                        <a:t>Sin Conexión a Inscripción</a:t>
                      </a:r>
                      <a:endParaRPr sz="1300">
                        <a:solidFill>
                          <a:schemeClr val="dk1"/>
                        </a:solidFill>
                      </a:endParaRPr>
                    </a:p>
                    <a:p>
                      <a:pPr indent="-311150" lvl="0" marL="457200" rtl="0" algn="just">
                        <a:lnSpc>
                          <a:spcPct val="150000"/>
                        </a:lnSpc>
                        <a:spcBef>
                          <a:spcPts val="0"/>
                        </a:spcBef>
                        <a:spcAft>
                          <a:spcPts val="0"/>
                        </a:spcAft>
                        <a:buClr>
                          <a:schemeClr val="dk1"/>
                        </a:buClr>
                        <a:buSzPts val="1300"/>
                        <a:buChar char="●"/>
                      </a:pPr>
                      <a:r>
                        <a:rPr lang="es-CL" sz="1300">
                          <a:solidFill>
                            <a:schemeClr val="dk1"/>
                          </a:solidFill>
                        </a:rPr>
                        <a:t>No se desarrollará una integración con sistemas de inscripción universitaria.</a:t>
                      </a:r>
                      <a:endParaRPr sz="1300">
                        <a:solidFill>
                          <a:schemeClr val="dk1"/>
                        </a:solidFill>
                      </a:endParaRPr>
                    </a:p>
                    <a:p>
                      <a:pPr indent="0" lvl="0" marL="457200" rtl="0" algn="just">
                        <a:lnSpc>
                          <a:spcPct val="150000"/>
                        </a:lnSpc>
                        <a:spcBef>
                          <a:spcPts val="0"/>
                        </a:spcBef>
                        <a:spcAft>
                          <a:spcPts val="0"/>
                        </a:spcAft>
                        <a:buNone/>
                      </a:pPr>
                      <a:r>
                        <a:t/>
                      </a:r>
                      <a:endParaRPr sz="1300">
                        <a:solidFill>
                          <a:schemeClr val="dk1"/>
                        </a:solidFill>
                      </a:endParaRPr>
                    </a:p>
                    <a:p>
                      <a:pPr indent="0" lvl="0" marL="0" rtl="0" algn="just">
                        <a:lnSpc>
                          <a:spcPct val="150000"/>
                        </a:lnSpc>
                        <a:spcBef>
                          <a:spcPts val="0"/>
                        </a:spcBef>
                        <a:spcAft>
                          <a:spcPts val="0"/>
                        </a:spcAft>
                        <a:buNone/>
                      </a:pPr>
                      <a:r>
                        <a:rPr b="1" lang="es-CL">
                          <a:solidFill>
                            <a:schemeClr val="dk1"/>
                          </a:solidFill>
                        </a:rPr>
                        <a:t>Cobertura Académica Superficial</a:t>
                      </a:r>
                      <a:endParaRPr sz="1300">
                        <a:solidFill>
                          <a:schemeClr val="dk1"/>
                        </a:solidFill>
                      </a:endParaRPr>
                    </a:p>
                    <a:p>
                      <a:pPr indent="-311150" lvl="0" marL="457200" rtl="0" algn="just">
                        <a:lnSpc>
                          <a:spcPct val="150000"/>
                        </a:lnSpc>
                        <a:spcBef>
                          <a:spcPts val="0"/>
                        </a:spcBef>
                        <a:spcAft>
                          <a:spcPts val="0"/>
                        </a:spcAft>
                        <a:buClr>
                          <a:schemeClr val="dk1"/>
                        </a:buClr>
                        <a:buSzPts val="1300"/>
                        <a:buChar char="●"/>
                      </a:pPr>
                      <a:r>
                        <a:rPr lang="es-CL" sz="1300">
                          <a:solidFill>
                            <a:schemeClr val="dk1"/>
                          </a:solidFill>
                        </a:rPr>
                        <a:t>No se incluirá contenido académico en profundidad, sólo descripciones generales y mallas curriculares.</a:t>
                      </a:r>
                      <a:endParaRPr sz="1300"/>
                    </a:p>
                  </a:txBody>
                  <a:tcPr marT="91425" marB="91425" marR="91425" marL="91425"/>
                </a:tc>
                <a:tc>
                  <a:txBody>
                    <a:bodyPr/>
                    <a:lstStyle/>
                    <a:p>
                      <a:pPr indent="0" lvl="0" marL="0" rtl="0" algn="just">
                        <a:lnSpc>
                          <a:spcPct val="150000"/>
                        </a:lnSpc>
                        <a:spcBef>
                          <a:spcPts val="0"/>
                        </a:spcBef>
                        <a:spcAft>
                          <a:spcPts val="0"/>
                        </a:spcAft>
                        <a:buClr>
                          <a:schemeClr val="dk1"/>
                        </a:buClr>
                        <a:buSzPts val="1100"/>
                        <a:buFont typeface="Arial"/>
                        <a:buNone/>
                      </a:pPr>
                      <a:r>
                        <a:rPr b="1" lang="es-CL">
                          <a:solidFill>
                            <a:schemeClr val="dk1"/>
                          </a:solidFill>
                        </a:rPr>
                        <a:t>Recomendaciones personalizadas</a:t>
                      </a:r>
                      <a:endParaRPr b="1">
                        <a:solidFill>
                          <a:schemeClr val="dk1"/>
                        </a:solidFill>
                      </a:endParaRPr>
                    </a:p>
                    <a:p>
                      <a:pPr indent="-311150" lvl="0" marL="457200" rtl="0" algn="just">
                        <a:lnSpc>
                          <a:spcPct val="150000"/>
                        </a:lnSpc>
                        <a:spcBef>
                          <a:spcPts val="0"/>
                        </a:spcBef>
                        <a:spcAft>
                          <a:spcPts val="0"/>
                        </a:spcAft>
                        <a:buClr>
                          <a:schemeClr val="dk1"/>
                        </a:buClr>
                        <a:buSzPts val="1300"/>
                        <a:buChar char="●"/>
                      </a:pPr>
                      <a:r>
                        <a:rPr lang="es-CL" sz="1300">
                          <a:solidFill>
                            <a:schemeClr val="dk1"/>
                          </a:solidFill>
                        </a:rPr>
                        <a:t>Basadas en intereses, ubicación y preferencias académicas.</a:t>
                      </a:r>
                      <a:endParaRPr sz="1300">
                        <a:solidFill>
                          <a:schemeClr val="dk1"/>
                        </a:solidFill>
                      </a:endParaRPr>
                    </a:p>
                    <a:p>
                      <a:pPr indent="0" lvl="0" marL="0" rtl="0" algn="just">
                        <a:lnSpc>
                          <a:spcPct val="150000"/>
                        </a:lnSpc>
                        <a:spcBef>
                          <a:spcPts val="0"/>
                        </a:spcBef>
                        <a:spcAft>
                          <a:spcPts val="0"/>
                        </a:spcAft>
                        <a:buNone/>
                      </a:pPr>
                      <a:r>
                        <a:t/>
                      </a:r>
                      <a:endParaRPr b="1" sz="1300">
                        <a:solidFill>
                          <a:schemeClr val="dk1"/>
                        </a:solidFill>
                      </a:endParaRPr>
                    </a:p>
                    <a:p>
                      <a:pPr indent="0" lvl="0" marL="0" rtl="0" algn="just">
                        <a:lnSpc>
                          <a:spcPct val="150000"/>
                        </a:lnSpc>
                        <a:spcBef>
                          <a:spcPts val="0"/>
                        </a:spcBef>
                        <a:spcAft>
                          <a:spcPts val="0"/>
                        </a:spcAft>
                        <a:buNone/>
                      </a:pPr>
                      <a:r>
                        <a:rPr b="1" lang="es-CL" sz="1300">
                          <a:solidFill>
                            <a:schemeClr val="dk1"/>
                          </a:solidFill>
                        </a:rPr>
                        <a:t>Acceso a información sobre becas y ayudas financieras.</a:t>
                      </a:r>
                      <a:endParaRPr b="1" sz="1300">
                        <a:solidFill>
                          <a:schemeClr val="dk1"/>
                        </a:solidFill>
                      </a:endParaRPr>
                    </a:p>
                  </a:txBody>
                  <a:tcPr marT="91425" marB="91425" marR="91425" marL="91425"/>
                </a:tc>
              </a:tr>
            </a:tbl>
          </a:graphicData>
        </a:graphic>
      </p:graphicFrame>
      <p:sp>
        <p:nvSpPr>
          <p:cNvPr id="118" name="Google Shape;118;g2fbd7932032_0_27"/>
          <p:cNvSpPr txBox="1"/>
          <p:nvPr>
            <p:ph type="title"/>
          </p:nvPr>
        </p:nvSpPr>
        <p:spPr>
          <a:xfrm>
            <a:off x="486654" y="801237"/>
            <a:ext cx="11218800" cy="721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sz="3200"/>
              <a:t>Alcances</a:t>
            </a:r>
            <a:endParaRPr sz="3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2fcc48fa2e6_0_13"/>
          <p:cNvSpPr txBox="1"/>
          <p:nvPr>
            <p:ph type="title"/>
          </p:nvPr>
        </p:nvSpPr>
        <p:spPr>
          <a:xfrm>
            <a:off x="486654" y="801237"/>
            <a:ext cx="11218800" cy="721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sz="3200"/>
              <a:t>Procesos de negocio</a:t>
            </a:r>
            <a:endParaRPr sz="3200"/>
          </a:p>
        </p:txBody>
      </p:sp>
      <p:sp>
        <p:nvSpPr>
          <p:cNvPr id="124" name="Google Shape;124;g2fcc48fa2e6_0_13"/>
          <p:cNvSpPr txBox="1"/>
          <p:nvPr/>
        </p:nvSpPr>
        <p:spPr>
          <a:xfrm>
            <a:off x="6461300" y="1523025"/>
            <a:ext cx="5044200" cy="32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sz="900">
              <a:solidFill>
                <a:schemeClr val="dk1"/>
              </a:solidFill>
            </a:endParaRPr>
          </a:p>
        </p:txBody>
      </p:sp>
      <p:sp>
        <p:nvSpPr>
          <p:cNvPr id="125" name="Google Shape;125;g2fcc48fa2e6_0_13"/>
          <p:cNvSpPr txBox="1"/>
          <p:nvPr/>
        </p:nvSpPr>
        <p:spPr>
          <a:xfrm>
            <a:off x="486650" y="4392500"/>
            <a:ext cx="5271000" cy="32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sz="900">
              <a:solidFill>
                <a:schemeClr val="dk1"/>
              </a:solidFill>
            </a:endParaRPr>
          </a:p>
        </p:txBody>
      </p:sp>
      <p:sp>
        <p:nvSpPr>
          <p:cNvPr id="126" name="Google Shape;126;g2fcc48fa2e6_0_13"/>
          <p:cNvSpPr txBox="1"/>
          <p:nvPr/>
        </p:nvSpPr>
        <p:spPr>
          <a:xfrm>
            <a:off x="6461300" y="4345300"/>
            <a:ext cx="5648700" cy="32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sz="900">
              <a:solidFill>
                <a:schemeClr val="dk1"/>
              </a:solidFill>
            </a:endParaRPr>
          </a:p>
        </p:txBody>
      </p:sp>
      <p:graphicFrame>
        <p:nvGraphicFramePr>
          <p:cNvPr id="127" name="Google Shape;127;g2fcc48fa2e6_0_13"/>
          <p:cNvGraphicFramePr/>
          <p:nvPr/>
        </p:nvGraphicFramePr>
        <p:xfrm>
          <a:off x="607663" y="1623838"/>
          <a:ext cx="3000000" cy="3000000"/>
        </p:xfrm>
        <a:graphic>
          <a:graphicData uri="http://schemas.openxmlformats.org/drawingml/2006/table">
            <a:tbl>
              <a:tblPr>
                <a:noFill/>
                <a:tableStyleId>{E48AA2B5-A99C-42E2-BACB-4BB89F0C11F3}</a:tableStyleId>
              </a:tblPr>
              <a:tblGrid>
                <a:gridCol w="5300200"/>
                <a:gridCol w="5676475"/>
              </a:tblGrid>
              <a:tr h="2534250">
                <a:tc>
                  <a:txBody>
                    <a:bodyPr/>
                    <a:lstStyle/>
                    <a:p>
                      <a:pPr indent="0" lvl="0" marL="0" rtl="0" algn="l">
                        <a:lnSpc>
                          <a:spcPct val="115000"/>
                        </a:lnSpc>
                        <a:spcBef>
                          <a:spcPts val="1400"/>
                        </a:spcBef>
                        <a:spcAft>
                          <a:spcPts val="0"/>
                        </a:spcAft>
                        <a:buClr>
                          <a:schemeClr val="dk1"/>
                        </a:buClr>
                        <a:buSzPts val="1100"/>
                        <a:buFont typeface="Arial"/>
                        <a:buNone/>
                      </a:pPr>
                      <a:r>
                        <a:rPr b="1" lang="es-CL" sz="1200">
                          <a:solidFill>
                            <a:schemeClr val="dk1"/>
                          </a:solidFill>
                        </a:rPr>
                        <a:t>1. Proceso de Registro y Autenticación de Usuarios</a:t>
                      </a:r>
                      <a:endParaRPr b="1"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s-CL" sz="900">
                          <a:solidFill>
                            <a:schemeClr val="dk1"/>
                          </a:solidFill>
                        </a:rPr>
                        <a:t>Permite a los usuarios crear una cuenta, iniciar sesión, y gestionar credenciales.</a:t>
                      </a:r>
                      <a:endParaRPr b="1" sz="900">
                        <a:solidFill>
                          <a:schemeClr val="dk1"/>
                        </a:solidFill>
                      </a:endParaRPr>
                    </a:p>
                    <a:p>
                      <a:pPr indent="-285750" lvl="0" marL="457200" rtl="0" algn="l">
                        <a:lnSpc>
                          <a:spcPct val="115000"/>
                        </a:lnSpc>
                        <a:spcBef>
                          <a:spcPts val="1200"/>
                        </a:spcBef>
                        <a:spcAft>
                          <a:spcPts val="0"/>
                        </a:spcAft>
                        <a:buClr>
                          <a:schemeClr val="dk1"/>
                        </a:buClr>
                        <a:buSzPts val="900"/>
                        <a:buChar char="●"/>
                      </a:pPr>
                      <a:r>
                        <a:rPr b="1" lang="es-CL" sz="900">
                          <a:solidFill>
                            <a:schemeClr val="dk1"/>
                          </a:solidFill>
                        </a:rPr>
                        <a:t>Registro:</a:t>
                      </a:r>
                      <a:r>
                        <a:rPr lang="es-CL" sz="900">
                          <a:solidFill>
                            <a:schemeClr val="dk1"/>
                          </a:solidFill>
                        </a:rPr>
                        <a:t> Usuario crea cuenta con datos personales o redes sociales, y es redirigido a la pantalla principal.</a:t>
                      </a:r>
                      <a:endParaRPr sz="900">
                        <a:solidFill>
                          <a:schemeClr val="dk1"/>
                        </a:solidFill>
                      </a:endParaRPr>
                    </a:p>
                    <a:p>
                      <a:pPr indent="-285750" lvl="0" marL="457200" rtl="0" algn="l">
                        <a:lnSpc>
                          <a:spcPct val="115000"/>
                        </a:lnSpc>
                        <a:spcBef>
                          <a:spcPts val="0"/>
                        </a:spcBef>
                        <a:spcAft>
                          <a:spcPts val="0"/>
                        </a:spcAft>
                        <a:buClr>
                          <a:schemeClr val="dk1"/>
                        </a:buClr>
                        <a:buSzPts val="900"/>
                        <a:buChar char="●"/>
                      </a:pPr>
                      <a:r>
                        <a:rPr b="1" lang="es-CL" sz="900">
                          <a:solidFill>
                            <a:schemeClr val="dk1"/>
                          </a:solidFill>
                        </a:rPr>
                        <a:t>Inicio de Sesión:</a:t>
                      </a:r>
                      <a:r>
                        <a:rPr lang="es-CL" sz="900">
                          <a:solidFill>
                            <a:schemeClr val="dk1"/>
                          </a:solidFill>
                        </a:rPr>
                        <a:t> Usuario ingresa credenciales o usa redes sociales para acceder.</a:t>
                      </a:r>
                      <a:endParaRPr sz="900">
                        <a:solidFill>
                          <a:schemeClr val="dk1"/>
                        </a:solidFill>
                      </a:endParaRPr>
                    </a:p>
                    <a:p>
                      <a:pPr indent="-285750" lvl="0" marL="457200" rtl="0" algn="l">
                        <a:lnSpc>
                          <a:spcPct val="115000"/>
                        </a:lnSpc>
                        <a:spcBef>
                          <a:spcPts val="0"/>
                        </a:spcBef>
                        <a:spcAft>
                          <a:spcPts val="0"/>
                        </a:spcAft>
                        <a:buClr>
                          <a:schemeClr val="dk1"/>
                        </a:buClr>
                        <a:buSzPts val="900"/>
                        <a:buChar char="●"/>
                      </a:pPr>
                      <a:r>
                        <a:rPr b="1" lang="es-CL" sz="900">
                          <a:solidFill>
                            <a:schemeClr val="dk1"/>
                          </a:solidFill>
                        </a:rPr>
                        <a:t>Recuperación de Contraseña:</a:t>
                      </a:r>
                      <a:r>
                        <a:rPr lang="es-CL" sz="900">
                          <a:solidFill>
                            <a:schemeClr val="dk1"/>
                          </a:solidFill>
                        </a:rPr>
                        <a:t> Usuario solicita un enlace para restablecer la contraseña.</a:t>
                      </a:r>
                      <a:endParaRPr sz="900">
                        <a:solidFill>
                          <a:schemeClr val="dk1"/>
                        </a:solidFill>
                      </a:endParaRPr>
                    </a:p>
                    <a:p>
                      <a:pPr indent="-285750" lvl="0" marL="457200" rtl="0" algn="l">
                        <a:lnSpc>
                          <a:spcPct val="115000"/>
                        </a:lnSpc>
                        <a:spcBef>
                          <a:spcPts val="0"/>
                        </a:spcBef>
                        <a:spcAft>
                          <a:spcPts val="0"/>
                        </a:spcAft>
                        <a:buClr>
                          <a:schemeClr val="dk1"/>
                        </a:buClr>
                        <a:buSzPts val="900"/>
                        <a:buChar char="●"/>
                      </a:pPr>
                      <a:r>
                        <a:rPr b="1" lang="es-CL" sz="900">
                          <a:solidFill>
                            <a:schemeClr val="dk1"/>
                          </a:solidFill>
                        </a:rPr>
                        <a:t>Cierre de Sesión:</a:t>
                      </a:r>
                      <a:r>
                        <a:rPr lang="es-CL" sz="900">
                          <a:solidFill>
                            <a:schemeClr val="dk1"/>
                          </a:solidFill>
                        </a:rPr>
                        <a:t> Usuario cierra sesión y se eliminan los datos locales.</a:t>
                      </a:r>
                      <a:endParaRPr sz="900">
                        <a:solidFill>
                          <a:schemeClr val="dk1"/>
                        </a:solidFill>
                      </a:endParaRPr>
                    </a:p>
                    <a:p>
                      <a:pPr indent="0" lvl="0" marL="0" rtl="0" algn="l">
                        <a:lnSpc>
                          <a:spcPct val="115000"/>
                        </a:lnSpc>
                        <a:spcBef>
                          <a:spcPts val="1200"/>
                        </a:spcBef>
                        <a:spcAft>
                          <a:spcPts val="1200"/>
                        </a:spcAft>
                        <a:buNone/>
                      </a:pPr>
                      <a:r>
                        <a:rPr b="1" lang="es-CL" sz="900">
                          <a:solidFill>
                            <a:schemeClr val="dk1"/>
                          </a:solidFill>
                        </a:rPr>
                        <a:t>Input:</a:t>
                      </a:r>
                      <a:r>
                        <a:rPr lang="es-CL" sz="900">
                          <a:solidFill>
                            <a:schemeClr val="dk1"/>
                          </a:solidFill>
                        </a:rPr>
                        <a:t> Datos personales, credenciales, información de redes sociales.</a:t>
                      </a:r>
                      <a:br>
                        <a:rPr lang="es-CL" sz="900">
                          <a:solidFill>
                            <a:schemeClr val="dk1"/>
                          </a:solidFill>
                        </a:rPr>
                      </a:br>
                      <a:r>
                        <a:rPr b="1" lang="es-CL" sz="900">
                          <a:solidFill>
                            <a:schemeClr val="dk1"/>
                          </a:solidFill>
                        </a:rPr>
                        <a:t>Output:</a:t>
                      </a:r>
                      <a:r>
                        <a:rPr lang="es-CL" sz="900">
                          <a:solidFill>
                            <a:schemeClr val="dk1"/>
                          </a:solidFill>
                        </a:rPr>
                        <a:t> Cuenta creada, acceso a la aplicación, restablecimiento de contraseña.</a:t>
                      </a:r>
                      <a:br>
                        <a:rPr lang="es-CL" sz="900">
                          <a:solidFill>
                            <a:schemeClr val="dk1"/>
                          </a:solidFill>
                        </a:rPr>
                      </a:br>
                      <a:r>
                        <a:rPr b="1" lang="es-CL" sz="900">
                          <a:solidFill>
                            <a:schemeClr val="dk1"/>
                          </a:solidFill>
                        </a:rPr>
                        <a:t>Notas:</a:t>
                      </a:r>
                      <a:r>
                        <a:rPr lang="es-CL" sz="900">
                          <a:solidFill>
                            <a:schemeClr val="dk1"/>
                          </a:solidFill>
                        </a:rPr>
                        <a:t> Integración con APIs de Google y Facebook, y medidas de seguridad como autenticación multifactor.</a:t>
                      </a:r>
                      <a:endParaRPr/>
                    </a:p>
                  </a:txBody>
                  <a:tcPr marT="91425" marB="91425" marR="91425" marL="91425">
                    <a:solidFill>
                      <a:srgbClr val="E9EFF7"/>
                    </a:solidFill>
                  </a:tcPr>
                </a:tc>
                <a:tc>
                  <a:txBody>
                    <a:bodyPr/>
                    <a:lstStyle/>
                    <a:p>
                      <a:pPr indent="0" lvl="0" marL="0" rtl="0" algn="l">
                        <a:lnSpc>
                          <a:spcPct val="115000"/>
                        </a:lnSpc>
                        <a:spcBef>
                          <a:spcPts val="1400"/>
                        </a:spcBef>
                        <a:spcAft>
                          <a:spcPts val="0"/>
                        </a:spcAft>
                        <a:buClr>
                          <a:schemeClr val="dk1"/>
                        </a:buClr>
                        <a:buSzPts val="1100"/>
                        <a:buFont typeface="Arial"/>
                        <a:buNone/>
                      </a:pPr>
                      <a:r>
                        <a:rPr b="1" lang="es-CL" sz="1200">
                          <a:solidFill>
                            <a:schemeClr val="dk1"/>
                          </a:solidFill>
                        </a:rPr>
                        <a:t>2. Proceso de Exploración y Comparación de Instituciones</a:t>
                      </a:r>
                      <a:endParaRPr b="1"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s-CL" sz="900">
                          <a:solidFill>
                            <a:schemeClr val="dk1"/>
                          </a:solidFill>
                        </a:rPr>
                        <a:t>Permite explorar y comparar instituciones educativas.</a:t>
                      </a:r>
                      <a:endParaRPr b="1" sz="900">
                        <a:solidFill>
                          <a:schemeClr val="dk1"/>
                        </a:solidFill>
                      </a:endParaRPr>
                    </a:p>
                    <a:p>
                      <a:pPr indent="-285750" lvl="0" marL="457200" rtl="0" algn="l">
                        <a:lnSpc>
                          <a:spcPct val="115000"/>
                        </a:lnSpc>
                        <a:spcBef>
                          <a:spcPts val="1200"/>
                        </a:spcBef>
                        <a:spcAft>
                          <a:spcPts val="0"/>
                        </a:spcAft>
                        <a:buClr>
                          <a:schemeClr val="dk1"/>
                        </a:buClr>
                        <a:buSzPts val="900"/>
                        <a:buChar char="●"/>
                      </a:pPr>
                      <a:r>
                        <a:rPr b="1" lang="es-CL" sz="900">
                          <a:solidFill>
                            <a:schemeClr val="dk1"/>
                          </a:solidFill>
                        </a:rPr>
                        <a:t>Exploración:</a:t>
                      </a:r>
                      <a:r>
                        <a:rPr lang="es-CL" sz="900">
                          <a:solidFill>
                            <a:schemeClr val="dk1"/>
                          </a:solidFill>
                        </a:rPr>
                        <a:t> Usuario navega por la lista de instituciones y selecciona una para ver detalles.</a:t>
                      </a:r>
                      <a:endParaRPr sz="900">
                        <a:solidFill>
                          <a:schemeClr val="dk1"/>
                        </a:solidFill>
                      </a:endParaRPr>
                    </a:p>
                    <a:p>
                      <a:pPr indent="-285750" lvl="0" marL="457200" rtl="0" algn="l">
                        <a:lnSpc>
                          <a:spcPct val="115000"/>
                        </a:lnSpc>
                        <a:spcBef>
                          <a:spcPts val="0"/>
                        </a:spcBef>
                        <a:spcAft>
                          <a:spcPts val="0"/>
                        </a:spcAft>
                        <a:buClr>
                          <a:schemeClr val="dk1"/>
                        </a:buClr>
                        <a:buSzPts val="900"/>
                        <a:buChar char="●"/>
                      </a:pPr>
                      <a:r>
                        <a:rPr b="1" lang="es-CL" sz="900">
                          <a:solidFill>
                            <a:schemeClr val="dk1"/>
                          </a:solidFill>
                        </a:rPr>
                        <a:t>Comparación:</a:t>
                      </a:r>
                      <a:r>
                        <a:rPr lang="es-CL" sz="900">
                          <a:solidFill>
                            <a:schemeClr val="dk1"/>
                          </a:solidFill>
                        </a:rPr>
                        <a:t> Usuario selecciona varias instituciones para comparar y visualiza una tabla comparativa.</a:t>
                      </a:r>
                      <a:endParaRPr sz="900">
                        <a:solidFill>
                          <a:schemeClr val="dk1"/>
                        </a:solidFill>
                      </a:endParaRPr>
                    </a:p>
                    <a:p>
                      <a:pPr indent="0" lvl="0" marL="0" rtl="0" algn="l">
                        <a:lnSpc>
                          <a:spcPct val="115000"/>
                        </a:lnSpc>
                        <a:spcBef>
                          <a:spcPts val="1200"/>
                        </a:spcBef>
                        <a:spcAft>
                          <a:spcPts val="1200"/>
                        </a:spcAft>
                        <a:buNone/>
                      </a:pPr>
                      <a:r>
                        <a:rPr b="1" lang="es-CL" sz="900">
                          <a:solidFill>
                            <a:schemeClr val="dk1"/>
                          </a:solidFill>
                        </a:rPr>
                        <a:t>Input:</a:t>
                      </a:r>
                      <a:r>
                        <a:rPr lang="es-CL" sz="900">
                          <a:solidFill>
                            <a:schemeClr val="dk1"/>
                          </a:solidFill>
                        </a:rPr>
                        <a:t> Datos de instituciones (ubicación, tipo, acreditación).</a:t>
                      </a:r>
                      <a:br>
                        <a:rPr lang="es-CL" sz="900">
                          <a:solidFill>
                            <a:schemeClr val="dk1"/>
                          </a:solidFill>
                        </a:rPr>
                      </a:br>
                      <a:r>
                        <a:rPr b="1" lang="es-CL" sz="900">
                          <a:solidFill>
                            <a:schemeClr val="dk1"/>
                          </a:solidFill>
                        </a:rPr>
                        <a:t>Output:</a:t>
                      </a:r>
                      <a:r>
                        <a:rPr lang="es-CL" sz="900">
                          <a:solidFill>
                            <a:schemeClr val="dk1"/>
                          </a:solidFill>
                        </a:rPr>
                        <a:t> Información detallada, tabla comparativa.</a:t>
                      </a:r>
                      <a:br>
                        <a:rPr lang="es-CL" sz="900">
                          <a:solidFill>
                            <a:schemeClr val="dk1"/>
                          </a:solidFill>
                        </a:rPr>
                      </a:br>
                      <a:r>
                        <a:rPr b="1" lang="es-CL" sz="900">
                          <a:solidFill>
                            <a:schemeClr val="dk1"/>
                          </a:solidFill>
                        </a:rPr>
                        <a:t>Notas:</a:t>
                      </a:r>
                      <a:r>
                        <a:rPr lang="es-CL" sz="900">
                          <a:solidFill>
                            <a:schemeClr val="dk1"/>
                          </a:solidFill>
                        </a:rPr>
                        <a:t> Integración con base de datos, filtros para personalizar búsqueda.</a:t>
                      </a:r>
                      <a:endParaRPr/>
                    </a:p>
                  </a:txBody>
                  <a:tcPr marT="91425" marB="91425" marR="91425" marL="91425">
                    <a:solidFill>
                      <a:srgbClr val="E9EFF7"/>
                    </a:solidFill>
                  </a:tcPr>
                </a:tc>
              </a:tr>
              <a:tr h="2456850">
                <a:tc>
                  <a:txBody>
                    <a:bodyPr/>
                    <a:lstStyle/>
                    <a:p>
                      <a:pPr indent="0" lvl="0" marL="0" rtl="0" algn="l">
                        <a:lnSpc>
                          <a:spcPct val="115000"/>
                        </a:lnSpc>
                        <a:spcBef>
                          <a:spcPts val="1400"/>
                        </a:spcBef>
                        <a:spcAft>
                          <a:spcPts val="0"/>
                        </a:spcAft>
                        <a:buClr>
                          <a:schemeClr val="dk1"/>
                        </a:buClr>
                        <a:buSzPts val="1100"/>
                        <a:buFont typeface="Arial"/>
                        <a:buNone/>
                      </a:pPr>
                      <a:r>
                        <a:rPr b="1" lang="es-CL" sz="1200">
                          <a:solidFill>
                            <a:schemeClr val="dk1"/>
                          </a:solidFill>
                        </a:rPr>
                        <a:t>3. Proceso de Gestión de Marcadores de Instituciones</a:t>
                      </a:r>
                      <a:endParaRPr b="1"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s-CL" sz="900">
                          <a:solidFill>
                            <a:schemeClr val="dk1"/>
                          </a:solidFill>
                        </a:rPr>
                        <a:t>Permite marcar instituciones favoritas y recibir actualizaciones.</a:t>
                      </a:r>
                      <a:endParaRPr b="1" sz="900">
                        <a:solidFill>
                          <a:schemeClr val="dk1"/>
                        </a:solidFill>
                      </a:endParaRPr>
                    </a:p>
                    <a:p>
                      <a:pPr indent="-285750" lvl="0" marL="457200" rtl="0" algn="l">
                        <a:lnSpc>
                          <a:spcPct val="115000"/>
                        </a:lnSpc>
                        <a:spcBef>
                          <a:spcPts val="1200"/>
                        </a:spcBef>
                        <a:spcAft>
                          <a:spcPts val="0"/>
                        </a:spcAft>
                        <a:buClr>
                          <a:schemeClr val="dk1"/>
                        </a:buClr>
                        <a:buSzPts val="900"/>
                        <a:buChar char="●"/>
                      </a:pPr>
                      <a:r>
                        <a:rPr b="1" lang="es-CL" sz="900">
                          <a:solidFill>
                            <a:schemeClr val="dk1"/>
                          </a:solidFill>
                        </a:rPr>
                        <a:t>Marcado:</a:t>
                      </a:r>
                      <a:r>
                        <a:rPr lang="es-CL" sz="900">
                          <a:solidFill>
                            <a:schemeClr val="dk1"/>
                          </a:solidFill>
                        </a:rPr>
                        <a:t> Usuario marca instituciones como favoritas.</a:t>
                      </a:r>
                      <a:endParaRPr sz="900">
                        <a:solidFill>
                          <a:schemeClr val="dk1"/>
                        </a:solidFill>
                      </a:endParaRPr>
                    </a:p>
                    <a:p>
                      <a:pPr indent="-285750" lvl="0" marL="457200" rtl="0" algn="l">
                        <a:lnSpc>
                          <a:spcPct val="115000"/>
                        </a:lnSpc>
                        <a:spcBef>
                          <a:spcPts val="0"/>
                        </a:spcBef>
                        <a:spcAft>
                          <a:spcPts val="0"/>
                        </a:spcAft>
                        <a:buClr>
                          <a:schemeClr val="dk1"/>
                        </a:buClr>
                        <a:buSzPts val="900"/>
                        <a:buChar char="●"/>
                      </a:pPr>
                      <a:r>
                        <a:rPr b="1" lang="es-CL" sz="900">
                          <a:solidFill>
                            <a:schemeClr val="dk1"/>
                          </a:solidFill>
                        </a:rPr>
                        <a:t>Actualización y Notificación:</a:t>
                      </a:r>
                      <a:r>
                        <a:rPr lang="es-CL" sz="900">
                          <a:solidFill>
                            <a:schemeClr val="dk1"/>
                          </a:solidFill>
                        </a:rPr>
                        <a:t> Usuario recibe notificaciones cuando las instituciones marcadas actualizan su información.</a:t>
                      </a:r>
                      <a:endParaRPr sz="900">
                        <a:solidFill>
                          <a:schemeClr val="dk1"/>
                        </a:solidFill>
                      </a:endParaRPr>
                    </a:p>
                    <a:p>
                      <a:pPr indent="0" lvl="0" marL="0" rtl="0" algn="l">
                        <a:lnSpc>
                          <a:spcPct val="115000"/>
                        </a:lnSpc>
                        <a:spcBef>
                          <a:spcPts val="1200"/>
                        </a:spcBef>
                        <a:spcAft>
                          <a:spcPts val="1200"/>
                        </a:spcAft>
                        <a:buNone/>
                      </a:pPr>
                      <a:r>
                        <a:rPr b="1" lang="es-CL" sz="900">
                          <a:solidFill>
                            <a:schemeClr val="dk1"/>
                          </a:solidFill>
                        </a:rPr>
                        <a:t>Input:</a:t>
                      </a:r>
                      <a:r>
                        <a:rPr lang="es-CL" sz="900">
                          <a:solidFill>
                            <a:schemeClr val="dk1"/>
                          </a:solidFill>
                        </a:rPr>
                        <a:t> Selección de instituciones favoritas.</a:t>
                      </a:r>
                      <a:br>
                        <a:rPr lang="es-CL" sz="900">
                          <a:solidFill>
                            <a:schemeClr val="dk1"/>
                          </a:solidFill>
                        </a:rPr>
                      </a:br>
                      <a:r>
                        <a:rPr b="1" lang="es-CL" sz="900">
                          <a:solidFill>
                            <a:schemeClr val="dk1"/>
                          </a:solidFill>
                        </a:rPr>
                        <a:t>Output:</a:t>
                      </a:r>
                      <a:r>
                        <a:rPr lang="es-CL" sz="900">
                          <a:solidFill>
                            <a:schemeClr val="dk1"/>
                          </a:solidFill>
                        </a:rPr>
                        <a:t> Lista de favoritas, notificaciones de actualizaciones.</a:t>
                      </a:r>
                      <a:br>
                        <a:rPr lang="es-CL" sz="900">
                          <a:solidFill>
                            <a:schemeClr val="dk1"/>
                          </a:solidFill>
                        </a:rPr>
                      </a:br>
                      <a:r>
                        <a:rPr b="1" lang="es-CL" sz="900">
                          <a:solidFill>
                            <a:schemeClr val="dk1"/>
                          </a:solidFill>
                        </a:rPr>
                        <a:t>Notas:</a:t>
                      </a:r>
                      <a:r>
                        <a:rPr lang="es-CL" sz="900">
                          <a:solidFill>
                            <a:schemeClr val="dk1"/>
                          </a:solidFill>
                        </a:rPr>
                        <a:t> Base de datos para almacenar marcadores, interfaz para gestión de favoritos.</a:t>
                      </a:r>
                      <a:endParaRPr/>
                    </a:p>
                  </a:txBody>
                  <a:tcPr marT="91425" marB="91425" marR="91425" marL="91425">
                    <a:solidFill>
                      <a:srgbClr val="E9EFF7"/>
                    </a:solidFill>
                  </a:tcPr>
                </a:tc>
                <a:tc>
                  <a:txBody>
                    <a:bodyPr/>
                    <a:lstStyle/>
                    <a:p>
                      <a:pPr indent="0" lvl="0" marL="0" rtl="0" algn="l">
                        <a:lnSpc>
                          <a:spcPct val="115000"/>
                        </a:lnSpc>
                        <a:spcBef>
                          <a:spcPts val="1400"/>
                        </a:spcBef>
                        <a:spcAft>
                          <a:spcPts val="0"/>
                        </a:spcAft>
                        <a:buClr>
                          <a:schemeClr val="dk1"/>
                        </a:buClr>
                        <a:buSzPts val="1100"/>
                        <a:buFont typeface="Arial"/>
                        <a:buNone/>
                      </a:pPr>
                      <a:r>
                        <a:rPr b="1" lang="es-CL" sz="1200">
                          <a:solidFill>
                            <a:schemeClr val="dk1"/>
                          </a:solidFill>
                        </a:rPr>
                        <a:t>4. Proceso de Recuperación de Información sobre Carreras</a:t>
                      </a:r>
                      <a:endParaRPr b="1"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s-CL" sz="900">
                          <a:solidFill>
                            <a:schemeClr val="dk1"/>
                          </a:solidFill>
                        </a:rPr>
                        <a:t>Proporciona acceso a información detallada sobre carreras.</a:t>
                      </a:r>
                      <a:endParaRPr b="1" sz="900">
                        <a:solidFill>
                          <a:schemeClr val="dk1"/>
                        </a:solidFill>
                      </a:endParaRPr>
                    </a:p>
                    <a:p>
                      <a:pPr indent="-285750" lvl="0" marL="457200" rtl="0" algn="l">
                        <a:lnSpc>
                          <a:spcPct val="115000"/>
                        </a:lnSpc>
                        <a:spcBef>
                          <a:spcPts val="1200"/>
                        </a:spcBef>
                        <a:spcAft>
                          <a:spcPts val="0"/>
                        </a:spcAft>
                        <a:buClr>
                          <a:schemeClr val="dk1"/>
                        </a:buClr>
                        <a:buSzPts val="900"/>
                        <a:buChar char="●"/>
                      </a:pPr>
                      <a:r>
                        <a:rPr b="1" lang="es-CL" sz="900">
                          <a:solidFill>
                            <a:schemeClr val="dk1"/>
                          </a:solidFill>
                        </a:rPr>
                        <a:t>Acceso a Información:</a:t>
                      </a:r>
                      <a:r>
                        <a:rPr lang="es-CL" sz="900">
                          <a:solidFill>
                            <a:schemeClr val="dk1"/>
                          </a:solidFill>
                        </a:rPr>
                        <a:t> Usuario explora carreras y accede a detalles como costos, duración, perfil de egreso.</a:t>
                      </a:r>
                      <a:endParaRPr sz="900">
                        <a:solidFill>
                          <a:schemeClr val="dk1"/>
                        </a:solidFill>
                      </a:endParaRPr>
                    </a:p>
                    <a:p>
                      <a:pPr indent="-285750" lvl="0" marL="457200" rtl="0" algn="l">
                        <a:lnSpc>
                          <a:spcPct val="115000"/>
                        </a:lnSpc>
                        <a:spcBef>
                          <a:spcPts val="0"/>
                        </a:spcBef>
                        <a:spcAft>
                          <a:spcPts val="0"/>
                        </a:spcAft>
                        <a:buClr>
                          <a:schemeClr val="dk1"/>
                        </a:buClr>
                        <a:buSzPts val="900"/>
                        <a:buChar char="●"/>
                      </a:pPr>
                      <a:r>
                        <a:rPr b="1" lang="es-CL" sz="900">
                          <a:solidFill>
                            <a:schemeClr val="dk1"/>
                          </a:solidFill>
                        </a:rPr>
                        <a:t>Visualización:</a:t>
                      </a:r>
                      <a:r>
                        <a:rPr lang="es-CL" sz="900">
                          <a:solidFill>
                            <a:schemeClr val="dk1"/>
                          </a:solidFill>
                        </a:rPr>
                        <a:t> La aplicación muestra información relevante de cada carrera seleccionada.</a:t>
                      </a:r>
                      <a:endParaRPr sz="9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b="1" lang="es-CL" sz="900">
                          <a:solidFill>
                            <a:schemeClr val="dk1"/>
                          </a:solidFill>
                        </a:rPr>
                        <a:t>Inputs:</a:t>
                      </a:r>
                      <a:r>
                        <a:rPr lang="es-CL" sz="900">
                          <a:solidFill>
                            <a:schemeClr val="dk1"/>
                          </a:solidFill>
                        </a:rPr>
                        <a:t> Datos sobre carreras (costos, duración, perfil, campo laboral).</a:t>
                      </a:r>
                      <a:br>
                        <a:rPr lang="es-CL" sz="900">
                          <a:solidFill>
                            <a:schemeClr val="dk1"/>
                          </a:solidFill>
                        </a:rPr>
                      </a:br>
                      <a:r>
                        <a:rPr b="1" lang="es-CL" sz="900">
                          <a:solidFill>
                            <a:schemeClr val="dk1"/>
                          </a:solidFill>
                        </a:rPr>
                        <a:t>Outputs:</a:t>
                      </a:r>
                      <a:r>
                        <a:rPr lang="es-CL" sz="900">
                          <a:solidFill>
                            <a:schemeClr val="dk1"/>
                          </a:solidFill>
                        </a:rPr>
                        <a:t> Información detallada sobre cada carrera.</a:t>
                      </a:r>
                      <a:br>
                        <a:rPr lang="es-CL" sz="900">
                          <a:solidFill>
                            <a:schemeClr val="dk1"/>
                          </a:solidFill>
                        </a:rPr>
                      </a:br>
                      <a:r>
                        <a:rPr b="1" lang="es-CL" sz="900">
                          <a:solidFill>
                            <a:schemeClr val="dk1"/>
                          </a:solidFill>
                        </a:rPr>
                        <a:t>Notas:</a:t>
                      </a:r>
                      <a:r>
                        <a:rPr lang="es-CL" sz="900">
                          <a:solidFill>
                            <a:schemeClr val="dk1"/>
                          </a:solidFill>
                        </a:rPr>
                        <a:t> Integración con bases de datos, diseño de interfaces claras.</a:t>
                      </a:r>
                      <a:endParaRPr/>
                    </a:p>
                  </a:txBody>
                  <a:tcPr marT="91425" marB="91425" marR="91425" marL="91425">
                    <a:solidFill>
                      <a:srgbClr val="E9EFF7"/>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33"/>
          <p:cNvSpPr txBox="1"/>
          <p:nvPr>
            <p:ph type="title"/>
          </p:nvPr>
        </p:nvSpPr>
        <p:spPr>
          <a:xfrm>
            <a:off x="486654" y="801237"/>
            <a:ext cx="11218800" cy="721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sz="3200"/>
              <a:t>Backlog priorizado del Producto</a:t>
            </a:r>
            <a:endParaRPr sz="3200"/>
          </a:p>
        </p:txBody>
      </p:sp>
      <p:graphicFrame>
        <p:nvGraphicFramePr>
          <p:cNvPr id="133" name="Google Shape;133;p33"/>
          <p:cNvGraphicFramePr/>
          <p:nvPr/>
        </p:nvGraphicFramePr>
        <p:xfrm>
          <a:off x="2021125" y="1724525"/>
          <a:ext cx="3000000" cy="3000000"/>
        </p:xfrm>
        <a:graphic>
          <a:graphicData uri="http://schemas.openxmlformats.org/drawingml/2006/table">
            <a:tbl>
              <a:tblPr>
                <a:noFill/>
                <a:tableStyleId>{E48AA2B5-A99C-42E2-BACB-4BB89F0C11F3}</a:tableStyleId>
              </a:tblPr>
              <a:tblGrid>
                <a:gridCol w="1455000"/>
                <a:gridCol w="4878225"/>
                <a:gridCol w="1816525"/>
              </a:tblGrid>
              <a:tr h="100000">
                <a:tc>
                  <a:txBody>
                    <a:bodyPr/>
                    <a:lstStyle/>
                    <a:p>
                      <a:pPr indent="0" lvl="0" marL="0" rtl="0" algn="ctr">
                        <a:lnSpc>
                          <a:spcPct val="115000"/>
                        </a:lnSpc>
                        <a:spcBef>
                          <a:spcPts val="0"/>
                        </a:spcBef>
                        <a:spcAft>
                          <a:spcPts val="0"/>
                        </a:spcAft>
                        <a:buNone/>
                      </a:pPr>
                      <a:r>
                        <a:rPr b="1" lang="es-CL" sz="1800">
                          <a:solidFill>
                            <a:schemeClr val="dk1"/>
                          </a:solidFill>
                        </a:rPr>
                        <a:t>ID</a:t>
                      </a:r>
                      <a:endParaRPr b="1" sz="1800">
                        <a:solidFill>
                          <a:schemeClr val="dk1"/>
                        </a:solidFill>
                      </a:endParaRPr>
                    </a:p>
                  </a:txBody>
                  <a:tcPr marT="9525" marB="91425" marR="9525" marL="9525" anchor="b">
                    <a:solidFill>
                      <a:srgbClr val="D0DEEF"/>
                    </a:solidFill>
                  </a:tcPr>
                </a:tc>
                <a:tc>
                  <a:txBody>
                    <a:bodyPr/>
                    <a:lstStyle/>
                    <a:p>
                      <a:pPr indent="0" lvl="0" marL="0" rtl="0" algn="ctr">
                        <a:spcBef>
                          <a:spcPts val="0"/>
                        </a:spcBef>
                        <a:spcAft>
                          <a:spcPts val="0"/>
                        </a:spcAft>
                        <a:buNone/>
                      </a:pPr>
                      <a:r>
                        <a:rPr b="1" lang="es-CL" sz="1800">
                          <a:solidFill>
                            <a:schemeClr val="dk1"/>
                          </a:solidFill>
                        </a:rPr>
                        <a:t>Nombre</a:t>
                      </a:r>
                      <a:endParaRPr b="1" sz="1800">
                        <a:solidFill>
                          <a:schemeClr val="dk1"/>
                        </a:solidFill>
                      </a:endParaRPr>
                    </a:p>
                  </a:txBody>
                  <a:tcPr marT="9525" marB="91425" marR="9525" marL="9525" anchor="b">
                    <a:solidFill>
                      <a:srgbClr val="D0DEEF"/>
                    </a:solidFill>
                  </a:tcPr>
                </a:tc>
                <a:tc>
                  <a:txBody>
                    <a:bodyPr/>
                    <a:lstStyle/>
                    <a:p>
                      <a:pPr indent="0" lvl="0" marL="0" rtl="0" algn="ctr">
                        <a:spcBef>
                          <a:spcPts val="0"/>
                        </a:spcBef>
                        <a:spcAft>
                          <a:spcPts val="0"/>
                        </a:spcAft>
                        <a:buNone/>
                      </a:pPr>
                      <a:r>
                        <a:rPr b="1" lang="es-CL" sz="1800">
                          <a:solidFill>
                            <a:schemeClr val="dk1"/>
                          </a:solidFill>
                        </a:rPr>
                        <a:t>Estimación</a:t>
                      </a:r>
                      <a:endParaRPr b="1" sz="1800">
                        <a:solidFill>
                          <a:schemeClr val="dk1"/>
                        </a:solidFill>
                      </a:endParaRPr>
                    </a:p>
                  </a:txBody>
                  <a:tcPr marT="9525" marB="91425" marR="9525" marL="9525" anchor="b">
                    <a:solidFill>
                      <a:srgbClr val="D0DEEF"/>
                    </a:solidFill>
                  </a:tcPr>
                </a:tc>
              </a:tr>
              <a:tr h="381000">
                <a:tc>
                  <a:txBody>
                    <a:bodyPr/>
                    <a:lstStyle/>
                    <a:p>
                      <a:pPr indent="0" lvl="0" marL="0" rtl="0" algn="ctr">
                        <a:spcBef>
                          <a:spcPts val="0"/>
                        </a:spcBef>
                        <a:spcAft>
                          <a:spcPts val="0"/>
                        </a:spcAft>
                        <a:buNone/>
                      </a:pPr>
                      <a:r>
                        <a:rPr lang="es-CL">
                          <a:solidFill>
                            <a:schemeClr val="dk1"/>
                          </a:solidFill>
                        </a:rPr>
                        <a:t>MF-5</a:t>
                      </a:r>
                      <a:endParaRPr>
                        <a:solidFill>
                          <a:schemeClr val="dk1"/>
                        </a:solidFill>
                      </a:endParaRPr>
                    </a:p>
                  </a:txBody>
                  <a:tcPr marT="9525" marB="91425" marR="9525" marL="9525" anchor="b"/>
                </a:tc>
                <a:tc>
                  <a:txBody>
                    <a:bodyPr/>
                    <a:lstStyle/>
                    <a:p>
                      <a:pPr indent="0" lvl="0" marL="0" rtl="0" algn="l">
                        <a:spcBef>
                          <a:spcPts val="0"/>
                        </a:spcBef>
                        <a:spcAft>
                          <a:spcPts val="0"/>
                        </a:spcAft>
                        <a:buNone/>
                      </a:pPr>
                      <a:r>
                        <a:rPr lang="es-CL">
                          <a:solidFill>
                            <a:schemeClr val="dk1"/>
                          </a:solidFill>
                        </a:rPr>
                        <a:t>Exploración de instituciones</a:t>
                      </a:r>
                      <a:endParaRPr>
                        <a:solidFill>
                          <a:schemeClr val="dk1"/>
                        </a:solidFill>
                      </a:endParaRPr>
                    </a:p>
                  </a:txBody>
                  <a:tcPr marT="9525" marB="91425" marR="9525" marL="9525" anchor="b"/>
                </a:tc>
                <a:tc>
                  <a:txBody>
                    <a:bodyPr/>
                    <a:lstStyle/>
                    <a:p>
                      <a:pPr indent="0" lvl="0" marL="0" rtl="0" algn="ctr">
                        <a:lnSpc>
                          <a:spcPct val="115000"/>
                        </a:lnSpc>
                        <a:spcBef>
                          <a:spcPts val="0"/>
                        </a:spcBef>
                        <a:spcAft>
                          <a:spcPts val="0"/>
                        </a:spcAft>
                        <a:buNone/>
                      </a:pPr>
                      <a:r>
                        <a:rPr lang="es-CL">
                          <a:solidFill>
                            <a:schemeClr val="dk1"/>
                          </a:solidFill>
                        </a:rPr>
                        <a:t>3</a:t>
                      </a:r>
                      <a:endParaRPr>
                        <a:solidFill>
                          <a:schemeClr val="dk1"/>
                        </a:solidFill>
                      </a:endParaRPr>
                    </a:p>
                  </a:txBody>
                  <a:tcPr marT="9525" marB="91425" marR="9525" marL="9525" anchor="b"/>
                </a:tc>
              </a:tr>
              <a:tr h="381000">
                <a:tc>
                  <a:txBody>
                    <a:bodyPr/>
                    <a:lstStyle/>
                    <a:p>
                      <a:pPr indent="0" lvl="0" marL="0" rtl="0" algn="ctr">
                        <a:spcBef>
                          <a:spcPts val="0"/>
                        </a:spcBef>
                        <a:spcAft>
                          <a:spcPts val="0"/>
                        </a:spcAft>
                        <a:buNone/>
                      </a:pPr>
                      <a:r>
                        <a:rPr lang="es-CL">
                          <a:solidFill>
                            <a:schemeClr val="dk1"/>
                          </a:solidFill>
                        </a:rPr>
                        <a:t>MF-11</a:t>
                      </a:r>
                      <a:endParaRPr>
                        <a:solidFill>
                          <a:schemeClr val="dk1"/>
                        </a:solidFill>
                      </a:endParaRPr>
                    </a:p>
                  </a:txBody>
                  <a:tcPr marT="9525" marB="91425" marR="9525" marL="9525" anchor="b"/>
                </a:tc>
                <a:tc>
                  <a:txBody>
                    <a:bodyPr/>
                    <a:lstStyle/>
                    <a:p>
                      <a:pPr indent="0" lvl="0" marL="0" rtl="0" algn="l">
                        <a:spcBef>
                          <a:spcPts val="0"/>
                        </a:spcBef>
                        <a:spcAft>
                          <a:spcPts val="0"/>
                        </a:spcAft>
                        <a:buNone/>
                      </a:pPr>
                      <a:r>
                        <a:rPr lang="es-CL">
                          <a:solidFill>
                            <a:schemeClr val="dk1"/>
                          </a:solidFill>
                        </a:rPr>
                        <a:t>Marcadores de instituciones</a:t>
                      </a:r>
                      <a:endParaRPr>
                        <a:solidFill>
                          <a:schemeClr val="dk1"/>
                        </a:solidFill>
                      </a:endParaRPr>
                    </a:p>
                  </a:txBody>
                  <a:tcPr marT="9525" marB="91425" marR="9525" marL="9525" anchor="b"/>
                </a:tc>
                <a:tc>
                  <a:txBody>
                    <a:bodyPr/>
                    <a:lstStyle/>
                    <a:p>
                      <a:pPr indent="0" lvl="0" marL="0" rtl="0" algn="ctr">
                        <a:lnSpc>
                          <a:spcPct val="115000"/>
                        </a:lnSpc>
                        <a:spcBef>
                          <a:spcPts val="0"/>
                        </a:spcBef>
                        <a:spcAft>
                          <a:spcPts val="0"/>
                        </a:spcAft>
                        <a:buNone/>
                      </a:pPr>
                      <a:r>
                        <a:rPr lang="es-CL">
                          <a:solidFill>
                            <a:schemeClr val="dk1"/>
                          </a:solidFill>
                        </a:rPr>
                        <a:t>13</a:t>
                      </a:r>
                      <a:endParaRPr>
                        <a:solidFill>
                          <a:schemeClr val="dk1"/>
                        </a:solidFill>
                      </a:endParaRPr>
                    </a:p>
                  </a:txBody>
                  <a:tcPr marT="9525" marB="91425" marR="9525" marL="9525" anchor="b"/>
                </a:tc>
              </a:tr>
              <a:tr h="381000">
                <a:tc>
                  <a:txBody>
                    <a:bodyPr/>
                    <a:lstStyle/>
                    <a:p>
                      <a:pPr indent="0" lvl="0" marL="0" rtl="0" algn="ctr">
                        <a:spcBef>
                          <a:spcPts val="0"/>
                        </a:spcBef>
                        <a:spcAft>
                          <a:spcPts val="0"/>
                        </a:spcAft>
                        <a:buNone/>
                      </a:pPr>
                      <a:r>
                        <a:rPr lang="es-CL">
                          <a:solidFill>
                            <a:schemeClr val="dk1"/>
                          </a:solidFill>
                        </a:rPr>
                        <a:t>MF-16</a:t>
                      </a:r>
                      <a:endParaRPr>
                        <a:solidFill>
                          <a:schemeClr val="dk1"/>
                        </a:solidFill>
                      </a:endParaRPr>
                    </a:p>
                  </a:txBody>
                  <a:tcPr marT="9525" marB="91425" marR="9525" marL="9525" anchor="b"/>
                </a:tc>
                <a:tc>
                  <a:txBody>
                    <a:bodyPr/>
                    <a:lstStyle/>
                    <a:p>
                      <a:pPr indent="0" lvl="0" marL="0" rtl="0" algn="l">
                        <a:spcBef>
                          <a:spcPts val="0"/>
                        </a:spcBef>
                        <a:spcAft>
                          <a:spcPts val="0"/>
                        </a:spcAft>
                        <a:buNone/>
                      </a:pPr>
                      <a:r>
                        <a:rPr lang="es-CL">
                          <a:solidFill>
                            <a:schemeClr val="dk1"/>
                          </a:solidFill>
                        </a:rPr>
                        <a:t>Información sobre instituciones acreditadas</a:t>
                      </a:r>
                      <a:endParaRPr>
                        <a:solidFill>
                          <a:schemeClr val="dk1"/>
                        </a:solidFill>
                      </a:endParaRPr>
                    </a:p>
                  </a:txBody>
                  <a:tcPr marT="9525" marB="91425" marR="9525" marL="9525" anchor="b"/>
                </a:tc>
                <a:tc>
                  <a:txBody>
                    <a:bodyPr/>
                    <a:lstStyle/>
                    <a:p>
                      <a:pPr indent="0" lvl="0" marL="0" rtl="0" algn="ctr">
                        <a:lnSpc>
                          <a:spcPct val="115000"/>
                        </a:lnSpc>
                        <a:spcBef>
                          <a:spcPts val="0"/>
                        </a:spcBef>
                        <a:spcAft>
                          <a:spcPts val="0"/>
                        </a:spcAft>
                        <a:buNone/>
                      </a:pPr>
                      <a:r>
                        <a:rPr lang="es-CL">
                          <a:solidFill>
                            <a:schemeClr val="dk1"/>
                          </a:solidFill>
                        </a:rPr>
                        <a:t>5</a:t>
                      </a:r>
                      <a:endParaRPr>
                        <a:solidFill>
                          <a:schemeClr val="dk1"/>
                        </a:solidFill>
                      </a:endParaRPr>
                    </a:p>
                  </a:txBody>
                  <a:tcPr marT="9525" marB="91425" marR="9525" marL="9525" anchor="b"/>
                </a:tc>
              </a:tr>
              <a:tr h="381000">
                <a:tc>
                  <a:txBody>
                    <a:bodyPr/>
                    <a:lstStyle/>
                    <a:p>
                      <a:pPr indent="0" lvl="0" marL="0" rtl="0" algn="ctr">
                        <a:spcBef>
                          <a:spcPts val="0"/>
                        </a:spcBef>
                        <a:spcAft>
                          <a:spcPts val="0"/>
                        </a:spcAft>
                        <a:buNone/>
                      </a:pPr>
                      <a:r>
                        <a:rPr lang="es-CL">
                          <a:solidFill>
                            <a:schemeClr val="dk1"/>
                          </a:solidFill>
                        </a:rPr>
                        <a:t>MF-17</a:t>
                      </a:r>
                      <a:endParaRPr>
                        <a:solidFill>
                          <a:schemeClr val="dk1"/>
                        </a:solidFill>
                      </a:endParaRPr>
                    </a:p>
                  </a:txBody>
                  <a:tcPr marT="9525" marB="91425" marR="9525" marL="9525" anchor="b"/>
                </a:tc>
                <a:tc>
                  <a:txBody>
                    <a:bodyPr/>
                    <a:lstStyle/>
                    <a:p>
                      <a:pPr indent="0" lvl="0" marL="0" rtl="0" algn="l">
                        <a:spcBef>
                          <a:spcPts val="0"/>
                        </a:spcBef>
                        <a:spcAft>
                          <a:spcPts val="0"/>
                        </a:spcAft>
                        <a:buNone/>
                      </a:pPr>
                      <a:r>
                        <a:rPr lang="es-CL">
                          <a:solidFill>
                            <a:schemeClr val="dk1"/>
                          </a:solidFill>
                        </a:rPr>
                        <a:t>Recomendaciones basadas en los intereses</a:t>
                      </a:r>
                      <a:endParaRPr>
                        <a:solidFill>
                          <a:schemeClr val="dk1"/>
                        </a:solidFill>
                      </a:endParaRPr>
                    </a:p>
                  </a:txBody>
                  <a:tcPr marT="9525" marB="91425" marR="9525" marL="9525" anchor="b"/>
                </a:tc>
                <a:tc>
                  <a:txBody>
                    <a:bodyPr/>
                    <a:lstStyle/>
                    <a:p>
                      <a:pPr indent="0" lvl="0" marL="0" rtl="0" algn="ctr">
                        <a:lnSpc>
                          <a:spcPct val="115000"/>
                        </a:lnSpc>
                        <a:spcBef>
                          <a:spcPts val="0"/>
                        </a:spcBef>
                        <a:spcAft>
                          <a:spcPts val="0"/>
                        </a:spcAft>
                        <a:buNone/>
                      </a:pPr>
                      <a:r>
                        <a:rPr lang="es-CL">
                          <a:solidFill>
                            <a:schemeClr val="dk1"/>
                          </a:solidFill>
                        </a:rPr>
                        <a:t>13</a:t>
                      </a:r>
                      <a:endParaRPr>
                        <a:solidFill>
                          <a:schemeClr val="dk1"/>
                        </a:solidFill>
                      </a:endParaRPr>
                    </a:p>
                  </a:txBody>
                  <a:tcPr marT="9525" marB="91425" marR="9525" marL="9525" anchor="b"/>
                </a:tc>
              </a:tr>
              <a:tr h="381000">
                <a:tc>
                  <a:txBody>
                    <a:bodyPr/>
                    <a:lstStyle/>
                    <a:p>
                      <a:pPr indent="0" lvl="0" marL="0" rtl="0" algn="ctr">
                        <a:spcBef>
                          <a:spcPts val="0"/>
                        </a:spcBef>
                        <a:spcAft>
                          <a:spcPts val="0"/>
                        </a:spcAft>
                        <a:buNone/>
                      </a:pPr>
                      <a:r>
                        <a:rPr lang="es-CL">
                          <a:solidFill>
                            <a:schemeClr val="dk1"/>
                          </a:solidFill>
                        </a:rPr>
                        <a:t>MF-18</a:t>
                      </a:r>
                      <a:endParaRPr>
                        <a:solidFill>
                          <a:schemeClr val="dk1"/>
                        </a:solidFill>
                      </a:endParaRPr>
                    </a:p>
                  </a:txBody>
                  <a:tcPr marT="9525" marB="91425" marR="9525" marL="9525" anchor="b"/>
                </a:tc>
                <a:tc>
                  <a:txBody>
                    <a:bodyPr/>
                    <a:lstStyle/>
                    <a:p>
                      <a:pPr indent="0" lvl="0" marL="0" rtl="0" algn="l">
                        <a:spcBef>
                          <a:spcPts val="0"/>
                        </a:spcBef>
                        <a:spcAft>
                          <a:spcPts val="0"/>
                        </a:spcAft>
                        <a:buNone/>
                      </a:pPr>
                      <a:r>
                        <a:rPr lang="es-CL">
                          <a:solidFill>
                            <a:schemeClr val="dk1"/>
                          </a:solidFill>
                        </a:rPr>
                        <a:t>Información sobre becas y ayudas financieras</a:t>
                      </a:r>
                      <a:endParaRPr>
                        <a:solidFill>
                          <a:schemeClr val="dk1"/>
                        </a:solidFill>
                      </a:endParaRPr>
                    </a:p>
                  </a:txBody>
                  <a:tcPr marT="9525" marB="91425" marR="9525" marL="9525" anchor="b"/>
                </a:tc>
                <a:tc>
                  <a:txBody>
                    <a:bodyPr/>
                    <a:lstStyle/>
                    <a:p>
                      <a:pPr indent="0" lvl="0" marL="0" rtl="0" algn="ctr">
                        <a:lnSpc>
                          <a:spcPct val="115000"/>
                        </a:lnSpc>
                        <a:spcBef>
                          <a:spcPts val="0"/>
                        </a:spcBef>
                        <a:spcAft>
                          <a:spcPts val="0"/>
                        </a:spcAft>
                        <a:buNone/>
                      </a:pPr>
                      <a:r>
                        <a:rPr lang="es-CL">
                          <a:solidFill>
                            <a:schemeClr val="dk1"/>
                          </a:solidFill>
                        </a:rPr>
                        <a:t>5</a:t>
                      </a:r>
                      <a:endParaRPr>
                        <a:solidFill>
                          <a:schemeClr val="dk1"/>
                        </a:solidFill>
                      </a:endParaRPr>
                    </a:p>
                  </a:txBody>
                  <a:tcPr marT="9525" marB="91425" marR="9525" marL="9525" anchor="b"/>
                </a:tc>
              </a:tr>
              <a:tr h="381000">
                <a:tc>
                  <a:txBody>
                    <a:bodyPr/>
                    <a:lstStyle/>
                    <a:p>
                      <a:pPr indent="0" lvl="0" marL="0" rtl="0" algn="ctr">
                        <a:spcBef>
                          <a:spcPts val="0"/>
                        </a:spcBef>
                        <a:spcAft>
                          <a:spcPts val="0"/>
                        </a:spcAft>
                        <a:buNone/>
                      </a:pPr>
                      <a:r>
                        <a:rPr lang="es-CL">
                          <a:solidFill>
                            <a:schemeClr val="dk1"/>
                          </a:solidFill>
                        </a:rPr>
                        <a:t>MF-20</a:t>
                      </a:r>
                      <a:endParaRPr>
                        <a:solidFill>
                          <a:schemeClr val="dk1"/>
                        </a:solidFill>
                      </a:endParaRPr>
                    </a:p>
                  </a:txBody>
                  <a:tcPr marT="9525" marB="91425" marR="9525" marL="9525" anchor="b"/>
                </a:tc>
                <a:tc>
                  <a:txBody>
                    <a:bodyPr/>
                    <a:lstStyle/>
                    <a:p>
                      <a:pPr indent="0" lvl="0" marL="0" rtl="0" algn="l">
                        <a:spcBef>
                          <a:spcPts val="0"/>
                        </a:spcBef>
                        <a:spcAft>
                          <a:spcPts val="0"/>
                        </a:spcAft>
                        <a:buNone/>
                      </a:pPr>
                      <a:r>
                        <a:rPr lang="es-CL">
                          <a:solidFill>
                            <a:schemeClr val="dk1"/>
                          </a:solidFill>
                        </a:rPr>
                        <a:t>Comparación entre instituciones</a:t>
                      </a:r>
                      <a:endParaRPr>
                        <a:solidFill>
                          <a:schemeClr val="dk1"/>
                        </a:solidFill>
                      </a:endParaRPr>
                    </a:p>
                  </a:txBody>
                  <a:tcPr marT="9525" marB="91425" marR="9525" marL="9525" anchor="b"/>
                </a:tc>
                <a:tc>
                  <a:txBody>
                    <a:bodyPr/>
                    <a:lstStyle/>
                    <a:p>
                      <a:pPr indent="0" lvl="0" marL="0" rtl="0" algn="ctr">
                        <a:lnSpc>
                          <a:spcPct val="115000"/>
                        </a:lnSpc>
                        <a:spcBef>
                          <a:spcPts val="0"/>
                        </a:spcBef>
                        <a:spcAft>
                          <a:spcPts val="0"/>
                        </a:spcAft>
                        <a:buNone/>
                      </a:pPr>
                      <a:r>
                        <a:rPr lang="es-CL">
                          <a:solidFill>
                            <a:schemeClr val="dk1"/>
                          </a:solidFill>
                        </a:rPr>
                        <a:t>13</a:t>
                      </a:r>
                      <a:endParaRPr>
                        <a:solidFill>
                          <a:schemeClr val="dk1"/>
                        </a:solidFill>
                      </a:endParaRPr>
                    </a:p>
                  </a:txBody>
                  <a:tcPr marT="9525" marB="91425" marR="9525" marL="9525" anchor="b"/>
                </a:tc>
              </a:tr>
              <a:tr h="381000">
                <a:tc>
                  <a:txBody>
                    <a:bodyPr/>
                    <a:lstStyle/>
                    <a:p>
                      <a:pPr indent="0" lvl="0" marL="0" rtl="0" algn="ctr">
                        <a:spcBef>
                          <a:spcPts val="0"/>
                        </a:spcBef>
                        <a:spcAft>
                          <a:spcPts val="0"/>
                        </a:spcAft>
                        <a:buNone/>
                      </a:pPr>
                      <a:r>
                        <a:rPr lang="es-CL">
                          <a:solidFill>
                            <a:schemeClr val="dk1"/>
                          </a:solidFill>
                        </a:rPr>
                        <a:t>MF-21</a:t>
                      </a:r>
                      <a:endParaRPr>
                        <a:solidFill>
                          <a:schemeClr val="dk1"/>
                        </a:solidFill>
                      </a:endParaRPr>
                    </a:p>
                  </a:txBody>
                  <a:tcPr marT="9525" marB="91425" marR="9525" marL="9525" anchor="b"/>
                </a:tc>
                <a:tc>
                  <a:txBody>
                    <a:bodyPr/>
                    <a:lstStyle/>
                    <a:p>
                      <a:pPr indent="0" lvl="0" marL="0" rtl="0" algn="l">
                        <a:spcBef>
                          <a:spcPts val="0"/>
                        </a:spcBef>
                        <a:spcAft>
                          <a:spcPts val="0"/>
                        </a:spcAft>
                        <a:buNone/>
                      </a:pPr>
                      <a:r>
                        <a:rPr lang="es-CL">
                          <a:solidFill>
                            <a:schemeClr val="dk1"/>
                          </a:solidFill>
                        </a:rPr>
                        <a:t>Información de costos de la carrera</a:t>
                      </a:r>
                      <a:endParaRPr>
                        <a:solidFill>
                          <a:schemeClr val="dk1"/>
                        </a:solidFill>
                      </a:endParaRPr>
                    </a:p>
                  </a:txBody>
                  <a:tcPr marT="9525" marB="91425" marR="9525" marL="9525" anchor="b"/>
                </a:tc>
                <a:tc>
                  <a:txBody>
                    <a:bodyPr/>
                    <a:lstStyle/>
                    <a:p>
                      <a:pPr indent="0" lvl="0" marL="0" rtl="0" algn="ctr">
                        <a:lnSpc>
                          <a:spcPct val="115000"/>
                        </a:lnSpc>
                        <a:spcBef>
                          <a:spcPts val="0"/>
                        </a:spcBef>
                        <a:spcAft>
                          <a:spcPts val="0"/>
                        </a:spcAft>
                        <a:buNone/>
                      </a:pPr>
                      <a:r>
                        <a:rPr lang="es-CL">
                          <a:solidFill>
                            <a:schemeClr val="dk1"/>
                          </a:solidFill>
                        </a:rPr>
                        <a:t>5</a:t>
                      </a:r>
                      <a:endParaRPr>
                        <a:solidFill>
                          <a:schemeClr val="dk1"/>
                        </a:solidFill>
                      </a:endParaRPr>
                    </a:p>
                  </a:txBody>
                  <a:tcPr marT="9525" marB="91425" marR="9525" marL="9525" anchor="b"/>
                </a:tc>
              </a:tr>
              <a:tr h="381000">
                <a:tc>
                  <a:txBody>
                    <a:bodyPr/>
                    <a:lstStyle/>
                    <a:p>
                      <a:pPr indent="0" lvl="0" marL="0" rtl="0" algn="ctr">
                        <a:spcBef>
                          <a:spcPts val="0"/>
                        </a:spcBef>
                        <a:spcAft>
                          <a:spcPts val="0"/>
                        </a:spcAft>
                        <a:buNone/>
                      </a:pPr>
                      <a:r>
                        <a:rPr lang="es-CL">
                          <a:solidFill>
                            <a:schemeClr val="dk1"/>
                          </a:solidFill>
                        </a:rPr>
                        <a:t>MF-22</a:t>
                      </a:r>
                      <a:endParaRPr>
                        <a:solidFill>
                          <a:schemeClr val="dk1"/>
                        </a:solidFill>
                      </a:endParaRPr>
                    </a:p>
                  </a:txBody>
                  <a:tcPr marT="9525" marB="91425" marR="9525" marL="9525" anchor="b"/>
                </a:tc>
                <a:tc>
                  <a:txBody>
                    <a:bodyPr/>
                    <a:lstStyle/>
                    <a:p>
                      <a:pPr indent="0" lvl="0" marL="0" rtl="0" algn="l">
                        <a:spcBef>
                          <a:spcPts val="0"/>
                        </a:spcBef>
                        <a:spcAft>
                          <a:spcPts val="0"/>
                        </a:spcAft>
                        <a:buNone/>
                      </a:pPr>
                      <a:r>
                        <a:rPr lang="es-CL">
                          <a:solidFill>
                            <a:schemeClr val="dk1"/>
                          </a:solidFill>
                        </a:rPr>
                        <a:t>Información del campo laboral de la carrera</a:t>
                      </a:r>
                      <a:endParaRPr>
                        <a:solidFill>
                          <a:schemeClr val="dk1"/>
                        </a:solidFill>
                      </a:endParaRPr>
                    </a:p>
                  </a:txBody>
                  <a:tcPr marT="9525" marB="91425" marR="9525" marL="9525" anchor="b"/>
                </a:tc>
                <a:tc>
                  <a:txBody>
                    <a:bodyPr/>
                    <a:lstStyle/>
                    <a:p>
                      <a:pPr indent="0" lvl="0" marL="0" rtl="0" algn="ctr">
                        <a:lnSpc>
                          <a:spcPct val="115000"/>
                        </a:lnSpc>
                        <a:spcBef>
                          <a:spcPts val="0"/>
                        </a:spcBef>
                        <a:spcAft>
                          <a:spcPts val="0"/>
                        </a:spcAft>
                        <a:buNone/>
                      </a:pPr>
                      <a:r>
                        <a:rPr lang="es-CL">
                          <a:solidFill>
                            <a:schemeClr val="dk1"/>
                          </a:solidFill>
                        </a:rPr>
                        <a:t>5</a:t>
                      </a:r>
                      <a:endParaRPr>
                        <a:solidFill>
                          <a:schemeClr val="dk1"/>
                        </a:solidFill>
                      </a:endParaRPr>
                    </a:p>
                  </a:txBody>
                  <a:tcPr marT="9525" marB="91425" marR="9525" marL="9525" anchor="b"/>
                </a:tc>
              </a:tr>
              <a:tr h="381000">
                <a:tc>
                  <a:txBody>
                    <a:bodyPr/>
                    <a:lstStyle/>
                    <a:p>
                      <a:pPr indent="0" lvl="0" marL="0" rtl="0" algn="ctr">
                        <a:spcBef>
                          <a:spcPts val="0"/>
                        </a:spcBef>
                        <a:spcAft>
                          <a:spcPts val="0"/>
                        </a:spcAft>
                        <a:buNone/>
                      </a:pPr>
                      <a:r>
                        <a:rPr lang="es-CL">
                          <a:solidFill>
                            <a:schemeClr val="dk1"/>
                          </a:solidFill>
                        </a:rPr>
                        <a:t>MF-23</a:t>
                      </a:r>
                      <a:endParaRPr>
                        <a:solidFill>
                          <a:schemeClr val="dk1"/>
                        </a:solidFill>
                      </a:endParaRPr>
                    </a:p>
                  </a:txBody>
                  <a:tcPr marT="9525" marB="91425" marR="9525" marL="9525" anchor="b"/>
                </a:tc>
                <a:tc>
                  <a:txBody>
                    <a:bodyPr/>
                    <a:lstStyle/>
                    <a:p>
                      <a:pPr indent="0" lvl="0" marL="0" rtl="0" algn="l">
                        <a:spcBef>
                          <a:spcPts val="0"/>
                        </a:spcBef>
                        <a:spcAft>
                          <a:spcPts val="0"/>
                        </a:spcAft>
                        <a:buNone/>
                      </a:pPr>
                      <a:r>
                        <a:rPr lang="es-CL">
                          <a:solidFill>
                            <a:schemeClr val="dk1"/>
                          </a:solidFill>
                        </a:rPr>
                        <a:t>Información de la duración de la carrera</a:t>
                      </a:r>
                      <a:endParaRPr>
                        <a:solidFill>
                          <a:schemeClr val="dk1"/>
                        </a:solidFill>
                      </a:endParaRPr>
                    </a:p>
                  </a:txBody>
                  <a:tcPr marT="9525" marB="91425" marR="9525" marL="9525" anchor="b"/>
                </a:tc>
                <a:tc>
                  <a:txBody>
                    <a:bodyPr/>
                    <a:lstStyle/>
                    <a:p>
                      <a:pPr indent="0" lvl="0" marL="0" rtl="0" algn="ctr">
                        <a:lnSpc>
                          <a:spcPct val="115000"/>
                        </a:lnSpc>
                        <a:spcBef>
                          <a:spcPts val="0"/>
                        </a:spcBef>
                        <a:spcAft>
                          <a:spcPts val="0"/>
                        </a:spcAft>
                        <a:buNone/>
                      </a:pPr>
                      <a:r>
                        <a:rPr lang="es-CL">
                          <a:solidFill>
                            <a:schemeClr val="dk1"/>
                          </a:solidFill>
                        </a:rPr>
                        <a:t>5</a:t>
                      </a:r>
                      <a:endParaRPr>
                        <a:solidFill>
                          <a:schemeClr val="dk1"/>
                        </a:solidFill>
                      </a:endParaRPr>
                    </a:p>
                  </a:txBody>
                  <a:tcPr marT="9525" marB="91425" marR="9525" marL="9525" anchor="b"/>
                </a:tc>
              </a:tr>
              <a:tr h="381000">
                <a:tc>
                  <a:txBody>
                    <a:bodyPr/>
                    <a:lstStyle/>
                    <a:p>
                      <a:pPr indent="0" lvl="0" marL="0" rtl="0" algn="ctr">
                        <a:spcBef>
                          <a:spcPts val="0"/>
                        </a:spcBef>
                        <a:spcAft>
                          <a:spcPts val="0"/>
                        </a:spcAft>
                        <a:buNone/>
                      </a:pPr>
                      <a:r>
                        <a:rPr lang="es-CL">
                          <a:solidFill>
                            <a:schemeClr val="dk1"/>
                          </a:solidFill>
                        </a:rPr>
                        <a:t>MF-24</a:t>
                      </a:r>
                      <a:endParaRPr>
                        <a:solidFill>
                          <a:schemeClr val="dk1"/>
                        </a:solidFill>
                      </a:endParaRPr>
                    </a:p>
                  </a:txBody>
                  <a:tcPr marT="9525" marB="91425" marR="9525" marL="9525" anchor="b"/>
                </a:tc>
                <a:tc>
                  <a:txBody>
                    <a:bodyPr/>
                    <a:lstStyle/>
                    <a:p>
                      <a:pPr indent="0" lvl="0" marL="0" rtl="0" algn="l">
                        <a:spcBef>
                          <a:spcPts val="0"/>
                        </a:spcBef>
                        <a:spcAft>
                          <a:spcPts val="0"/>
                        </a:spcAft>
                        <a:buNone/>
                      </a:pPr>
                      <a:r>
                        <a:rPr lang="es-CL">
                          <a:solidFill>
                            <a:schemeClr val="dk1"/>
                          </a:solidFill>
                        </a:rPr>
                        <a:t>Información de la empleabilidad de la carrera</a:t>
                      </a:r>
                      <a:endParaRPr>
                        <a:solidFill>
                          <a:schemeClr val="dk1"/>
                        </a:solidFill>
                      </a:endParaRPr>
                    </a:p>
                  </a:txBody>
                  <a:tcPr marT="9525" marB="91425" marR="9525" marL="9525" anchor="b"/>
                </a:tc>
                <a:tc>
                  <a:txBody>
                    <a:bodyPr/>
                    <a:lstStyle/>
                    <a:p>
                      <a:pPr indent="0" lvl="0" marL="0" rtl="0" algn="ctr">
                        <a:lnSpc>
                          <a:spcPct val="115000"/>
                        </a:lnSpc>
                        <a:spcBef>
                          <a:spcPts val="0"/>
                        </a:spcBef>
                        <a:spcAft>
                          <a:spcPts val="0"/>
                        </a:spcAft>
                        <a:buNone/>
                      </a:pPr>
                      <a:r>
                        <a:rPr lang="es-CL">
                          <a:solidFill>
                            <a:schemeClr val="dk1"/>
                          </a:solidFill>
                        </a:rPr>
                        <a:t>8</a:t>
                      </a:r>
                      <a:endParaRPr>
                        <a:solidFill>
                          <a:schemeClr val="dk1"/>
                        </a:solidFill>
                      </a:endParaRPr>
                    </a:p>
                  </a:txBody>
                  <a:tcPr marT="9525" marB="91425" marR="9525" marL="9525" anchor="b"/>
                </a:tc>
              </a:tr>
              <a:tr h="381000">
                <a:tc>
                  <a:txBody>
                    <a:bodyPr/>
                    <a:lstStyle/>
                    <a:p>
                      <a:pPr indent="0" lvl="0" marL="0" rtl="0" algn="ctr">
                        <a:spcBef>
                          <a:spcPts val="0"/>
                        </a:spcBef>
                        <a:spcAft>
                          <a:spcPts val="0"/>
                        </a:spcAft>
                        <a:buNone/>
                      </a:pPr>
                      <a:r>
                        <a:rPr lang="es-CL">
                          <a:solidFill>
                            <a:schemeClr val="dk1"/>
                          </a:solidFill>
                        </a:rPr>
                        <a:t>MF-25</a:t>
                      </a:r>
                      <a:endParaRPr>
                        <a:solidFill>
                          <a:schemeClr val="dk1"/>
                        </a:solidFill>
                      </a:endParaRPr>
                    </a:p>
                  </a:txBody>
                  <a:tcPr marT="9525" marB="91425" marR="9525" marL="9525" anchor="b"/>
                </a:tc>
                <a:tc>
                  <a:txBody>
                    <a:bodyPr/>
                    <a:lstStyle/>
                    <a:p>
                      <a:pPr indent="0" lvl="0" marL="0" rtl="0" algn="l">
                        <a:spcBef>
                          <a:spcPts val="0"/>
                        </a:spcBef>
                        <a:spcAft>
                          <a:spcPts val="0"/>
                        </a:spcAft>
                        <a:buNone/>
                      </a:pPr>
                      <a:r>
                        <a:rPr lang="es-CL">
                          <a:solidFill>
                            <a:schemeClr val="dk1"/>
                          </a:solidFill>
                        </a:rPr>
                        <a:t>Información de ingresos esperados de la carrera</a:t>
                      </a:r>
                      <a:endParaRPr>
                        <a:solidFill>
                          <a:schemeClr val="dk1"/>
                        </a:solidFill>
                      </a:endParaRPr>
                    </a:p>
                  </a:txBody>
                  <a:tcPr marT="9525" marB="91425" marR="9525" marL="9525" anchor="b"/>
                </a:tc>
                <a:tc>
                  <a:txBody>
                    <a:bodyPr/>
                    <a:lstStyle/>
                    <a:p>
                      <a:pPr indent="0" lvl="0" marL="0" rtl="0" algn="ctr">
                        <a:spcBef>
                          <a:spcPts val="0"/>
                        </a:spcBef>
                        <a:spcAft>
                          <a:spcPts val="0"/>
                        </a:spcAft>
                        <a:buNone/>
                      </a:pPr>
                      <a:r>
                        <a:rPr lang="es-CL">
                          <a:solidFill>
                            <a:schemeClr val="dk1"/>
                          </a:solidFill>
                        </a:rPr>
                        <a:t>8</a:t>
                      </a:r>
                      <a:endParaRPr>
                        <a:solidFill>
                          <a:schemeClr val="dk1"/>
                        </a:solidFill>
                      </a:endParaRPr>
                    </a:p>
                  </a:txBody>
                  <a:tcPr marT="9525" marB="91425" marR="9525" marL="9525" anchor="b"/>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34"/>
          <p:cNvPicPr preferRelativeResize="0"/>
          <p:nvPr/>
        </p:nvPicPr>
        <p:blipFill>
          <a:blip r:embed="rId3">
            <a:alphaModFix/>
          </a:blip>
          <a:stretch>
            <a:fillRect/>
          </a:stretch>
        </p:blipFill>
        <p:spPr>
          <a:xfrm>
            <a:off x="1095963" y="1619125"/>
            <a:ext cx="10000073" cy="5005525"/>
          </a:xfrm>
          <a:prstGeom prst="rect">
            <a:avLst/>
          </a:prstGeom>
          <a:noFill/>
          <a:ln>
            <a:noFill/>
          </a:ln>
        </p:spPr>
      </p:pic>
      <p:sp>
        <p:nvSpPr>
          <p:cNvPr id="139" name="Google Shape;139;p34"/>
          <p:cNvSpPr txBox="1"/>
          <p:nvPr>
            <p:ph type="title"/>
          </p:nvPr>
        </p:nvSpPr>
        <p:spPr>
          <a:xfrm>
            <a:off x="486654" y="801237"/>
            <a:ext cx="11218800" cy="721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s-CL" sz="3200"/>
              <a:t>Modelo de negocios “CANVAS”</a:t>
            </a:r>
            <a:endParaRPr sz="3200"/>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