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6" r:id="rId5"/>
    <p:sldId id="258" r:id="rId6"/>
    <p:sldId id="272" r:id="rId7"/>
    <p:sldId id="260" r:id="rId8"/>
    <p:sldId id="268" r:id="rId9"/>
    <p:sldId id="269" r:id="rId10"/>
    <p:sldId id="275" r:id="rId11"/>
    <p:sldId id="276" r:id="rId12"/>
    <p:sldId id="277" r:id="rId13"/>
    <p:sldId id="273" r:id="rId14"/>
    <p:sldId id="274" r:id="rId15"/>
    <p:sldId id="263" r:id="rId16"/>
    <p:sldId id="270" r:id="rId17"/>
    <p:sldId id="261"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109F0D-1463-480D-AB9D-D00690258A16}" v="5" dt="2023-05-09T23:22:44.0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57" d="100"/>
          <a:sy n="57" d="100"/>
        </p:scale>
        <p:origin x="98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Baker" userId="dbad0e87-82bb-43bf-9a70-a6d8fad31ef1" providerId="ADAL" clId="{74EFB9D8-FE39-4E76-A11A-D4121DDCC861}"/>
    <pc:docChg chg="modSld">
      <pc:chgData name="Patrick Baker" userId="dbad0e87-82bb-43bf-9a70-a6d8fad31ef1" providerId="ADAL" clId="{74EFB9D8-FE39-4E76-A11A-D4121DDCC861}" dt="2020-05-28T07:36:04.290" v="1" actId="20577"/>
      <pc:docMkLst>
        <pc:docMk/>
      </pc:docMkLst>
      <pc:sldChg chg="modSp mod">
        <pc:chgData name="Patrick Baker" userId="dbad0e87-82bb-43bf-9a70-a6d8fad31ef1" providerId="ADAL" clId="{74EFB9D8-FE39-4E76-A11A-D4121DDCC861}" dt="2020-05-28T07:36:04.290" v="1" actId="20577"/>
        <pc:sldMkLst>
          <pc:docMk/>
          <pc:sldMk cId="1362934084" sldId="256"/>
        </pc:sldMkLst>
        <pc:spChg chg="mod">
          <ac:chgData name="Patrick Baker" userId="dbad0e87-82bb-43bf-9a70-a6d8fad31ef1" providerId="ADAL" clId="{74EFB9D8-FE39-4E76-A11A-D4121DDCC861}" dt="2020-05-28T07:36:04.290" v="1" actId="20577"/>
          <ac:spMkLst>
            <pc:docMk/>
            <pc:sldMk cId="1362934084" sldId="256"/>
            <ac:spMk id="2" creationId="{A96C2811-5704-42C1-869B-16E29CB6572E}"/>
          </ac:spMkLst>
        </pc:spChg>
      </pc:sldChg>
    </pc:docChg>
  </pc:docChgLst>
  <pc:docChgLst>
    <pc:chgData name="Patrick Baker" userId="dbad0e87-82bb-43bf-9a70-a6d8fad31ef1" providerId="ADAL" clId="{AB028422-9426-4E95-A226-4BB555D6236F}"/>
    <pc:docChg chg="custSel addSld delSld modSld sldOrd">
      <pc:chgData name="Patrick Baker" userId="dbad0e87-82bb-43bf-9a70-a6d8fad31ef1" providerId="ADAL" clId="{AB028422-9426-4E95-A226-4BB555D6236F}" dt="2020-06-04T06:01:12.143" v="624"/>
      <pc:docMkLst>
        <pc:docMk/>
      </pc:docMkLst>
      <pc:sldChg chg="modSp mod">
        <pc:chgData name="Patrick Baker" userId="dbad0e87-82bb-43bf-9a70-a6d8fad31ef1" providerId="ADAL" clId="{AB028422-9426-4E95-A226-4BB555D6236F}" dt="2020-05-28T07:37:37.430" v="7" actId="20577"/>
        <pc:sldMkLst>
          <pc:docMk/>
          <pc:sldMk cId="1362934084" sldId="256"/>
        </pc:sldMkLst>
        <pc:spChg chg="mod">
          <ac:chgData name="Patrick Baker" userId="dbad0e87-82bb-43bf-9a70-a6d8fad31ef1" providerId="ADAL" clId="{AB028422-9426-4E95-A226-4BB555D6236F}" dt="2020-05-28T07:37:37.430" v="7" actId="20577"/>
          <ac:spMkLst>
            <pc:docMk/>
            <pc:sldMk cId="1362934084" sldId="256"/>
            <ac:spMk id="2" creationId="{A96C2811-5704-42C1-869B-16E29CB6572E}"/>
          </ac:spMkLst>
        </pc:spChg>
      </pc:sldChg>
      <pc:sldChg chg="modSp del mod">
        <pc:chgData name="Patrick Baker" userId="dbad0e87-82bb-43bf-9a70-a6d8fad31ef1" providerId="ADAL" clId="{AB028422-9426-4E95-A226-4BB555D6236F}" dt="2020-06-04T01:21:33.198" v="200" actId="47"/>
        <pc:sldMkLst>
          <pc:docMk/>
          <pc:sldMk cId="2158459777" sldId="259"/>
        </pc:sldMkLst>
        <pc:spChg chg="mod">
          <ac:chgData name="Patrick Baker" userId="dbad0e87-82bb-43bf-9a70-a6d8fad31ef1" providerId="ADAL" clId="{AB028422-9426-4E95-A226-4BB555D6236F}" dt="2020-06-04T01:08:23.508" v="199" actId="20577"/>
          <ac:spMkLst>
            <pc:docMk/>
            <pc:sldMk cId="2158459777" sldId="259"/>
            <ac:spMk id="2" creationId="{0D168B5A-EFF4-4803-8DA6-5994B306EBAF}"/>
          </ac:spMkLst>
        </pc:spChg>
        <pc:spChg chg="mod">
          <ac:chgData name="Patrick Baker" userId="dbad0e87-82bb-43bf-9a70-a6d8fad31ef1" providerId="ADAL" clId="{AB028422-9426-4E95-A226-4BB555D6236F}" dt="2020-06-04T01:03:47.750" v="147" actId="1076"/>
          <ac:spMkLst>
            <pc:docMk/>
            <pc:sldMk cId="2158459777" sldId="259"/>
            <ac:spMk id="3" creationId="{58DD00F9-2344-45F4-B745-B1FF6594539B}"/>
          </ac:spMkLst>
        </pc:spChg>
      </pc:sldChg>
      <pc:sldChg chg="modSp mod">
        <pc:chgData name="Patrick Baker" userId="dbad0e87-82bb-43bf-9a70-a6d8fad31ef1" providerId="ADAL" clId="{AB028422-9426-4E95-A226-4BB555D6236F}" dt="2020-05-29T22:06:12.106" v="8" actId="20577"/>
        <pc:sldMkLst>
          <pc:docMk/>
          <pc:sldMk cId="1357549755" sldId="261"/>
        </pc:sldMkLst>
        <pc:spChg chg="mod">
          <ac:chgData name="Patrick Baker" userId="dbad0e87-82bb-43bf-9a70-a6d8fad31ef1" providerId="ADAL" clId="{AB028422-9426-4E95-A226-4BB555D6236F}" dt="2020-05-29T22:06:12.106" v="8" actId="20577"/>
          <ac:spMkLst>
            <pc:docMk/>
            <pc:sldMk cId="1357549755" sldId="261"/>
            <ac:spMk id="3" creationId="{A89172B1-B985-48A3-8018-FC6FF45BCE4F}"/>
          </ac:spMkLst>
        </pc:spChg>
      </pc:sldChg>
      <pc:sldChg chg="modSp mod">
        <pc:chgData name="Patrick Baker" userId="dbad0e87-82bb-43bf-9a70-a6d8fad31ef1" providerId="ADAL" clId="{AB028422-9426-4E95-A226-4BB555D6236F}" dt="2020-06-02T08:16:19.869" v="22"/>
        <pc:sldMkLst>
          <pc:docMk/>
          <pc:sldMk cId="1252673013" sldId="262"/>
        </pc:sldMkLst>
        <pc:spChg chg="mod">
          <ac:chgData name="Patrick Baker" userId="dbad0e87-82bb-43bf-9a70-a6d8fad31ef1" providerId="ADAL" clId="{AB028422-9426-4E95-A226-4BB555D6236F}" dt="2020-06-02T08:16:19.869" v="22"/>
          <ac:spMkLst>
            <pc:docMk/>
            <pc:sldMk cId="1252673013" sldId="262"/>
            <ac:spMk id="3" creationId="{F1803FB6-918B-4C8E-9C25-3ECDA665EC35}"/>
          </ac:spMkLst>
        </pc:spChg>
      </pc:sldChg>
      <pc:sldChg chg="modSp mod">
        <pc:chgData name="Patrick Baker" userId="dbad0e87-82bb-43bf-9a70-a6d8fad31ef1" providerId="ADAL" clId="{AB028422-9426-4E95-A226-4BB555D6236F}" dt="2020-06-01T04:33:42.275" v="12" actId="21"/>
        <pc:sldMkLst>
          <pc:docMk/>
          <pc:sldMk cId="1084233196" sldId="263"/>
        </pc:sldMkLst>
        <pc:spChg chg="mod">
          <ac:chgData name="Patrick Baker" userId="dbad0e87-82bb-43bf-9a70-a6d8fad31ef1" providerId="ADAL" clId="{AB028422-9426-4E95-A226-4BB555D6236F}" dt="2020-06-01T04:33:42.275" v="12" actId="21"/>
          <ac:spMkLst>
            <pc:docMk/>
            <pc:sldMk cId="1084233196" sldId="263"/>
            <ac:spMk id="3" creationId="{DB8F61FF-932E-477F-82DD-3F6BB93999C0}"/>
          </ac:spMkLst>
        </pc:spChg>
      </pc:sldChg>
      <pc:sldChg chg="modSp add ord">
        <pc:chgData name="Patrick Baker" userId="dbad0e87-82bb-43bf-9a70-a6d8fad31ef1" providerId="ADAL" clId="{AB028422-9426-4E95-A226-4BB555D6236F}" dt="2020-06-01T04:36:38.110" v="19"/>
        <pc:sldMkLst>
          <pc:docMk/>
          <pc:sldMk cId="1053444694" sldId="270"/>
        </pc:sldMkLst>
        <pc:spChg chg="mod">
          <ac:chgData name="Patrick Baker" userId="dbad0e87-82bb-43bf-9a70-a6d8fad31ef1" providerId="ADAL" clId="{AB028422-9426-4E95-A226-4BB555D6236F}" dt="2020-06-01T04:33:46.806" v="13"/>
          <ac:spMkLst>
            <pc:docMk/>
            <pc:sldMk cId="1053444694" sldId="270"/>
            <ac:spMk id="3" creationId="{58DD00F9-2344-45F4-B745-B1FF6594539B}"/>
          </ac:spMkLst>
        </pc:spChg>
      </pc:sldChg>
      <pc:sldChg chg="modSp add mod ord">
        <pc:chgData name="Patrick Baker" userId="dbad0e87-82bb-43bf-9a70-a6d8fad31ef1" providerId="ADAL" clId="{AB028422-9426-4E95-A226-4BB555D6236F}" dt="2020-06-04T06:01:12.143" v="624"/>
        <pc:sldMkLst>
          <pc:docMk/>
          <pc:sldMk cId="1349428975" sldId="271"/>
        </pc:sldMkLst>
        <pc:spChg chg="mod">
          <ac:chgData name="Patrick Baker" userId="dbad0e87-82bb-43bf-9a70-a6d8fad31ef1" providerId="ADAL" clId="{AB028422-9426-4E95-A226-4BB555D6236F}" dt="2020-06-04T01:29:47.451" v="217" actId="20577"/>
          <ac:spMkLst>
            <pc:docMk/>
            <pc:sldMk cId="1349428975" sldId="271"/>
            <ac:spMk id="2" creationId="{0D168B5A-EFF4-4803-8DA6-5994B306EBAF}"/>
          </ac:spMkLst>
        </pc:spChg>
        <pc:spChg chg="mod">
          <ac:chgData name="Patrick Baker" userId="dbad0e87-82bb-43bf-9a70-a6d8fad31ef1" providerId="ADAL" clId="{AB028422-9426-4E95-A226-4BB555D6236F}" dt="2020-06-04T05:03:26.023" v="622" actId="1076"/>
          <ac:spMkLst>
            <pc:docMk/>
            <pc:sldMk cId="1349428975" sldId="271"/>
            <ac:spMk id="3" creationId="{58DD00F9-2344-45F4-B745-B1FF6594539B}"/>
          </ac:spMkLst>
        </pc:spChg>
      </pc:sldChg>
      <pc:sldChg chg="add">
        <pc:chgData name="Patrick Baker" userId="dbad0e87-82bb-43bf-9a70-a6d8fad31ef1" providerId="ADAL" clId="{AB028422-9426-4E95-A226-4BB555D6236F}" dt="2020-06-04T01:27:40.101" v="201"/>
        <pc:sldMkLst>
          <pc:docMk/>
          <pc:sldMk cId="975627948" sldId="272"/>
        </pc:sldMkLst>
      </pc:sldChg>
    </pc:docChg>
  </pc:docChgLst>
  <pc:docChgLst>
    <pc:chgData name="Patrick Baker" userId="dbad0e87-82bb-43bf-9a70-a6d8fad31ef1" providerId="ADAL" clId="{9B30284F-08EF-417B-ACB9-6F3D85F58B58}"/>
    <pc:docChg chg="undo custSel addSld delSld modSld sldOrd">
      <pc:chgData name="Patrick Baker" userId="dbad0e87-82bb-43bf-9a70-a6d8fad31ef1" providerId="ADAL" clId="{9B30284F-08EF-417B-ACB9-6F3D85F58B58}" dt="2021-11-12T21:17:21.713" v="2226" actId="47"/>
      <pc:docMkLst>
        <pc:docMk/>
      </pc:docMkLst>
      <pc:sldChg chg="addSp delSp modSp add del mod">
        <pc:chgData name="Patrick Baker" userId="dbad0e87-82bb-43bf-9a70-a6d8fad31ef1" providerId="ADAL" clId="{9B30284F-08EF-417B-ACB9-6F3D85F58B58}" dt="2021-11-12T20:57:20.838" v="2224" actId="47"/>
        <pc:sldMkLst>
          <pc:docMk/>
          <pc:sldMk cId="3838895173" sldId="258"/>
        </pc:sldMkLst>
        <pc:spChg chg="mod">
          <ac:chgData name="Patrick Baker" userId="dbad0e87-82bb-43bf-9a70-a6d8fad31ef1" providerId="ADAL" clId="{9B30284F-08EF-417B-ACB9-6F3D85F58B58}" dt="2021-09-28T21:41:46.607" v="52" actId="20577"/>
          <ac:spMkLst>
            <pc:docMk/>
            <pc:sldMk cId="3838895173" sldId="258"/>
            <ac:spMk id="2" creationId="{0D168B5A-EFF4-4803-8DA6-5994B306EBAF}"/>
          </ac:spMkLst>
        </pc:spChg>
        <pc:spChg chg="del mod">
          <ac:chgData name="Patrick Baker" userId="dbad0e87-82bb-43bf-9a70-a6d8fad31ef1" providerId="ADAL" clId="{9B30284F-08EF-417B-ACB9-6F3D85F58B58}" dt="2021-09-28T21:43:56.692" v="89" actId="478"/>
          <ac:spMkLst>
            <pc:docMk/>
            <pc:sldMk cId="3838895173" sldId="258"/>
            <ac:spMk id="3" creationId="{58DD00F9-2344-45F4-B745-B1FF6594539B}"/>
          </ac:spMkLst>
        </pc:spChg>
        <pc:spChg chg="add mod">
          <ac:chgData name="Patrick Baker" userId="dbad0e87-82bb-43bf-9a70-a6d8fad31ef1" providerId="ADAL" clId="{9B30284F-08EF-417B-ACB9-6F3D85F58B58}" dt="2021-11-12T20:40:14.877" v="2003" actId="20577"/>
          <ac:spMkLst>
            <pc:docMk/>
            <pc:sldMk cId="3838895173" sldId="258"/>
            <ac:spMk id="4" creationId="{F7FB308A-232B-4B31-A59D-BD561ECFBE8B}"/>
          </ac:spMkLst>
        </pc:spChg>
        <pc:graphicFrameChg chg="add del mod modGraphic">
          <ac:chgData name="Patrick Baker" userId="dbad0e87-82bb-43bf-9a70-a6d8fad31ef1" providerId="ADAL" clId="{9B30284F-08EF-417B-ACB9-6F3D85F58B58}" dt="2021-11-12T20:49:20.751" v="2219" actId="478"/>
          <ac:graphicFrameMkLst>
            <pc:docMk/>
            <pc:sldMk cId="3838895173" sldId="258"/>
            <ac:graphicFrameMk id="5" creationId="{9B32A571-3CA8-4D1D-8B08-F24B7E6F5EB2}"/>
          </ac:graphicFrameMkLst>
        </pc:graphicFrameChg>
        <pc:graphicFrameChg chg="add mod modGraphic">
          <ac:chgData name="Patrick Baker" userId="dbad0e87-82bb-43bf-9a70-a6d8fad31ef1" providerId="ADAL" clId="{9B30284F-08EF-417B-ACB9-6F3D85F58B58}" dt="2021-11-12T20:49:38.379" v="2222" actId="20577"/>
          <ac:graphicFrameMkLst>
            <pc:docMk/>
            <pc:sldMk cId="3838895173" sldId="258"/>
            <ac:graphicFrameMk id="6" creationId="{A0658CEC-C8BE-4EBE-8618-7B97BA7329B8}"/>
          </ac:graphicFrameMkLst>
        </pc:graphicFrameChg>
      </pc:sldChg>
      <pc:sldChg chg="modSp mod modNotesTx">
        <pc:chgData name="Patrick Baker" userId="dbad0e87-82bb-43bf-9a70-a6d8fad31ef1" providerId="ADAL" clId="{9B30284F-08EF-417B-ACB9-6F3D85F58B58}" dt="2021-11-12T20:37:30.710" v="1939" actId="1076"/>
        <pc:sldMkLst>
          <pc:docMk/>
          <pc:sldMk cId="3760331451" sldId="260"/>
        </pc:sldMkLst>
        <pc:spChg chg="mod">
          <ac:chgData name="Patrick Baker" userId="dbad0e87-82bb-43bf-9a70-a6d8fad31ef1" providerId="ADAL" clId="{9B30284F-08EF-417B-ACB9-6F3D85F58B58}" dt="2021-11-12T20:37:24.653" v="1938" actId="27636"/>
          <ac:spMkLst>
            <pc:docMk/>
            <pc:sldMk cId="3760331451" sldId="260"/>
            <ac:spMk id="2" creationId="{321F8E66-F9B8-4062-8E8D-D5ADB11625DA}"/>
          </ac:spMkLst>
        </pc:spChg>
        <pc:spChg chg="mod">
          <ac:chgData name="Patrick Baker" userId="dbad0e87-82bb-43bf-9a70-a6d8fad31ef1" providerId="ADAL" clId="{9B30284F-08EF-417B-ACB9-6F3D85F58B58}" dt="2021-11-12T20:37:30.710" v="1939" actId="1076"/>
          <ac:spMkLst>
            <pc:docMk/>
            <pc:sldMk cId="3760331451" sldId="260"/>
            <ac:spMk id="4" creationId="{937BF58F-E358-4625-919F-7C3D6EEBA8FB}"/>
          </ac:spMkLst>
        </pc:spChg>
      </pc:sldChg>
      <pc:sldChg chg="modSp mod ord modNotesTx">
        <pc:chgData name="Patrick Baker" userId="dbad0e87-82bb-43bf-9a70-a6d8fad31ef1" providerId="ADAL" clId="{9B30284F-08EF-417B-ACB9-6F3D85F58B58}" dt="2021-11-12T20:35:45.301" v="1925" actId="1076"/>
        <pc:sldMkLst>
          <pc:docMk/>
          <pc:sldMk cId="1357549755" sldId="261"/>
        </pc:sldMkLst>
        <pc:spChg chg="mod">
          <ac:chgData name="Patrick Baker" userId="dbad0e87-82bb-43bf-9a70-a6d8fad31ef1" providerId="ADAL" clId="{9B30284F-08EF-417B-ACB9-6F3D85F58B58}" dt="2021-11-12T20:35:41.429" v="1924" actId="27636"/>
          <ac:spMkLst>
            <pc:docMk/>
            <pc:sldMk cId="1357549755" sldId="261"/>
            <ac:spMk id="2" creationId="{D62183D5-E1F8-4917-B0BA-FC2E62047445}"/>
          </ac:spMkLst>
        </pc:spChg>
        <pc:spChg chg="mod">
          <ac:chgData name="Patrick Baker" userId="dbad0e87-82bb-43bf-9a70-a6d8fad31ef1" providerId="ADAL" clId="{9B30284F-08EF-417B-ACB9-6F3D85F58B58}" dt="2021-11-12T20:35:45.301" v="1925" actId="1076"/>
          <ac:spMkLst>
            <pc:docMk/>
            <pc:sldMk cId="1357549755" sldId="261"/>
            <ac:spMk id="3" creationId="{A89172B1-B985-48A3-8018-FC6FF45BCE4F}"/>
          </ac:spMkLst>
        </pc:spChg>
      </pc:sldChg>
      <pc:sldChg chg="modSp del mod modNotesTx">
        <pc:chgData name="Patrick Baker" userId="dbad0e87-82bb-43bf-9a70-a6d8fad31ef1" providerId="ADAL" clId="{9B30284F-08EF-417B-ACB9-6F3D85F58B58}" dt="2021-11-12T20:32:05.837" v="1892" actId="47"/>
        <pc:sldMkLst>
          <pc:docMk/>
          <pc:sldMk cId="1252673013" sldId="262"/>
        </pc:sldMkLst>
        <pc:spChg chg="mod">
          <ac:chgData name="Patrick Baker" userId="dbad0e87-82bb-43bf-9a70-a6d8fad31ef1" providerId="ADAL" clId="{9B30284F-08EF-417B-ACB9-6F3D85F58B58}" dt="2021-09-28T21:48:17.103" v="119" actId="20577"/>
          <ac:spMkLst>
            <pc:docMk/>
            <pc:sldMk cId="1252673013" sldId="262"/>
            <ac:spMk id="2" creationId="{929346B1-21F7-4D6B-B685-2CCB524F66E9}"/>
          </ac:spMkLst>
        </pc:spChg>
        <pc:spChg chg="mod">
          <ac:chgData name="Patrick Baker" userId="dbad0e87-82bb-43bf-9a70-a6d8fad31ef1" providerId="ADAL" clId="{9B30284F-08EF-417B-ACB9-6F3D85F58B58}" dt="2021-09-28T22:24:13.808" v="1825" actId="20577"/>
          <ac:spMkLst>
            <pc:docMk/>
            <pc:sldMk cId="1252673013" sldId="262"/>
            <ac:spMk id="3" creationId="{F1803FB6-918B-4C8E-9C25-3ECDA665EC35}"/>
          </ac:spMkLst>
        </pc:spChg>
      </pc:sldChg>
      <pc:sldChg chg="modSp mod modNotesTx">
        <pc:chgData name="Patrick Baker" userId="dbad0e87-82bb-43bf-9a70-a6d8fad31ef1" providerId="ADAL" clId="{9B30284F-08EF-417B-ACB9-6F3D85F58B58}" dt="2021-11-12T20:34:13.781" v="1906" actId="1076"/>
        <pc:sldMkLst>
          <pc:docMk/>
          <pc:sldMk cId="1084233196" sldId="263"/>
        </pc:sldMkLst>
        <pc:spChg chg="mod">
          <ac:chgData name="Patrick Baker" userId="dbad0e87-82bb-43bf-9a70-a6d8fad31ef1" providerId="ADAL" clId="{9B30284F-08EF-417B-ACB9-6F3D85F58B58}" dt="2021-11-12T20:34:07.105" v="1905" actId="1076"/>
          <ac:spMkLst>
            <pc:docMk/>
            <pc:sldMk cId="1084233196" sldId="263"/>
            <ac:spMk id="2" creationId="{183CAE4A-E189-4CAA-B3F5-7E97BC5188E3}"/>
          </ac:spMkLst>
        </pc:spChg>
        <pc:spChg chg="mod">
          <ac:chgData name="Patrick Baker" userId="dbad0e87-82bb-43bf-9a70-a6d8fad31ef1" providerId="ADAL" clId="{9B30284F-08EF-417B-ACB9-6F3D85F58B58}" dt="2021-11-12T20:34:13.781" v="1906" actId="1076"/>
          <ac:spMkLst>
            <pc:docMk/>
            <pc:sldMk cId="1084233196" sldId="263"/>
            <ac:spMk id="3" creationId="{DB8F61FF-932E-477F-82DD-3F6BB93999C0}"/>
          </ac:spMkLst>
        </pc:spChg>
      </pc:sldChg>
      <pc:sldChg chg="modSp del mod modNotesTx">
        <pc:chgData name="Patrick Baker" userId="dbad0e87-82bb-43bf-9a70-a6d8fad31ef1" providerId="ADAL" clId="{9B30284F-08EF-417B-ACB9-6F3D85F58B58}" dt="2021-11-12T21:17:17.228" v="2225" actId="47"/>
        <pc:sldMkLst>
          <pc:docMk/>
          <pc:sldMk cId="4083204153" sldId="264"/>
        </pc:sldMkLst>
        <pc:spChg chg="mod">
          <ac:chgData name="Patrick Baker" userId="dbad0e87-82bb-43bf-9a70-a6d8fad31ef1" providerId="ADAL" clId="{9B30284F-08EF-417B-ACB9-6F3D85F58B58}" dt="2021-11-12T20:34:40.888" v="1909" actId="113"/>
          <ac:spMkLst>
            <pc:docMk/>
            <pc:sldMk cId="4083204153" sldId="264"/>
            <ac:spMk id="2" creationId="{2BA6171A-A641-4513-B116-739642385FE1}"/>
          </ac:spMkLst>
        </pc:spChg>
        <pc:spChg chg="mod">
          <ac:chgData name="Patrick Baker" userId="dbad0e87-82bb-43bf-9a70-a6d8fad31ef1" providerId="ADAL" clId="{9B30284F-08EF-417B-ACB9-6F3D85F58B58}" dt="2021-11-12T20:34:46.638" v="1910" actId="1076"/>
          <ac:spMkLst>
            <pc:docMk/>
            <pc:sldMk cId="4083204153" sldId="264"/>
            <ac:spMk id="3" creationId="{DFE20FB7-79E2-4CDA-9D18-45BA2EE30A24}"/>
          </ac:spMkLst>
        </pc:spChg>
      </pc:sldChg>
      <pc:sldChg chg="modSp del mod modNotesTx">
        <pc:chgData name="Patrick Baker" userId="dbad0e87-82bb-43bf-9a70-a6d8fad31ef1" providerId="ADAL" clId="{9B30284F-08EF-417B-ACB9-6F3D85F58B58}" dt="2021-11-12T21:17:21.713" v="2226" actId="47"/>
        <pc:sldMkLst>
          <pc:docMk/>
          <pc:sldMk cId="520546384" sldId="265"/>
        </pc:sldMkLst>
        <pc:spChg chg="mod">
          <ac:chgData name="Patrick Baker" userId="dbad0e87-82bb-43bf-9a70-a6d8fad31ef1" providerId="ADAL" clId="{9B30284F-08EF-417B-ACB9-6F3D85F58B58}" dt="2021-11-12T20:35:00.910" v="1914" actId="1076"/>
          <ac:spMkLst>
            <pc:docMk/>
            <pc:sldMk cId="520546384" sldId="265"/>
            <ac:spMk id="2" creationId="{9BF3066F-120D-4CF3-8985-4C98C0AA647F}"/>
          </ac:spMkLst>
        </pc:spChg>
        <pc:spChg chg="mod">
          <ac:chgData name="Patrick Baker" userId="dbad0e87-82bb-43bf-9a70-a6d8fad31ef1" providerId="ADAL" clId="{9B30284F-08EF-417B-ACB9-6F3D85F58B58}" dt="2021-11-12T20:35:04.429" v="1915" actId="1076"/>
          <ac:spMkLst>
            <pc:docMk/>
            <pc:sldMk cId="520546384" sldId="265"/>
            <ac:spMk id="3" creationId="{587AE7D3-5F44-4638-A690-53362BD9429B}"/>
          </ac:spMkLst>
        </pc:spChg>
      </pc:sldChg>
      <pc:sldChg chg="modSp mod modNotesTx">
        <pc:chgData name="Patrick Baker" userId="dbad0e87-82bb-43bf-9a70-a6d8fad31ef1" providerId="ADAL" clId="{9B30284F-08EF-417B-ACB9-6F3D85F58B58}" dt="2021-11-12T20:36:17.148" v="1929" actId="113"/>
        <pc:sldMkLst>
          <pc:docMk/>
          <pc:sldMk cId="2276153040" sldId="266"/>
        </pc:sldMkLst>
        <pc:spChg chg="mod">
          <ac:chgData name="Patrick Baker" userId="dbad0e87-82bb-43bf-9a70-a6d8fad31ef1" providerId="ADAL" clId="{9B30284F-08EF-417B-ACB9-6F3D85F58B58}" dt="2021-11-12T20:36:17.148" v="1929" actId="113"/>
          <ac:spMkLst>
            <pc:docMk/>
            <pc:sldMk cId="2276153040" sldId="266"/>
            <ac:spMk id="2" creationId="{0AC904DD-5A10-446B-A89E-8DA5AC00DE23}"/>
          </ac:spMkLst>
        </pc:spChg>
        <pc:spChg chg="mod">
          <ac:chgData name="Patrick Baker" userId="dbad0e87-82bb-43bf-9a70-a6d8fad31ef1" providerId="ADAL" clId="{9B30284F-08EF-417B-ACB9-6F3D85F58B58}" dt="2021-11-12T20:36:05.212" v="1928" actId="1076"/>
          <ac:spMkLst>
            <pc:docMk/>
            <pc:sldMk cId="2276153040" sldId="266"/>
            <ac:spMk id="3" creationId="{6385A117-1109-4CFD-B531-10565CC9D864}"/>
          </ac:spMkLst>
        </pc:spChg>
      </pc:sldChg>
      <pc:sldChg chg="addSp delSp modSp del mod setBg">
        <pc:chgData name="Patrick Baker" userId="dbad0e87-82bb-43bf-9a70-a6d8fad31ef1" providerId="ADAL" clId="{9B30284F-08EF-417B-ACB9-6F3D85F58B58}" dt="2021-09-28T21:42:16.561" v="53" actId="47"/>
        <pc:sldMkLst>
          <pc:docMk/>
          <pc:sldMk cId="3511152279" sldId="267"/>
        </pc:sldMkLst>
        <pc:spChg chg="add del mod">
          <ac:chgData name="Patrick Baker" userId="dbad0e87-82bb-43bf-9a70-a6d8fad31ef1" providerId="ADAL" clId="{9B30284F-08EF-417B-ACB9-6F3D85F58B58}" dt="2021-09-28T21:40:36.761" v="11" actId="20577"/>
          <ac:spMkLst>
            <pc:docMk/>
            <pc:sldMk cId="3511152279" sldId="267"/>
            <ac:spMk id="4" creationId="{1BFB8283-ACD1-4F11-BA17-C1ADBF6A83EF}"/>
          </ac:spMkLst>
        </pc:spChg>
      </pc:sldChg>
      <pc:sldChg chg="modSp mod ord">
        <pc:chgData name="Patrick Baker" userId="dbad0e87-82bb-43bf-9a70-a6d8fad31ef1" providerId="ADAL" clId="{9B30284F-08EF-417B-ACB9-6F3D85F58B58}" dt="2021-11-12T20:37:38.423" v="1940" actId="404"/>
        <pc:sldMkLst>
          <pc:docMk/>
          <pc:sldMk cId="0" sldId="268"/>
        </pc:sldMkLst>
        <pc:spChg chg="mod">
          <ac:chgData name="Patrick Baker" userId="dbad0e87-82bb-43bf-9a70-a6d8fad31ef1" providerId="ADAL" clId="{9B30284F-08EF-417B-ACB9-6F3D85F58B58}" dt="2021-11-12T20:37:38.423" v="1940" actId="404"/>
          <ac:spMkLst>
            <pc:docMk/>
            <pc:sldMk cId="0" sldId="268"/>
            <ac:spMk id="86" creationId="{00000000-0000-0000-0000-000000000000}"/>
          </ac:spMkLst>
        </pc:spChg>
      </pc:sldChg>
      <pc:sldChg chg="addSp modSp mod ord modNotesTx">
        <pc:chgData name="Patrick Baker" userId="dbad0e87-82bb-43bf-9a70-a6d8fad31ef1" providerId="ADAL" clId="{9B30284F-08EF-417B-ACB9-6F3D85F58B58}" dt="2021-11-12T20:37:47.501" v="1941" actId="404"/>
        <pc:sldMkLst>
          <pc:docMk/>
          <pc:sldMk cId="0" sldId="269"/>
        </pc:sldMkLst>
        <pc:spChg chg="add mod">
          <ac:chgData name="Patrick Baker" userId="dbad0e87-82bb-43bf-9a70-a6d8fad31ef1" providerId="ADAL" clId="{9B30284F-08EF-417B-ACB9-6F3D85F58B58}" dt="2021-09-28T22:25:44.519" v="1834" actId="114"/>
          <ac:spMkLst>
            <pc:docMk/>
            <pc:sldMk cId="0" sldId="269"/>
            <ac:spMk id="4" creationId="{518343B6-2201-4ACD-B907-770BC22E8B26}"/>
          </ac:spMkLst>
        </pc:spChg>
        <pc:spChg chg="mod">
          <ac:chgData name="Patrick Baker" userId="dbad0e87-82bb-43bf-9a70-a6d8fad31ef1" providerId="ADAL" clId="{9B30284F-08EF-417B-ACB9-6F3D85F58B58}" dt="2021-11-12T20:37:47.501" v="1941" actId="404"/>
          <ac:spMkLst>
            <pc:docMk/>
            <pc:sldMk cId="0" sldId="269"/>
            <ac:spMk id="91" creationId="{00000000-0000-0000-0000-000000000000}"/>
          </ac:spMkLst>
        </pc:spChg>
      </pc:sldChg>
      <pc:sldChg chg="addSp delSp modSp mod">
        <pc:chgData name="Patrick Baker" userId="dbad0e87-82bb-43bf-9a70-a6d8fad31ef1" providerId="ADAL" clId="{9B30284F-08EF-417B-ACB9-6F3D85F58B58}" dt="2021-11-12T20:35:23.373" v="1920" actId="1076"/>
        <pc:sldMkLst>
          <pc:docMk/>
          <pc:sldMk cId="1053444694" sldId="270"/>
        </pc:sldMkLst>
        <pc:spChg chg="mod">
          <ac:chgData name="Patrick Baker" userId="dbad0e87-82bb-43bf-9a70-a6d8fad31ef1" providerId="ADAL" clId="{9B30284F-08EF-417B-ACB9-6F3D85F58B58}" dt="2021-11-12T20:35:19.505" v="1919" actId="27636"/>
          <ac:spMkLst>
            <pc:docMk/>
            <pc:sldMk cId="1053444694" sldId="270"/>
            <ac:spMk id="2" creationId="{0D168B5A-EFF4-4803-8DA6-5994B306EBAF}"/>
          </ac:spMkLst>
        </pc:spChg>
        <pc:spChg chg="del mod">
          <ac:chgData name="Patrick Baker" userId="dbad0e87-82bb-43bf-9a70-a6d8fad31ef1" providerId="ADAL" clId="{9B30284F-08EF-417B-ACB9-6F3D85F58B58}" dt="2021-09-28T22:09:18.626" v="1187" actId="478"/>
          <ac:spMkLst>
            <pc:docMk/>
            <pc:sldMk cId="1053444694" sldId="270"/>
            <ac:spMk id="3" creationId="{58DD00F9-2344-45F4-B745-B1FF6594539B}"/>
          </ac:spMkLst>
        </pc:spChg>
        <pc:graphicFrameChg chg="add mod modGraphic">
          <ac:chgData name="Patrick Baker" userId="dbad0e87-82bb-43bf-9a70-a6d8fad31ef1" providerId="ADAL" clId="{9B30284F-08EF-417B-ACB9-6F3D85F58B58}" dt="2021-11-12T20:35:23.373" v="1920" actId="1076"/>
          <ac:graphicFrameMkLst>
            <pc:docMk/>
            <pc:sldMk cId="1053444694" sldId="270"/>
            <ac:graphicFrameMk id="4" creationId="{54A393A9-6C94-409B-BDCB-65C4ABAA2DD1}"/>
          </ac:graphicFrameMkLst>
        </pc:graphicFrameChg>
      </pc:sldChg>
      <pc:sldChg chg="del">
        <pc:chgData name="Patrick Baker" userId="dbad0e87-82bb-43bf-9a70-a6d8fad31ef1" providerId="ADAL" clId="{9B30284F-08EF-417B-ACB9-6F3D85F58B58}" dt="2021-09-28T21:41:05.875" v="12" actId="47"/>
        <pc:sldMkLst>
          <pc:docMk/>
          <pc:sldMk cId="1349428975" sldId="271"/>
        </pc:sldMkLst>
      </pc:sldChg>
      <pc:sldChg chg="addSp delSp modSp mod modNotesTx">
        <pc:chgData name="Patrick Baker" userId="dbad0e87-82bb-43bf-9a70-a6d8fad31ef1" providerId="ADAL" clId="{9B30284F-08EF-417B-ACB9-6F3D85F58B58}" dt="2021-11-12T20:37:13.309" v="1934" actId="1076"/>
        <pc:sldMkLst>
          <pc:docMk/>
          <pc:sldMk cId="975627948" sldId="272"/>
        </pc:sldMkLst>
        <pc:spChg chg="mod">
          <ac:chgData name="Patrick Baker" userId="dbad0e87-82bb-43bf-9a70-a6d8fad31ef1" providerId="ADAL" clId="{9B30284F-08EF-417B-ACB9-6F3D85F58B58}" dt="2021-11-12T20:37:06.779" v="1932" actId="113"/>
          <ac:spMkLst>
            <pc:docMk/>
            <pc:sldMk cId="975627948" sldId="272"/>
            <ac:spMk id="2" creationId="{0D168B5A-EFF4-4803-8DA6-5994B306EBAF}"/>
          </ac:spMkLst>
        </pc:spChg>
        <pc:spChg chg="del mod">
          <ac:chgData name="Patrick Baker" userId="dbad0e87-82bb-43bf-9a70-a6d8fad31ef1" providerId="ADAL" clId="{9B30284F-08EF-417B-ACB9-6F3D85F58B58}" dt="2021-09-28T22:04:07.506" v="940" actId="478"/>
          <ac:spMkLst>
            <pc:docMk/>
            <pc:sldMk cId="975627948" sldId="272"/>
            <ac:spMk id="3" creationId="{58DD00F9-2344-45F4-B745-B1FF6594539B}"/>
          </ac:spMkLst>
        </pc:spChg>
        <pc:spChg chg="add mod">
          <ac:chgData name="Patrick Baker" userId="dbad0e87-82bb-43bf-9a70-a6d8fad31ef1" providerId="ADAL" clId="{9B30284F-08EF-417B-ACB9-6F3D85F58B58}" dt="2021-11-12T20:37:10.373" v="1933" actId="1076"/>
          <ac:spMkLst>
            <pc:docMk/>
            <pc:sldMk cId="975627948" sldId="272"/>
            <ac:spMk id="5" creationId="{ACAE53BB-FF7D-43E7-AF26-E5A3D9A837CF}"/>
          </ac:spMkLst>
        </pc:spChg>
        <pc:graphicFrameChg chg="add del mod modGraphic">
          <ac:chgData name="Patrick Baker" userId="dbad0e87-82bb-43bf-9a70-a6d8fad31ef1" providerId="ADAL" clId="{9B30284F-08EF-417B-ACB9-6F3D85F58B58}" dt="2021-10-14T20:33:24.036" v="1860" actId="478"/>
          <ac:graphicFrameMkLst>
            <pc:docMk/>
            <pc:sldMk cId="975627948" sldId="272"/>
            <ac:graphicFrameMk id="4" creationId="{5821EE6F-EDA5-4EBF-A572-CD24D5178997}"/>
          </ac:graphicFrameMkLst>
        </pc:graphicFrameChg>
        <pc:graphicFrameChg chg="add mod modGraphic">
          <ac:chgData name="Patrick Baker" userId="dbad0e87-82bb-43bf-9a70-a6d8fad31ef1" providerId="ADAL" clId="{9B30284F-08EF-417B-ACB9-6F3D85F58B58}" dt="2021-11-12T20:37:13.309" v="1934" actId="1076"/>
          <ac:graphicFrameMkLst>
            <pc:docMk/>
            <pc:sldMk cId="975627948" sldId="272"/>
            <ac:graphicFrameMk id="6" creationId="{A02ECB3F-5E1A-4602-8844-49609D54ADF8}"/>
          </ac:graphicFrameMkLst>
        </pc:graphicFrameChg>
      </pc:sldChg>
      <pc:sldChg chg="addSp modSp new mod ord modNotesTx">
        <pc:chgData name="Patrick Baker" userId="dbad0e87-82bb-43bf-9a70-a6d8fad31ef1" providerId="ADAL" clId="{9B30284F-08EF-417B-ACB9-6F3D85F58B58}" dt="2021-11-12T20:38:05.882" v="1945" actId="255"/>
        <pc:sldMkLst>
          <pc:docMk/>
          <pc:sldMk cId="270828811" sldId="273"/>
        </pc:sldMkLst>
        <pc:spChg chg="mod">
          <ac:chgData name="Patrick Baker" userId="dbad0e87-82bb-43bf-9a70-a6d8fad31ef1" providerId="ADAL" clId="{9B30284F-08EF-417B-ACB9-6F3D85F58B58}" dt="2021-11-12T20:38:05.882" v="1945" actId="255"/>
          <ac:spMkLst>
            <pc:docMk/>
            <pc:sldMk cId="270828811" sldId="273"/>
            <ac:spMk id="2" creationId="{1CC5D32F-7C18-4D00-8D54-2FB046F0A206}"/>
          </ac:spMkLst>
        </pc:spChg>
        <pc:spChg chg="add mod">
          <ac:chgData name="Patrick Baker" userId="dbad0e87-82bb-43bf-9a70-a6d8fad31ef1" providerId="ADAL" clId="{9B30284F-08EF-417B-ACB9-6F3D85F58B58}" dt="2021-11-12T20:33:15.146" v="1896" actId="1076"/>
          <ac:spMkLst>
            <pc:docMk/>
            <pc:sldMk cId="270828811" sldId="273"/>
            <ac:spMk id="4" creationId="{8CD07A82-A944-4A9B-9A52-515DAC30878A}"/>
          </ac:spMkLst>
        </pc:spChg>
      </pc:sldChg>
      <pc:sldChg chg="modSp add mod modNotesTx">
        <pc:chgData name="Patrick Baker" userId="dbad0e87-82bb-43bf-9a70-a6d8fad31ef1" providerId="ADAL" clId="{9B30284F-08EF-417B-ACB9-6F3D85F58B58}" dt="2021-11-12T20:33:29.556" v="1900" actId="1076"/>
        <pc:sldMkLst>
          <pc:docMk/>
          <pc:sldMk cId="89592267" sldId="274"/>
        </pc:sldMkLst>
        <pc:spChg chg="mod">
          <ac:chgData name="Patrick Baker" userId="dbad0e87-82bb-43bf-9a70-a6d8fad31ef1" providerId="ADAL" clId="{9B30284F-08EF-417B-ACB9-6F3D85F58B58}" dt="2021-11-12T20:33:25.593" v="1899" actId="1076"/>
          <ac:spMkLst>
            <pc:docMk/>
            <pc:sldMk cId="89592267" sldId="274"/>
            <ac:spMk id="2" creationId="{1CC5D32F-7C18-4D00-8D54-2FB046F0A206}"/>
          </ac:spMkLst>
        </pc:spChg>
        <pc:spChg chg="mod">
          <ac:chgData name="Patrick Baker" userId="dbad0e87-82bb-43bf-9a70-a6d8fad31ef1" providerId="ADAL" clId="{9B30284F-08EF-417B-ACB9-6F3D85F58B58}" dt="2021-11-12T20:33:29.556" v="1900" actId="1076"/>
          <ac:spMkLst>
            <pc:docMk/>
            <pc:sldMk cId="89592267" sldId="274"/>
            <ac:spMk id="4" creationId="{8CD07A82-A944-4A9B-9A52-515DAC30878A}"/>
          </ac:spMkLst>
        </pc:spChg>
      </pc:sldChg>
    </pc:docChg>
  </pc:docChgLst>
  <pc:docChgLst>
    <pc:chgData name="Kavin Balakrishnan" userId="ea153978-1512-4e21-a55f-0e39f4280504" providerId="ADAL" clId="{7BA7C83D-FCDF-418A-AD28-AC5141884C82}"/>
    <pc:docChg chg="undo custSel modSld">
      <pc:chgData name="Kavin Balakrishnan" userId="ea153978-1512-4e21-a55f-0e39f4280504" providerId="ADAL" clId="{7BA7C83D-FCDF-418A-AD28-AC5141884C82}" dt="2023-05-02T23:44:33.572" v="2800" actId="20577"/>
      <pc:docMkLst>
        <pc:docMk/>
      </pc:docMkLst>
      <pc:sldChg chg="modSp mod">
        <pc:chgData name="Kavin Balakrishnan" userId="ea153978-1512-4e21-a55f-0e39f4280504" providerId="ADAL" clId="{7BA7C83D-FCDF-418A-AD28-AC5141884C82}" dt="2023-04-26T23:41:42.924" v="40" actId="20577"/>
        <pc:sldMkLst>
          <pc:docMk/>
          <pc:sldMk cId="1362934084" sldId="256"/>
        </pc:sldMkLst>
        <pc:spChg chg="mod">
          <ac:chgData name="Kavin Balakrishnan" userId="ea153978-1512-4e21-a55f-0e39f4280504" providerId="ADAL" clId="{7BA7C83D-FCDF-418A-AD28-AC5141884C82}" dt="2023-04-26T23:41:42.924" v="40" actId="20577"/>
          <ac:spMkLst>
            <pc:docMk/>
            <pc:sldMk cId="1362934084" sldId="256"/>
            <ac:spMk id="2" creationId="{A96C2811-5704-42C1-869B-16E29CB6572E}"/>
          </ac:spMkLst>
        </pc:spChg>
        <pc:spChg chg="mod">
          <ac:chgData name="Kavin Balakrishnan" userId="ea153978-1512-4e21-a55f-0e39f4280504" providerId="ADAL" clId="{7BA7C83D-FCDF-418A-AD28-AC5141884C82}" dt="2023-04-26T23:14:37.857" v="17" actId="20577"/>
          <ac:spMkLst>
            <pc:docMk/>
            <pc:sldMk cId="1362934084" sldId="256"/>
            <ac:spMk id="3" creationId="{930E6464-DA98-43C8-B6C9-594748754628}"/>
          </ac:spMkLst>
        </pc:spChg>
      </pc:sldChg>
      <pc:sldChg chg="modSp mod">
        <pc:chgData name="Kavin Balakrishnan" userId="ea153978-1512-4e21-a55f-0e39f4280504" providerId="ADAL" clId="{7BA7C83D-FCDF-418A-AD28-AC5141884C82}" dt="2023-04-26T23:42:15.814" v="52" actId="20577"/>
        <pc:sldMkLst>
          <pc:docMk/>
          <pc:sldMk cId="3838895173" sldId="258"/>
        </pc:sldMkLst>
        <pc:spChg chg="mod">
          <ac:chgData name="Kavin Balakrishnan" userId="ea153978-1512-4e21-a55f-0e39f4280504" providerId="ADAL" clId="{7BA7C83D-FCDF-418A-AD28-AC5141884C82}" dt="2023-04-26T23:41:53.609" v="50" actId="20577"/>
          <ac:spMkLst>
            <pc:docMk/>
            <pc:sldMk cId="3838895173" sldId="258"/>
            <ac:spMk id="2" creationId="{0D168B5A-EFF4-4803-8DA6-5994B306EBAF}"/>
          </ac:spMkLst>
        </pc:spChg>
        <pc:spChg chg="mod">
          <ac:chgData name="Kavin Balakrishnan" userId="ea153978-1512-4e21-a55f-0e39f4280504" providerId="ADAL" clId="{7BA7C83D-FCDF-418A-AD28-AC5141884C82}" dt="2023-04-26T23:42:15.814" v="52" actId="20577"/>
          <ac:spMkLst>
            <pc:docMk/>
            <pc:sldMk cId="3838895173" sldId="258"/>
            <ac:spMk id="4" creationId="{F7FB308A-232B-4B31-A59D-BD561ECFBE8B}"/>
          </ac:spMkLst>
        </pc:spChg>
      </pc:sldChg>
      <pc:sldChg chg="addSp modSp mod">
        <pc:chgData name="Kavin Balakrishnan" userId="ea153978-1512-4e21-a55f-0e39f4280504" providerId="ADAL" clId="{7BA7C83D-FCDF-418A-AD28-AC5141884C82}" dt="2023-05-01T22:16:22.986" v="2573" actId="1076"/>
        <pc:sldMkLst>
          <pc:docMk/>
          <pc:sldMk cId="3760331451" sldId="260"/>
        </pc:sldMkLst>
        <pc:spChg chg="add mod">
          <ac:chgData name="Kavin Balakrishnan" userId="ea153978-1512-4e21-a55f-0e39f4280504" providerId="ADAL" clId="{7BA7C83D-FCDF-418A-AD28-AC5141884C82}" dt="2023-05-01T22:16:22.986" v="2573" actId="1076"/>
          <ac:spMkLst>
            <pc:docMk/>
            <pc:sldMk cId="3760331451" sldId="260"/>
            <ac:spMk id="3" creationId="{51D76136-3BAD-FC47-CCE7-0CF66090B5B3}"/>
          </ac:spMkLst>
        </pc:spChg>
        <pc:picChg chg="add mod">
          <ac:chgData name="Kavin Balakrishnan" userId="ea153978-1512-4e21-a55f-0e39f4280504" providerId="ADAL" clId="{7BA7C83D-FCDF-418A-AD28-AC5141884C82}" dt="2023-05-01T22:16:17.138" v="2572" actId="1076"/>
          <ac:picMkLst>
            <pc:docMk/>
            <pc:sldMk cId="3760331451" sldId="260"/>
            <ac:picMk id="6" creationId="{FBF621A7-9197-DD6A-B3E4-C59BE2B99696}"/>
          </ac:picMkLst>
        </pc:picChg>
      </pc:sldChg>
      <pc:sldChg chg="addSp modSp mod">
        <pc:chgData name="Kavin Balakrishnan" userId="ea153978-1512-4e21-a55f-0e39f4280504" providerId="ADAL" clId="{7BA7C83D-FCDF-418A-AD28-AC5141884C82}" dt="2023-05-02T23:07:56.089" v="2602" actId="20577"/>
        <pc:sldMkLst>
          <pc:docMk/>
          <pc:sldMk cId="0" sldId="268"/>
        </pc:sldMkLst>
        <pc:spChg chg="mod">
          <ac:chgData name="Kavin Balakrishnan" userId="ea153978-1512-4e21-a55f-0e39f4280504" providerId="ADAL" clId="{7BA7C83D-FCDF-418A-AD28-AC5141884C82}" dt="2023-05-02T23:07:56.089" v="2602" actId="20577"/>
          <ac:spMkLst>
            <pc:docMk/>
            <pc:sldMk cId="0" sldId="268"/>
            <ac:spMk id="86" creationId="{00000000-0000-0000-0000-000000000000}"/>
          </ac:spMkLst>
        </pc:spChg>
        <pc:picChg chg="add mod">
          <ac:chgData name="Kavin Balakrishnan" userId="ea153978-1512-4e21-a55f-0e39f4280504" providerId="ADAL" clId="{7BA7C83D-FCDF-418A-AD28-AC5141884C82}" dt="2023-05-02T23:07:26.879" v="2576" actId="1076"/>
          <ac:picMkLst>
            <pc:docMk/>
            <pc:sldMk cId="0" sldId="268"/>
            <ac:picMk id="3" creationId="{F58A9498-1D0A-A353-99FA-5579D09FD0D8}"/>
          </ac:picMkLst>
        </pc:picChg>
      </pc:sldChg>
      <pc:sldChg chg="modSp mod">
        <pc:chgData name="Kavin Balakrishnan" userId="ea153978-1512-4e21-a55f-0e39f4280504" providerId="ADAL" clId="{7BA7C83D-FCDF-418A-AD28-AC5141884C82}" dt="2023-05-02T23:44:33.572" v="2800" actId="20577"/>
        <pc:sldMkLst>
          <pc:docMk/>
          <pc:sldMk cId="0" sldId="269"/>
        </pc:sldMkLst>
        <pc:spChg chg="mod">
          <ac:chgData name="Kavin Balakrishnan" userId="ea153978-1512-4e21-a55f-0e39f4280504" providerId="ADAL" clId="{7BA7C83D-FCDF-418A-AD28-AC5141884C82}" dt="2023-05-02T23:08:47.706" v="2633" actId="20577"/>
          <ac:spMkLst>
            <pc:docMk/>
            <pc:sldMk cId="0" sldId="269"/>
            <ac:spMk id="91" creationId="{00000000-0000-0000-0000-000000000000}"/>
          </ac:spMkLst>
        </pc:spChg>
        <pc:graphicFrameChg chg="mod modGraphic">
          <ac:chgData name="Kavin Balakrishnan" userId="ea153978-1512-4e21-a55f-0e39f4280504" providerId="ADAL" clId="{7BA7C83D-FCDF-418A-AD28-AC5141884C82}" dt="2023-05-02T23:44:33.572" v="2800" actId="20577"/>
          <ac:graphicFrameMkLst>
            <pc:docMk/>
            <pc:sldMk cId="0" sldId="269"/>
            <ac:graphicFrameMk id="92" creationId="{00000000-0000-0000-0000-000000000000}"/>
          </ac:graphicFrameMkLst>
        </pc:graphicFrameChg>
      </pc:sldChg>
      <pc:sldChg chg="delSp modSp mod">
        <pc:chgData name="Kavin Balakrishnan" userId="ea153978-1512-4e21-a55f-0e39f4280504" providerId="ADAL" clId="{7BA7C83D-FCDF-418A-AD28-AC5141884C82}" dt="2023-05-01T21:58:41.018" v="2405" actId="20577"/>
        <pc:sldMkLst>
          <pc:docMk/>
          <pc:sldMk cId="975627948" sldId="272"/>
        </pc:sldMkLst>
        <pc:spChg chg="del">
          <ac:chgData name="Kavin Balakrishnan" userId="ea153978-1512-4e21-a55f-0e39f4280504" providerId="ADAL" clId="{7BA7C83D-FCDF-418A-AD28-AC5141884C82}" dt="2023-04-28T03:08:17.102" v="1486" actId="478"/>
          <ac:spMkLst>
            <pc:docMk/>
            <pc:sldMk cId="975627948" sldId="272"/>
            <ac:spMk id="5" creationId="{ACAE53BB-FF7D-43E7-AF26-E5A3D9A837CF}"/>
          </ac:spMkLst>
        </pc:spChg>
        <pc:graphicFrameChg chg="mod modGraphic">
          <ac:chgData name="Kavin Balakrishnan" userId="ea153978-1512-4e21-a55f-0e39f4280504" providerId="ADAL" clId="{7BA7C83D-FCDF-418A-AD28-AC5141884C82}" dt="2023-05-01T21:58:41.018" v="2405" actId="20577"/>
          <ac:graphicFrameMkLst>
            <pc:docMk/>
            <pc:sldMk cId="975627948" sldId="272"/>
            <ac:graphicFrameMk id="6" creationId="{A02ECB3F-5E1A-4602-8844-49609D54ADF8}"/>
          </ac:graphicFrameMkLst>
        </pc:graphicFrameChg>
      </pc:sldChg>
    </pc:docChg>
  </pc:docChgLst>
  <pc:docChgLst>
    <pc:chgData name="Patrick Baker" userId="dbad0e87-82bb-43bf-9a70-a6d8fad31ef1" providerId="ADAL" clId="{604D230F-50E5-4030-BA14-FAC94FA8EF88}"/>
    <pc:docChg chg="modSld">
      <pc:chgData name="Patrick Baker" userId="dbad0e87-82bb-43bf-9a70-a6d8fad31ef1" providerId="ADAL" clId="{604D230F-50E5-4030-BA14-FAC94FA8EF88}" dt="2020-03-29T23:16:56.965" v="6"/>
      <pc:docMkLst>
        <pc:docMk/>
      </pc:docMkLst>
      <pc:sldChg chg="modSp">
        <pc:chgData name="Patrick Baker" userId="dbad0e87-82bb-43bf-9a70-a6d8fad31ef1" providerId="ADAL" clId="{604D230F-50E5-4030-BA14-FAC94FA8EF88}" dt="2020-03-28T23:44:21.602" v="5" actId="20577"/>
        <pc:sldMkLst>
          <pc:docMk/>
          <pc:sldMk cId="1362934084" sldId="256"/>
        </pc:sldMkLst>
        <pc:spChg chg="mod">
          <ac:chgData name="Patrick Baker" userId="dbad0e87-82bb-43bf-9a70-a6d8fad31ef1" providerId="ADAL" clId="{604D230F-50E5-4030-BA14-FAC94FA8EF88}" dt="2020-03-28T23:44:21.602" v="5" actId="20577"/>
          <ac:spMkLst>
            <pc:docMk/>
            <pc:sldMk cId="1362934084" sldId="256"/>
            <ac:spMk id="2" creationId="{A96C2811-5704-42C1-869B-16E29CB6572E}"/>
          </ac:spMkLst>
        </pc:spChg>
      </pc:sldChg>
      <pc:sldChg chg="modSp">
        <pc:chgData name="Patrick Baker" userId="dbad0e87-82bb-43bf-9a70-a6d8fad31ef1" providerId="ADAL" clId="{604D230F-50E5-4030-BA14-FAC94FA8EF88}" dt="2020-03-29T23:16:56.965" v="6"/>
        <pc:sldMkLst>
          <pc:docMk/>
          <pc:sldMk cId="1252673013" sldId="262"/>
        </pc:sldMkLst>
        <pc:spChg chg="mod">
          <ac:chgData name="Patrick Baker" userId="dbad0e87-82bb-43bf-9a70-a6d8fad31ef1" providerId="ADAL" clId="{604D230F-50E5-4030-BA14-FAC94FA8EF88}" dt="2020-03-29T23:16:56.965" v="6"/>
          <ac:spMkLst>
            <pc:docMk/>
            <pc:sldMk cId="1252673013" sldId="262"/>
            <ac:spMk id="3" creationId="{F1803FB6-918B-4C8E-9C25-3ECDA665EC35}"/>
          </ac:spMkLst>
        </pc:spChg>
      </pc:sldChg>
    </pc:docChg>
  </pc:docChgLst>
  <pc:docChgLst>
    <pc:chgData name="Patrick Baker" userId="dbad0e87-82bb-43bf-9a70-a6d8fad31ef1" providerId="ADAL" clId="{C4FDB412-374D-466B-80AD-129B7C33E047}"/>
    <pc:docChg chg="modSld">
      <pc:chgData name="Patrick Baker" userId="dbad0e87-82bb-43bf-9a70-a6d8fad31ef1" providerId="ADAL" clId="{C4FDB412-374D-466B-80AD-129B7C33E047}" dt="2020-04-03T21:24:21.169" v="41" actId="20577"/>
      <pc:docMkLst>
        <pc:docMk/>
      </pc:docMkLst>
      <pc:sldChg chg="modSp mod">
        <pc:chgData name="Patrick Baker" userId="dbad0e87-82bb-43bf-9a70-a6d8fad31ef1" providerId="ADAL" clId="{C4FDB412-374D-466B-80AD-129B7C33E047}" dt="2020-04-03T21:24:21.169" v="41" actId="20577"/>
        <pc:sldMkLst>
          <pc:docMk/>
          <pc:sldMk cId="2158459777" sldId="259"/>
        </pc:sldMkLst>
        <pc:spChg chg="mod">
          <ac:chgData name="Patrick Baker" userId="dbad0e87-82bb-43bf-9a70-a6d8fad31ef1" providerId="ADAL" clId="{C4FDB412-374D-466B-80AD-129B7C33E047}" dt="2020-04-03T21:24:21.169" v="41" actId="20577"/>
          <ac:spMkLst>
            <pc:docMk/>
            <pc:sldMk cId="2158459777" sldId="259"/>
            <ac:spMk id="3" creationId="{58DD00F9-2344-45F4-B745-B1FF6594539B}"/>
          </ac:spMkLst>
        </pc:spChg>
      </pc:sldChg>
      <pc:sldChg chg="modSp mod modNotesTx">
        <pc:chgData name="Patrick Baker" userId="dbad0e87-82bb-43bf-9a70-a6d8fad31ef1" providerId="ADAL" clId="{C4FDB412-374D-466B-80AD-129B7C33E047}" dt="2020-04-02T20:53:05.083" v="30" actId="20577"/>
        <pc:sldMkLst>
          <pc:docMk/>
          <pc:sldMk cId="3760331451" sldId="260"/>
        </pc:sldMkLst>
        <pc:spChg chg="mod">
          <ac:chgData name="Patrick Baker" userId="dbad0e87-82bb-43bf-9a70-a6d8fad31ef1" providerId="ADAL" clId="{C4FDB412-374D-466B-80AD-129B7C33E047}" dt="2020-04-02T20:53:05.083" v="30" actId="20577"/>
          <ac:spMkLst>
            <pc:docMk/>
            <pc:sldMk cId="3760331451" sldId="260"/>
            <ac:spMk id="4" creationId="{937BF58F-E358-4625-919F-7C3D6EEBA8FB}"/>
          </ac:spMkLst>
        </pc:spChg>
      </pc:sldChg>
      <pc:sldChg chg="modSp mod">
        <pc:chgData name="Patrick Baker" userId="dbad0e87-82bb-43bf-9a70-a6d8fad31ef1" providerId="ADAL" clId="{C4FDB412-374D-466B-80AD-129B7C33E047}" dt="2020-04-02T20:54:41.192" v="32"/>
        <pc:sldMkLst>
          <pc:docMk/>
          <pc:sldMk cId="1357549755" sldId="261"/>
        </pc:sldMkLst>
        <pc:spChg chg="mod">
          <ac:chgData name="Patrick Baker" userId="dbad0e87-82bb-43bf-9a70-a6d8fad31ef1" providerId="ADAL" clId="{C4FDB412-374D-466B-80AD-129B7C33E047}" dt="2020-04-02T20:54:41.192" v="32"/>
          <ac:spMkLst>
            <pc:docMk/>
            <pc:sldMk cId="1357549755" sldId="261"/>
            <ac:spMk id="3" creationId="{A89172B1-B985-48A3-8018-FC6FF45BCE4F}"/>
          </ac:spMkLst>
        </pc:spChg>
      </pc:sldChg>
    </pc:docChg>
  </pc:docChgLst>
  <pc:docChgLst>
    <pc:chgData name="Patrick Baker" userId="dbad0e87-82bb-43bf-9a70-a6d8fad31ef1" providerId="ADAL" clId="{2EAA228F-0D1D-4DC0-9DB2-6B94E92BE234}"/>
    <pc:docChg chg="modSld">
      <pc:chgData name="Patrick Baker" userId="dbad0e87-82bb-43bf-9a70-a6d8fad31ef1" providerId="ADAL" clId="{2EAA228F-0D1D-4DC0-9DB2-6B94E92BE234}" dt="2020-07-15T02:45:25.918" v="0"/>
      <pc:docMkLst>
        <pc:docMk/>
      </pc:docMkLst>
      <pc:sldChg chg="modSp">
        <pc:chgData name="Patrick Baker" userId="dbad0e87-82bb-43bf-9a70-a6d8fad31ef1" providerId="ADAL" clId="{2EAA228F-0D1D-4DC0-9DB2-6B94E92BE234}" dt="2020-07-15T02:45:25.918" v="0"/>
        <pc:sldMkLst>
          <pc:docMk/>
          <pc:sldMk cId="0" sldId="269"/>
        </pc:sldMkLst>
        <pc:graphicFrameChg chg="mod">
          <ac:chgData name="Patrick Baker" userId="dbad0e87-82bb-43bf-9a70-a6d8fad31ef1" providerId="ADAL" clId="{2EAA228F-0D1D-4DC0-9DB2-6B94E92BE234}" dt="2020-07-15T02:45:25.918" v="0"/>
          <ac:graphicFrameMkLst>
            <pc:docMk/>
            <pc:sldMk cId="0" sldId="269"/>
            <ac:graphicFrameMk id="92" creationId="{00000000-0000-0000-0000-000000000000}"/>
          </ac:graphicFrameMkLst>
        </pc:graphicFrameChg>
      </pc:sldChg>
    </pc:docChg>
  </pc:docChgLst>
  <pc:docChgLst>
    <pc:chgData name="Kavin Balakrishnan" userId="ea153978-1512-4e21-a55f-0e39f4280504" providerId="ADAL" clId="{CB109F0D-1463-480D-AB9D-D00690258A16}"/>
    <pc:docChg chg="custSel addSld delSld modSld sldOrd">
      <pc:chgData name="Kavin Balakrishnan" userId="ea153978-1512-4e21-a55f-0e39f4280504" providerId="ADAL" clId="{CB109F0D-1463-480D-AB9D-D00690258A16}" dt="2023-05-09T23:40:22.331" v="674" actId="20577"/>
      <pc:docMkLst>
        <pc:docMk/>
      </pc:docMkLst>
      <pc:sldChg chg="addSp delSp modSp mod">
        <pc:chgData name="Kavin Balakrishnan" userId="ea153978-1512-4e21-a55f-0e39f4280504" providerId="ADAL" clId="{CB109F0D-1463-480D-AB9D-D00690258A16}" dt="2023-05-09T23:01:55.047" v="127" actId="20577"/>
        <pc:sldMkLst>
          <pc:docMk/>
          <pc:sldMk cId="3760331451" sldId="260"/>
        </pc:sldMkLst>
        <pc:spChg chg="mod">
          <ac:chgData name="Kavin Balakrishnan" userId="ea153978-1512-4e21-a55f-0e39f4280504" providerId="ADAL" clId="{CB109F0D-1463-480D-AB9D-D00690258A16}" dt="2023-05-09T23:01:55.047" v="127" actId="20577"/>
          <ac:spMkLst>
            <pc:docMk/>
            <pc:sldMk cId="3760331451" sldId="260"/>
            <ac:spMk id="3" creationId="{51D76136-3BAD-FC47-CCE7-0CF66090B5B3}"/>
          </ac:spMkLst>
        </pc:spChg>
        <pc:picChg chg="del">
          <ac:chgData name="Kavin Balakrishnan" userId="ea153978-1512-4e21-a55f-0e39f4280504" providerId="ADAL" clId="{CB109F0D-1463-480D-AB9D-D00690258A16}" dt="2023-05-09T23:01:34.491" v="114" actId="478"/>
          <ac:picMkLst>
            <pc:docMk/>
            <pc:sldMk cId="3760331451" sldId="260"/>
            <ac:picMk id="6" creationId="{FBF621A7-9197-DD6A-B3E4-C59BE2B99696}"/>
          </ac:picMkLst>
        </pc:picChg>
        <pc:picChg chg="add mod">
          <ac:chgData name="Kavin Balakrishnan" userId="ea153978-1512-4e21-a55f-0e39f4280504" providerId="ADAL" clId="{CB109F0D-1463-480D-AB9D-D00690258A16}" dt="2023-05-09T23:01:37.958" v="116" actId="1076"/>
          <ac:picMkLst>
            <pc:docMk/>
            <pc:sldMk cId="3760331451" sldId="260"/>
            <ac:picMk id="7" creationId="{8B227DC7-26E3-FC9C-25D7-A4E0CC6B3409}"/>
          </ac:picMkLst>
        </pc:picChg>
      </pc:sldChg>
      <pc:sldChg chg="addSp delSp modSp mod">
        <pc:chgData name="Kavin Balakrishnan" userId="ea153978-1512-4e21-a55f-0e39f4280504" providerId="ADAL" clId="{CB109F0D-1463-480D-AB9D-D00690258A16}" dt="2023-05-09T23:06:15.752" v="195" actId="20577"/>
        <pc:sldMkLst>
          <pc:docMk/>
          <pc:sldMk cId="0" sldId="268"/>
        </pc:sldMkLst>
        <pc:spChg chg="mod">
          <ac:chgData name="Kavin Balakrishnan" userId="ea153978-1512-4e21-a55f-0e39f4280504" providerId="ADAL" clId="{CB109F0D-1463-480D-AB9D-D00690258A16}" dt="2023-05-09T23:06:15.752" v="195" actId="20577"/>
          <ac:spMkLst>
            <pc:docMk/>
            <pc:sldMk cId="0" sldId="268"/>
            <ac:spMk id="86" creationId="{00000000-0000-0000-0000-000000000000}"/>
          </ac:spMkLst>
        </pc:spChg>
        <pc:picChg chg="del">
          <ac:chgData name="Kavin Balakrishnan" userId="ea153978-1512-4e21-a55f-0e39f4280504" providerId="ADAL" clId="{CB109F0D-1463-480D-AB9D-D00690258A16}" dt="2023-05-09T23:02:19.205" v="128" actId="478"/>
          <ac:picMkLst>
            <pc:docMk/>
            <pc:sldMk cId="0" sldId="268"/>
            <ac:picMk id="3" creationId="{F58A9498-1D0A-A353-99FA-5579D09FD0D8}"/>
          </ac:picMkLst>
        </pc:picChg>
        <pc:picChg chg="add mod">
          <ac:chgData name="Kavin Balakrishnan" userId="ea153978-1512-4e21-a55f-0e39f4280504" providerId="ADAL" clId="{CB109F0D-1463-480D-AB9D-D00690258A16}" dt="2023-05-09T23:03:23.218" v="133" actId="1076"/>
          <ac:picMkLst>
            <pc:docMk/>
            <pc:sldMk cId="0" sldId="268"/>
            <ac:picMk id="4" creationId="{9BC38EB9-6FCE-7480-0CDB-31A501DDF091}"/>
          </ac:picMkLst>
        </pc:picChg>
      </pc:sldChg>
      <pc:sldChg chg="modSp mod">
        <pc:chgData name="Kavin Balakrishnan" userId="ea153978-1512-4e21-a55f-0e39f4280504" providerId="ADAL" clId="{CB109F0D-1463-480D-AB9D-D00690258A16}" dt="2023-05-05T02:50:14.014" v="54" actId="20577"/>
        <pc:sldMkLst>
          <pc:docMk/>
          <pc:sldMk cId="0" sldId="269"/>
        </pc:sldMkLst>
        <pc:graphicFrameChg chg="modGraphic">
          <ac:chgData name="Kavin Balakrishnan" userId="ea153978-1512-4e21-a55f-0e39f4280504" providerId="ADAL" clId="{CB109F0D-1463-480D-AB9D-D00690258A16}" dt="2023-05-05T02:50:14.014" v="54" actId="20577"/>
          <ac:graphicFrameMkLst>
            <pc:docMk/>
            <pc:sldMk cId="0" sldId="269"/>
            <ac:graphicFrameMk id="92" creationId="{00000000-0000-0000-0000-000000000000}"/>
          </ac:graphicFrameMkLst>
        </pc:graphicFrameChg>
      </pc:sldChg>
      <pc:sldChg chg="addSp modSp add mod ord">
        <pc:chgData name="Kavin Balakrishnan" userId="ea153978-1512-4e21-a55f-0e39f4280504" providerId="ADAL" clId="{CB109F0D-1463-480D-AB9D-D00690258A16}" dt="2023-05-05T03:02:35.121" v="113" actId="14100"/>
        <pc:sldMkLst>
          <pc:docMk/>
          <pc:sldMk cId="1062195391" sldId="275"/>
        </pc:sldMkLst>
        <pc:spChg chg="mod">
          <ac:chgData name="Kavin Balakrishnan" userId="ea153978-1512-4e21-a55f-0e39f4280504" providerId="ADAL" clId="{CB109F0D-1463-480D-AB9D-D00690258A16}" dt="2023-05-05T03:01:36.186" v="107" actId="20577"/>
          <ac:spMkLst>
            <pc:docMk/>
            <pc:sldMk cId="1062195391" sldId="275"/>
            <ac:spMk id="2" creationId="{1CC5D32F-7C18-4D00-8D54-2FB046F0A206}"/>
          </ac:spMkLst>
        </pc:spChg>
        <pc:picChg chg="add mod">
          <ac:chgData name="Kavin Balakrishnan" userId="ea153978-1512-4e21-a55f-0e39f4280504" providerId="ADAL" clId="{CB109F0D-1463-480D-AB9D-D00690258A16}" dt="2023-05-05T03:02:35.121" v="113" actId="14100"/>
          <ac:picMkLst>
            <pc:docMk/>
            <pc:sldMk cId="1062195391" sldId="275"/>
            <ac:picMk id="5" creationId="{69A573EA-27DA-24D8-BB5F-6744AE820E94}"/>
          </ac:picMkLst>
        </pc:picChg>
      </pc:sldChg>
      <pc:sldChg chg="addSp delSp modSp add mod ord">
        <pc:chgData name="Kavin Balakrishnan" userId="ea153978-1512-4e21-a55f-0e39f4280504" providerId="ADAL" clId="{CB109F0D-1463-480D-AB9D-D00690258A16}" dt="2023-05-09T23:23:04.765" v="255" actId="20577"/>
        <pc:sldMkLst>
          <pc:docMk/>
          <pc:sldMk cId="773856420" sldId="276"/>
        </pc:sldMkLst>
        <pc:spChg chg="mod">
          <ac:chgData name="Kavin Balakrishnan" userId="ea153978-1512-4e21-a55f-0e39f4280504" providerId="ADAL" clId="{CB109F0D-1463-480D-AB9D-D00690258A16}" dt="2023-05-09T23:23:04.765" v="255" actId="20577"/>
          <ac:spMkLst>
            <pc:docMk/>
            <pc:sldMk cId="773856420" sldId="276"/>
            <ac:spMk id="86" creationId="{00000000-0000-0000-0000-000000000000}"/>
          </ac:spMkLst>
        </pc:spChg>
        <pc:picChg chg="add del mod">
          <ac:chgData name="Kavin Balakrishnan" userId="ea153978-1512-4e21-a55f-0e39f4280504" providerId="ADAL" clId="{CB109F0D-1463-480D-AB9D-D00690258A16}" dt="2023-05-09T23:20:13.213" v="200" actId="478"/>
          <ac:picMkLst>
            <pc:docMk/>
            <pc:sldMk cId="773856420" sldId="276"/>
            <ac:picMk id="3" creationId="{C8A56DC6-0AD6-D7AD-6703-83BDCF922726}"/>
          </ac:picMkLst>
        </pc:picChg>
        <pc:picChg chg="del">
          <ac:chgData name="Kavin Balakrishnan" userId="ea153978-1512-4e21-a55f-0e39f4280504" providerId="ADAL" clId="{CB109F0D-1463-480D-AB9D-D00690258A16}" dt="2023-05-09T23:07:47.320" v="196" actId="478"/>
          <ac:picMkLst>
            <pc:docMk/>
            <pc:sldMk cId="773856420" sldId="276"/>
            <ac:picMk id="4" creationId="{9BC38EB9-6FCE-7480-0CDB-31A501DDF091}"/>
          </ac:picMkLst>
        </pc:picChg>
        <pc:picChg chg="add mod">
          <ac:chgData name="Kavin Balakrishnan" userId="ea153978-1512-4e21-a55f-0e39f4280504" providerId="ADAL" clId="{CB109F0D-1463-480D-AB9D-D00690258A16}" dt="2023-05-09T23:21:21.650" v="205" actId="1076"/>
          <ac:picMkLst>
            <pc:docMk/>
            <pc:sldMk cId="773856420" sldId="276"/>
            <ac:picMk id="6" creationId="{F36A5404-8FBC-B367-5A47-AB112C763A35}"/>
          </ac:picMkLst>
        </pc:picChg>
      </pc:sldChg>
      <pc:sldChg chg="add del">
        <pc:chgData name="Kavin Balakrishnan" userId="ea153978-1512-4e21-a55f-0e39f4280504" providerId="ADAL" clId="{CB109F0D-1463-480D-AB9D-D00690258A16}" dt="2023-05-05T03:01:55.251" v="109"/>
        <pc:sldMkLst>
          <pc:docMk/>
          <pc:sldMk cId="3274048284" sldId="276"/>
        </pc:sldMkLst>
      </pc:sldChg>
      <pc:sldChg chg="delSp modSp add mod">
        <pc:chgData name="Kavin Balakrishnan" userId="ea153978-1512-4e21-a55f-0e39f4280504" providerId="ADAL" clId="{CB109F0D-1463-480D-AB9D-D00690258A16}" dt="2023-05-09T23:40:22.331" v="674" actId="20577"/>
        <pc:sldMkLst>
          <pc:docMk/>
          <pc:sldMk cId="3605096238" sldId="277"/>
        </pc:sldMkLst>
        <pc:spChg chg="del">
          <ac:chgData name="Kavin Balakrishnan" userId="ea153978-1512-4e21-a55f-0e39f4280504" providerId="ADAL" clId="{CB109F0D-1463-480D-AB9D-D00690258A16}" dt="2023-05-09T23:39:56.586" v="632" actId="478"/>
          <ac:spMkLst>
            <pc:docMk/>
            <pc:sldMk cId="3605096238" sldId="277"/>
            <ac:spMk id="4" creationId="{518343B6-2201-4ACD-B907-770BC22E8B26}"/>
          </ac:spMkLst>
        </pc:spChg>
        <pc:spChg chg="mod">
          <ac:chgData name="Kavin Balakrishnan" userId="ea153978-1512-4e21-a55f-0e39f4280504" providerId="ADAL" clId="{CB109F0D-1463-480D-AB9D-D00690258A16}" dt="2023-05-09T23:22:58.539" v="238" actId="20577"/>
          <ac:spMkLst>
            <pc:docMk/>
            <pc:sldMk cId="3605096238" sldId="277"/>
            <ac:spMk id="91" creationId="{00000000-0000-0000-0000-000000000000}"/>
          </ac:spMkLst>
        </pc:spChg>
        <pc:graphicFrameChg chg="mod modGraphic">
          <ac:chgData name="Kavin Balakrishnan" userId="ea153978-1512-4e21-a55f-0e39f4280504" providerId="ADAL" clId="{CB109F0D-1463-480D-AB9D-D00690258A16}" dt="2023-05-09T23:40:22.331" v="674" actId="20577"/>
          <ac:graphicFrameMkLst>
            <pc:docMk/>
            <pc:sldMk cId="3605096238" sldId="277"/>
            <ac:graphicFrameMk id="92"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5/05/2023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3939100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9385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65946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3683133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5/05/2023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5/05/2023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5/05/2023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5/05/2023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5/05/2023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5/05/2023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5/05/2023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5/05/2023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5/05/2023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5/05/2023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5/05/2023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5/05/2023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7pqfOIlg/maori-game-assessment" TargetMode="External"/><Relationship Id="rId2" Type="http://schemas.openxmlformats.org/officeDocument/2006/relationships/hyperlink" Target="https://github.com/OnlyNoodles/Maori_Game"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err="1"/>
              <a:t>Maori</a:t>
            </a:r>
            <a:r>
              <a:rPr lang="en-NZ" dirty="0"/>
              <a:t> Game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Kavin Balakrishnan</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err="1"/>
              <a:t>Maori</a:t>
            </a:r>
            <a:r>
              <a:rPr lang="en-NZ" b="1" dirty="0"/>
              <a:t> Game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234176" y="1914475"/>
            <a:ext cx="11764536"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https://github.com/OnlyNoodles/Maori_Game</a:t>
            </a:r>
            <a:endParaRPr lang="en-NZ" sz="2000" b="1" dirty="0">
              <a:solidFill>
                <a:srgbClr val="274E13"/>
              </a:solidFill>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https://trello.com/b/7pqfOIlg/maori-game-assessment</a:t>
            </a: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84047868"/>
              </p:ext>
            </p:extLst>
          </p:nvPr>
        </p:nvGraphicFramePr>
        <p:xfrm>
          <a:off x="589280" y="1103973"/>
          <a:ext cx="10764520" cy="5669280"/>
        </p:xfrm>
        <a:graphic>
          <a:graphicData uri="http://schemas.openxmlformats.org/drawingml/2006/table">
            <a:tbl>
              <a:tblPr firstRow="1" bandRow="1">
                <a:tableStyleId>{5C22544A-7EE6-4342-B048-85BDC9FD1C3A}</a:tableStyleId>
              </a:tblPr>
              <a:tblGrid>
                <a:gridCol w="4112859">
                  <a:extLst>
                    <a:ext uri="{9D8B030D-6E8A-4147-A177-3AD203B41FA5}">
                      <a16:colId xmlns:a16="http://schemas.microsoft.com/office/drawing/2014/main" val="2849256304"/>
                    </a:ext>
                  </a:extLst>
                </a:gridCol>
                <a:gridCol w="6651661">
                  <a:extLst>
                    <a:ext uri="{9D8B030D-6E8A-4147-A177-3AD203B41FA5}">
                      <a16:colId xmlns:a16="http://schemas.microsoft.com/office/drawing/2014/main" val="2106481727"/>
                    </a:ext>
                  </a:extLst>
                </a:gridCol>
              </a:tblGrid>
              <a:tr h="35327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618224">
                <a:tc>
                  <a:txBody>
                    <a:bodyPr/>
                    <a:lstStyle/>
                    <a:p>
                      <a:r>
                        <a:rPr lang="en-NZ" dirty="0"/>
                        <a:t>Social</a:t>
                      </a:r>
                    </a:p>
                  </a:txBody>
                  <a:tcPr/>
                </a:tc>
                <a:tc>
                  <a:txBody>
                    <a:bodyPr/>
                    <a:lstStyle/>
                    <a:p>
                      <a:r>
                        <a:rPr lang="en-NZ" dirty="0"/>
                        <a:t>The social implications are relevant because of the effect my code might have on society. This includes users, the wider community, and society as a whole. This includes racism and offensive content that would have a negative impact on society. Any messages and instructions in my program should be culturally neutral and inoffensive, which means being clear and unambiguous.</a:t>
                      </a:r>
                    </a:p>
                  </a:txBody>
                  <a:tcPr/>
                </a:tc>
                <a:extLst>
                  <a:ext uri="{0D108BD9-81ED-4DB2-BD59-A6C34878D82A}">
                    <a16:rowId xmlns:a16="http://schemas.microsoft.com/office/drawing/2014/main" val="2636529970"/>
                  </a:ext>
                </a:extLst>
              </a:tr>
              <a:tr h="1413082">
                <a:tc>
                  <a:txBody>
                    <a:bodyPr/>
                    <a:lstStyle/>
                    <a:p>
                      <a:r>
                        <a:rPr lang="en-NZ" dirty="0"/>
                        <a:t>Future Proofing</a:t>
                      </a:r>
                    </a:p>
                  </a:txBody>
                  <a:tcPr/>
                </a:tc>
                <a:tc>
                  <a:txBody>
                    <a:bodyPr/>
                    <a:lstStyle/>
                    <a:p>
                      <a:r>
                        <a:rPr lang="en-NZ" dirty="0"/>
                        <a:t>If a future coder were to ever modify my program, I need to make sure that my code is flexible, adaptable, and easy to understand. My code should have comments such as doc-strings and a reasoning to why this part of the code exists and its purpose. It should also be well organised in some sense to make it easy to read.</a:t>
                      </a:r>
                    </a:p>
                  </a:txBody>
                  <a:tcPr/>
                </a:tc>
                <a:extLst>
                  <a:ext uri="{0D108BD9-81ED-4DB2-BD59-A6C34878D82A}">
                    <a16:rowId xmlns:a16="http://schemas.microsoft.com/office/drawing/2014/main" val="845002142"/>
                  </a:ext>
                </a:extLst>
              </a:tr>
              <a:tr h="883176">
                <a:tc>
                  <a:txBody>
                    <a:bodyPr/>
                    <a:lstStyle/>
                    <a:p>
                      <a:r>
                        <a:rPr lang="en-NZ" dirty="0"/>
                        <a:t>Functionality</a:t>
                      </a:r>
                    </a:p>
                  </a:txBody>
                  <a:tcPr/>
                </a:tc>
                <a:tc>
                  <a:txBody>
                    <a:bodyPr/>
                    <a:lstStyle/>
                    <a:p>
                      <a:r>
                        <a:rPr lang="en-NZ" dirty="0"/>
                        <a:t>Functionality is about ensuring that the program works as expected. It should work for expected, boundary, and unexpected cases. For example, if </a:t>
                      </a:r>
                    </a:p>
                  </a:txBody>
                  <a:tcPr/>
                </a:tc>
                <a:extLst>
                  <a:ext uri="{0D108BD9-81ED-4DB2-BD59-A6C34878D82A}">
                    <a16:rowId xmlns:a16="http://schemas.microsoft.com/office/drawing/2014/main" val="1686164491"/>
                  </a:ext>
                </a:extLst>
              </a:tr>
              <a:tr h="1148129">
                <a:tc>
                  <a:txBody>
                    <a:bodyPr/>
                    <a:lstStyle/>
                    <a:p>
                      <a:r>
                        <a:rPr lang="en-NZ" dirty="0"/>
                        <a:t>Usability</a:t>
                      </a:r>
                    </a:p>
                  </a:txBody>
                  <a:tcPr/>
                </a:tc>
                <a:tc>
                  <a:txBody>
                    <a:bodyPr/>
                    <a:lstStyle/>
                    <a:p>
                      <a:r>
                        <a:rPr lang="en-NZ" dirty="0"/>
                        <a:t>For the end user to read the end of the program with ease, they need to properly understand what to do. This is where usability comes into play. A good way to overcome this relevant implication is to include instructions and messages that are easy to understand. </a:t>
                      </a: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
        <p:nvSpPr>
          <p:cNvPr id="3" name="TextBox 2">
            <a:extLst>
              <a:ext uri="{FF2B5EF4-FFF2-40B4-BE49-F238E27FC236}">
                <a16:creationId xmlns:a16="http://schemas.microsoft.com/office/drawing/2014/main" id="{51D76136-3BAD-FC47-CCE7-0CF66090B5B3}"/>
              </a:ext>
            </a:extLst>
          </p:cNvPr>
          <p:cNvSpPr txBox="1"/>
          <p:nvPr/>
        </p:nvSpPr>
        <p:spPr>
          <a:xfrm>
            <a:off x="1984917" y="2875222"/>
            <a:ext cx="2921620" cy="2031325"/>
          </a:xfrm>
          <a:prstGeom prst="rect">
            <a:avLst/>
          </a:prstGeom>
          <a:noFill/>
        </p:spPr>
        <p:txBody>
          <a:bodyPr wrap="square" rtlCol="0">
            <a:spAutoFit/>
          </a:bodyPr>
          <a:lstStyle/>
          <a:p>
            <a:pPr marL="342900" indent="-342900">
              <a:buAutoNum type="arabicPeriod"/>
            </a:pPr>
            <a:r>
              <a:rPr lang="en-NZ" dirty="0"/>
              <a:t>Welcome Screen</a:t>
            </a:r>
          </a:p>
          <a:p>
            <a:pPr marL="342900" indent="-342900">
              <a:buAutoNum type="arabicPeriod"/>
            </a:pPr>
            <a:r>
              <a:rPr lang="en-NZ" dirty="0"/>
              <a:t>Yes/No checker</a:t>
            </a:r>
          </a:p>
          <a:p>
            <a:pPr marL="342900" indent="-342900">
              <a:buAutoNum type="arabicPeriod"/>
            </a:pPr>
            <a:r>
              <a:rPr lang="en-NZ" dirty="0"/>
              <a:t>Instructions</a:t>
            </a:r>
          </a:p>
          <a:p>
            <a:pPr marL="342900" indent="-342900">
              <a:buAutoNum type="arabicPeriod"/>
            </a:pPr>
            <a:r>
              <a:rPr lang="en-NZ" dirty="0"/>
              <a:t>Difficulty</a:t>
            </a:r>
          </a:p>
          <a:p>
            <a:pPr marL="342900" indent="-342900">
              <a:buAutoNum type="arabicPeriod"/>
            </a:pPr>
            <a:r>
              <a:rPr lang="en-NZ" dirty="0"/>
              <a:t>Running the quiz</a:t>
            </a:r>
          </a:p>
          <a:p>
            <a:pPr marL="342900" indent="-342900">
              <a:buAutoNum type="arabicPeriod"/>
            </a:pPr>
            <a:r>
              <a:rPr lang="en-NZ" dirty="0"/>
              <a:t>Results</a:t>
            </a:r>
          </a:p>
          <a:p>
            <a:pPr marL="342900" indent="-342900">
              <a:buAutoNum type="arabicPeriod"/>
            </a:pPr>
            <a:r>
              <a:rPr lang="en-NZ" dirty="0"/>
              <a:t>Exit message/Play again</a:t>
            </a:r>
          </a:p>
        </p:txBody>
      </p:sp>
      <p:pic>
        <p:nvPicPr>
          <p:cNvPr id="7" name="Picture 6">
            <a:extLst>
              <a:ext uri="{FF2B5EF4-FFF2-40B4-BE49-F238E27FC236}">
                <a16:creationId xmlns:a16="http://schemas.microsoft.com/office/drawing/2014/main" id="{8B227DC7-26E3-FC9C-25D7-A4E0CC6B3409}"/>
              </a:ext>
            </a:extLst>
          </p:cNvPr>
          <p:cNvPicPr>
            <a:picLocks noChangeAspect="1"/>
          </p:cNvPicPr>
          <p:nvPr/>
        </p:nvPicPr>
        <p:blipFill>
          <a:blip r:embed="rId3"/>
          <a:stretch>
            <a:fillRect/>
          </a:stretch>
        </p:blipFill>
        <p:spPr>
          <a:xfrm>
            <a:off x="6465088" y="2123579"/>
            <a:ext cx="2495678" cy="4216617"/>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1: Welcome Message and Name</a:t>
            </a:r>
            <a:endParaRPr sz="4000" dirty="0"/>
          </a:p>
        </p:txBody>
      </p:sp>
      <p:pic>
        <p:nvPicPr>
          <p:cNvPr id="4" name="Picture 3">
            <a:extLst>
              <a:ext uri="{FF2B5EF4-FFF2-40B4-BE49-F238E27FC236}">
                <a16:creationId xmlns:a16="http://schemas.microsoft.com/office/drawing/2014/main" id="{9BC38EB9-6FCE-7480-0CDB-31A501DDF091}"/>
              </a:ext>
            </a:extLst>
          </p:cNvPr>
          <p:cNvPicPr>
            <a:picLocks noChangeAspect="1"/>
          </p:cNvPicPr>
          <p:nvPr/>
        </p:nvPicPr>
        <p:blipFill>
          <a:blip r:embed="rId3"/>
          <a:stretch>
            <a:fillRect/>
          </a:stretch>
        </p:blipFill>
        <p:spPr>
          <a:xfrm>
            <a:off x="2930278" y="1113127"/>
            <a:ext cx="6331444" cy="563336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Welcome Message and Name - Test Plan</a:t>
            </a:r>
            <a:endParaRPr sz="4000" dirty="0"/>
          </a:p>
        </p:txBody>
      </p:sp>
      <p:graphicFrame>
        <p:nvGraphicFramePr>
          <p:cNvPr id="92" name="Google Shape;92;p19"/>
          <p:cNvGraphicFramePr/>
          <p:nvPr>
            <p:extLst>
              <p:ext uri="{D42A27DB-BD31-4B8C-83A1-F6EECF244321}">
                <p14:modId xmlns:p14="http://schemas.microsoft.com/office/powerpoint/2010/main" val="3645493992"/>
              </p:ext>
            </p:extLst>
          </p:nvPr>
        </p:nvGraphicFramePr>
        <p:xfrm>
          <a:off x="713678" y="1690300"/>
          <a:ext cx="11157089" cy="2925960"/>
        </p:xfrm>
        <a:graphic>
          <a:graphicData uri="http://schemas.openxmlformats.org/drawingml/2006/table">
            <a:tbl>
              <a:tblPr>
                <a:noFill/>
              </a:tblPr>
              <a:tblGrid>
                <a:gridCol w="5476689">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Run program</a:t>
                      </a:r>
                      <a:endParaRPr sz="2400" dirty="0"/>
                    </a:p>
                  </a:txBody>
                  <a:tcPr marL="121900" marR="121900" marT="121900" marB="121900"/>
                </a:tc>
                <a:tc>
                  <a:txBody>
                    <a:bodyPr/>
                    <a:lstStyle/>
                    <a:p>
                      <a:pPr marL="0" lvl="0" indent="0" algn="l" rtl="0">
                        <a:spcBef>
                          <a:spcPts val="0"/>
                        </a:spcBef>
                        <a:spcAft>
                          <a:spcPts val="0"/>
                        </a:spcAft>
                        <a:buNone/>
                      </a:pPr>
                      <a:r>
                        <a:rPr lang="en-NZ" sz="2400" dirty="0"/>
                        <a:t>---Welcome to the </a:t>
                      </a:r>
                      <a:r>
                        <a:rPr lang="en-NZ" sz="2400" dirty="0" err="1"/>
                        <a:t>Maori</a:t>
                      </a:r>
                      <a:r>
                        <a:rPr lang="en-NZ" sz="2400" dirty="0"/>
                        <a:t> </a:t>
                      </a:r>
                      <a:r>
                        <a:rPr lang="en-NZ" sz="2400"/>
                        <a:t>Number Quiz---</a:t>
                      </a: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Please enter your name: </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[Name]</a:t>
                      </a:r>
                      <a:endParaRPr sz="2400" dirty="0"/>
                    </a:p>
                  </a:txBody>
                  <a:tcPr marL="121900" marR="121900" marT="121900" marB="121900"/>
                </a:tc>
                <a:tc>
                  <a:txBody>
                    <a:bodyPr/>
                    <a:lstStyle/>
                    <a:p>
                      <a:pPr marL="0" lvl="0" indent="0" algn="l" rtl="0">
                        <a:spcBef>
                          <a:spcPts val="0"/>
                        </a:spcBef>
                        <a:spcAft>
                          <a:spcPts val="0"/>
                        </a:spcAft>
                        <a:buNone/>
                      </a:pPr>
                      <a:r>
                        <a:rPr lang="en-NZ" sz="2400" dirty="0"/>
                        <a:t>Welcome to the </a:t>
                      </a:r>
                      <a:r>
                        <a:rPr lang="en-NZ" sz="2400" dirty="0" err="1"/>
                        <a:t>Maori</a:t>
                      </a:r>
                      <a:r>
                        <a:rPr lang="en-NZ" sz="2400" dirty="0"/>
                        <a:t> Number Quiz, [Name]!</a:t>
                      </a:r>
                      <a:endParaRPr sz="2400" dirty="0"/>
                    </a:p>
                  </a:txBody>
                  <a:tcPr marL="121900" marR="121900" marT="121900" marB="121900"/>
                </a:tc>
                <a:extLst>
                  <a:ext uri="{0D108BD9-81ED-4DB2-BD59-A6C34878D82A}">
                    <a16:rowId xmlns:a16="http://schemas.microsoft.com/office/drawing/2014/main" val="2936588113"/>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Welcome Message and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pic>
        <p:nvPicPr>
          <p:cNvPr id="5" name="Picture 4">
            <a:extLst>
              <a:ext uri="{FF2B5EF4-FFF2-40B4-BE49-F238E27FC236}">
                <a16:creationId xmlns:a16="http://schemas.microsoft.com/office/drawing/2014/main" id="{69A573EA-27DA-24D8-BB5F-6744AE820E94}"/>
              </a:ext>
            </a:extLst>
          </p:cNvPr>
          <p:cNvPicPr>
            <a:picLocks noChangeAspect="1"/>
          </p:cNvPicPr>
          <p:nvPr/>
        </p:nvPicPr>
        <p:blipFill>
          <a:blip r:embed="rId3"/>
          <a:stretch>
            <a:fillRect/>
          </a:stretch>
        </p:blipFill>
        <p:spPr>
          <a:xfrm>
            <a:off x="197789" y="2171635"/>
            <a:ext cx="11951910" cy="2790658"/>
          </a:xfrm>
          <a:prstGeom prst="rect">
            <a:avLst/>
          </a:prstGeom>
        </p:spPr>
      </p:pic>
    </p:spTree>
    <p:extLst>
      <p:ext uri="{BB962C8B-B14F-4D97-AF65-F5344CB8AC3E}">
        <p14:creationId xmlns:p14="http://schemas.microsoft.com/office/powerpoint/2010/main" val="1062195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Component 2: Yes/No Checker and Instructions</a:t>
            </a:r>
            <a:endParaRPr sz="4000" dirty="0"/>
          </a:p>
        </p:txBody>
      </p:sp>
      <p:pic>
        <p:nvPicPr>
          <p:cNvPr id="6" name="Picture 5">
            <a:extLst>
              <a:ext uri="{FF2B5EF4-FFF2-40B4-BE49-F238E27FC236}">
                <a16:creationId xmlns:a16="http://schemas.microsoft.com/office/drawing/2014/main" id="{F36A5404-8FBC-B367-5A47-AB112C763A35}"/>
              </a:ext>
            </a:extLst>
          </p:cNvPr>
          <p:cNvPicPr>
            <a:picLocks noChangeAspect="1"/>
          </p:cNvPicPr>
          <p:nvPr/>
        </p:nvPicPr>
        <p:blipFill>
          <a:blip r:embed="rId3"/>
          <a:stretch>
            <a:fillRect/>
          </a:stretch>
        </p:blipFill>
        <p:spPr>
          <a:xfrm>
            <a:off x="3007112" y="1089934"/>
            <a:ext cx="6177776" cy="5768066"/>
          </a:xfrm>
          <a:prstGeom prst="rect">
            <a:avLst/>
          </a:prstGeom>
        </p:spPr>
      </p:pic>
    </p:spTree>
    <p:extLst>
      <p:ext uri="{BB962C8B-B14F-4D97-AF65-F5344CB8AC3E}">
        <p14:creationId xmlns:p14="http://schemas.microsoft.com/office/powerpoint/2010/main" val="773856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Yes/No Checker and Instructions - Test Plan</a:t>
            </a:r>
            <a:endParaRPr sz="4000" dirty="0"/>
          </a:p>
        </p:txBody>
      </p:sp>
      <p:graphicFrame>
        <p:nvGraphicFramePr>
          <p:cNvPr id="92" name="Google Shape;92;p19"/>
          <p:cNvGraphicFramePr/>
          <p:nvPr>
            <p:extLst>
              <p:ext uri="{D42A27DB-BD31-4B8C-83A1-F6EECF244321}">
                <p14:modId xmlns:p14="http://schemas.microsoft.com/office/powerpoint/2010/main" val="3885548125"/>
              </p:ext>
            </p:extLst>
          </p:nvPr>
        </p:nvGraphicFramePr>
        <p:xfrm>
          <a:off x="517455" y="990760"/>
          <a:ext cx="11157089" cy="5486040"/>
        </p:xfrm>
        <a:graphic>
          <a:graphicData uri="http://schemas.openxmlformats.org/drawingml/2006/table">
            <a:tbl>
              <a:tblPr>
                <a:noFill/>
              </a:tblPr>
              <a:tblGrid>
                <a:gridCol w="5476689">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Enter [name]</a:t>
                      </a:r>
                      <a:endParaRPr sz="2400" dirty="0"/>
                    </a:p>
                  </a:txBody>
                  <a:tcPr marL="121900" marR="121900" marT="121900" marB="121900"/>
                </a:tc>
                <a:tc>
                  <a:txBody>
                    <a:bodyPr/>
                    <a:lstStyle/>
                    <a:p>
                      <a:pPr marL="0" lvl="0" indent="0" algn="l" rtl="0">
                        <a:spcBef>
                          <a:spcPts val="0"/>
                        </a:spcBef>
                        <a:spcAft>
                          <a:spcPts val="0"/>
                        </a:spcAft>
                        <a:buNone/>
                      </a:pPr>
                      <a:r>
                        <a:rPr lang="en-NZ" sz="2400" dirty="0"/>
                        <a:t>Have you played this game before? </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Yes</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3234089839"/>
                  </a:ext>
                </a:extLst>
              </a:tr>
              <a:tr h="609560">
                <a:tc>
                  <a:txBody>
                    <a:bodyPr/>
                    <a:lstStyle/>
                    <a:p>
                      <a:pPr marL="0" lvl="0" indent="0" algn="l" rtl="0">
                        <a:spcBef>
                          <a:spcPts val="0"/>
                        </a:spcBef>
                        <a:spcAft>
                          <a:spcPts val="0"/>
                        </a:spcAft>
                        <a:buNone/>
                      </a:pPr>
                      <a:r>
                        <a:rPr lang="en-NZ" sz="2400" dirty="0"/>
                        <a:t>Y</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28037262"/>
                  </a:ext>
                </a:extLst>
              </a:tr>
              <a:tr h="609560">
                <a:tc>
                  <a:txBody>
                    <a:bodyPr/>
                    <a:lstStyle/>
                    <a:p>
                      <a:pPr marL="0" lvl="0" indent="0" algn="l" rtl="0">
                        <a:spcBef>
                          <a:spcPts val="0"/>
                        </a:spcBef>
                        <a:spcAft>
                          <a:spcPts val="0"/>
                        </a:spcAft>
                        <a:buNone/>
                      </a:pPr>
                      <a:r>
                        <a:rPr lang="en-NZ" sz="2400" dirty="0"/>
                        <a:t>yes</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1004402901"/>
                  </a:ext>
                </a:extLst>
              </a:tr>
              <a:tr h="609560">
                <a:tc>
                  <a:txBody>
                    <a:bodyPr/>
                    <a:lstStyle/>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Instructions</a:t>
                      </a:r>
                    </a:p>
                  </a:txBody>
                  <a:tcPr marL="121900" marR="121900" marT="121900" marB="121900"/>
                </a:tc>
                <a:extLst>
                  <a:ext uri="{0D108BD9-81ED-4DB2-BD59-A6C34878D82A}">
                    <a16:rowId xmlns:a16="http://schemas.microsoft.com/office/drawing/2014/main" val="1593408855"/>
                  </a:ext>
                </a:extLst>
              </a:tr>
              <a:tr h="609560">
                <a:tc>
                  <a:txBody>
                    <a:bodyPr/>
                    <a:lstStyle/>
                    <a:p>
                      <a:pPr marL="0" lvl="0" indent="0" algn="l" rtl="0">
                        <a:spcBef>
                          <a:spcPts val="0"/>
                        </a:spcBef>
                        <a:spcAft>
                          <a:spcPts val="0"/>
                        </a:spcAft>
                        <a:buNone/>
                      </a:pPr>
                      <a:r>
                        <a:rPr lang="en-NZ" sz="2400" dirty="0"/>
                        <a:t>N</a:t>
                      </a:r>
                      <a:endParaRPr sz="2400" dirty="0"/>
                    </a:p>
                  </a:txBody>
                  <a:tcPr marL="121900" marR="121900" marT="121900" marB="121900"/>
                </a:tc>
                <a:tc>
                  <a:txBody>
                    <a:bodyPr/>
                    <a:lstStyle/>
                    <a:p>
                      <a:pPr marL="0" lvl="0" indent="0" algn="l" rtl="0">
                        <a:spcBef>
                          <a:spcPts val="0"/>
                        </a:spcBef>
                        <a:spcAft>
                          <a:spcPts val="0"/>
                        </a:spcAft>
                        <a:buNone/>
                      </a:pPr>
                      <a:r>
                        <a:rPr lang="en-NZ" sz="2400" dirty="0"/>
                        <a:t>Instructions</a:t>
                      </a:r>
                    </a:p>
                  </a:txBody>
                  <a:tcPr marL="121900" marR="121900" marT="121900" marB="121900"/>
                </a:tc>
                <a:extLst>
                  <a:ext uri="{0D108BD9-81ED-4DB2-BD59-A6C34878D82A}">
                    <a16:rowId xmlns:a16="http://schemas.microsoft.com/office/drawing/2014/main" val="2671628076"/>
                  </a:ext>
                </a:extLst>
              </a:tr>
              <a:tr h="609560">
                <a:tc>
                  <a:txBody>
                    <a:bodyPr/>
                    <a:lstStyle/>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Instructions</a:t>
                      </a:r>
                    </a:p>
                  </a:txBody>
                  <a:tcPr marL="121900" marR="121900" marT="121900" marB="121900"/>
                </a:tc>
                <a:extLst>
                  <a:ext uri="{0D108BD9-81ED-4DB2-BD59-A6C34878D82A}">
                    <a16:rowId xmlns:a16="http://schemas.microsoft.com/office/drawing/2014/main" val="1619477430"/>
                  </a:ext>
                </a:extLst>
              </a:tr>
              <a:tr h="609560">
                <a:tc>
                  <a:txBody>
                    <a:bodyPr/>
                    <a:lstStyle/>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a:t>Please answer ‘yes’ or ‘no’. </a:t>
                      </a:r>
                      <a:endParaRPr lang="en-NZ" sz="2400" dirty="0"/>
                    </a:p>
                  </a:txBody>
                  <a:tcPr marL="121900" marR="121900" marT="121900" marB="121900"/>
                </a:tc>
                <a:extLst>
                  <a:ext uri="{0D108BD9-81ED-4DB2-BD59-A6C34878D82A}">
                    <a16:rowId xmlns:a16="http://schemas.microsoft.com/office/drawing/2014/main" val="3828651582"/>
                  </a:ext>
                </a:extLst>
              </a:tr>
            </a:tbl>
          </a:graphicData>
        </a:graphic>
      </p:graphicFrame>
    </p:spTree>
    <p:extLst>
      <p:ext uri="{BB962C8B-B14F-4D97-AF65-F5344CB8AC3E}">
        <p14:creationId xmlns:p14="http://schemas.microsoft.com/office/powerpoint/2010/main" val="3605096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D4D262FB70A94AAE39B513DC467346" ma:contentTypeVersion="9" ma:contentTypeDescription="Create a new document." ma:contentTypeScope="" ma:versionID="2483cec0799348f9de85dad5e88b6139">
  <xsd:schema xmlns:xsd="http://www.w3.org/2001/XMLSchema" xmlns:xs="http://www.w3.org/2001/XMLSchema" xmlns:p="http://schemas.microsoft.com/office/2006/metadata/properties" xmlns:ns2="949e0c8c-cceb-456a-9144-0af4fdad0b5c" xmlns:ns3="ed9bec95-b259-4913-81c1-242e5ee17671" targetNamespace="http://schemas.microsoft.com/office/2006/metadata/properties" ma:root="true" ma:fieldsID="90cf08e63a09d2003a6f723fb0152453" ns2:_="" ns3:_="">
    <xsd:import namespace="949e0c8c-cceb-456a-9144-0af4fdad0b5c"/>
    <xsd:import namespace="ed9bec95-b259-4913-81c1-242e5ee17671"/>
    <xsd:element name="properties">
      <xsd:complexType>
        <xsd:sequence>
          <xsd:element name="documentManagement">
            <xsd:complexType>
              <xsd:all>
                <xsd:element ref="ns2:ReferenceId" minOccurs="0"/>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9e0c8c-cceb-456a-9144-0af4fdad0b5c"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3b5f9a57-ea85-4c80-a130-1f910fab45e8"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bec95-b259-4913-81c1-242e5ee17671"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cb7b3a8f-e9e6-43e6-afb5-e10714f72e08}" ma:internalName="TaxCatchAll" ma:showField="CatchAllData" ma:web="ed9bec95-b259-4913-81c1-242e5ee1767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949e0c8c-cceb-456a-9144-0af4fdad0b5c" xsi:nil="true"/>
    <TaxCatchAll xmlns="ed9bec95-b259-4913-81c1-242e5ee17671" xsi:nil="true"/>
    <lcf76f155ced4ddcb4097134ff3c332f xmlns="949e0c8c-cceb-456a-9144-0af4fdad0b5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BDFF004-0BCD-494D-BC25-B16C92C5E3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9e0c8c-cceb-456a-9144-0af4fdad0b5c"/>
    <ds:schemaRef ds:uri="ed9bec95-b259-4913-81c1-242e5ee176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6D3308-852E-4C8B-B252-FF4AAFB3F53B}">
  <ds:schemaRefs>
    <ds:schemaRef ds:uri="http://schemas.microsoft.com/sharepoint/v3/contenttype/forms"/>
  </ds:schemaRefs>
</ds:datastoreItem>
</file>

<file path=customXml/itemProps3.xml><?xml version="1.0" encoding="utf-8"?>
<ds:datastoreItem xmlns:ds="http://schemas.openxmlformats.org/officeDocument/2006/customXml" ds:itemID="{31514F2E-0778-46C3-BEBB-F3744AE320CD}">
  <ds:schemaRefs>
    <ds:schemaRef ds:uri="http://schemas.microsoft.com/office/2006/metadata/properties"/>
    <ds:schemaRef ds:uri="ed9bec95-b259-4913-81c1-242e5ee17671"/>
    <ds:schemaRef ds:uri="http://schemas.microsoft.com/office/2006/documentManagement/types"/>
    <ds:schemaRef ds:uri="http://schemas.microsoft.com/office/infopath/2007/PartnerControls"/>
    <ds:schemaRef ds:uri="http://purl.org/dc/elements/1.1/"/>
    <ds:schemaRef ds:uri="http://www.w3.org/XML/1998/namespace"/>
    <ds:schemaRef ds:uri="http://purl.org/dc/terms/"/>
    <ds:schemaRef ds:uri="949e0c8c-cceb-456a-9144-0af4fdad0b5c"/>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16292</TotalTime>
  <Words>1024</Words>
  <Application>Microsoft Office PowerPoint</Application>
  <PresentationFormat>Widescreen</PresentationFormat>
  <Paragraphs>99</Paragraphs>
  <Slides>15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Maori Game Documentation</vt:lpstr>
      <vt:lpstr>Maori Game</vt:lpstr>
      <vt:lpstr>Describe relevant Implications:</vt:lpstr>
      <vt:lpstr>Decomposition:</vt:lpstr>
      <vt:lpstr>Component 1: Welcome Message and Name</vt:lpstr>
      <vt:lpstr>Welcome Message and Name - Test Plan</vt:lpstr>
      <vt:lpstr>Welcome Message and Name: Testing </vt:lpstr>
      <vt:lpstr>Component 2: Yes/No Checker and Instructions</vt:lpstr>
      <vt:lpstr>Yes/No Checker and Instructions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Kavin Balakrishnan</cp:lastModifiedBy>
  <cp:revision>9</cp:revision>
  <dcterms:created xsi:type="dcterms:W3CDTF">2020-03-13T23:52:53Z</dcterms:created>
  <dcterms:modified xsi:type="dcterms:W3CDTF">2023-05-09T23:40:26Z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0x01010043D4D262FB70A94AAE39B513DC467346</vt:lpwstr>
  </property>
</Properties>
</file>