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8" r:id="rId6"/>
    <p:sldId id="272" r:id="rId7"/>
    <p:sldId id="260" r:id="rId8"/>
    <p:sldId id="268" r:id="rId9"/>
    <p:sldId id="269" r:id="rId10"/>
    <p:sldId id="275" r:id="rId11"/>
    <p:sldId id="276" r:id="rId12"/>
    <p:sldId id="277" r:id="rId13"/>
    <p:sldId id="278" r:id="rId14"/>
    <p:sldId id="279" r:id="rId15"/>
    <p:sldId id="280" r:id="rId16"/>
    <p:sldId id="281" r:id="rId17"/>
    <p:sldId id="282" r:id="rId18"/>
    <p:sldId id="287" r:id="rId19"/>
    <p:sldId id="283" r:id="rId20"/>
    <p:sldId id="284" r:id="rId21"/>
    <p:sldId id="285" r:id="rId22"/>
    <p:sldId id="286" r:id="rId23"/>
    <p:sldId id="288" r:id="rId24"/>
    <p:sldId id="289" r:id="rId25"/>
    <p:sldId id="290" r:id="rId26"/>
    <p:sldId id="301" r:id="rId27"/>
    <p:sldId id="302" r:id="rId28"/>
    <p:sldId id="303" r:id="rId29"/>
    <p:sldId id="304" r:id="rId30"/>
    <p:sldId id="307" r:id="rId31"/>
    <p:sldId id="305" r:id="rId32"/>
    <p:sldId id="306" r:id="rId33"/>
    <p:sldId id="263" r:id="rId34"/>
    <p:sldId id="308" r:id="rId35"/>
    <p:sldId id="309" r:id="rId36"/>
    <p:sldId id="270" r:id="rId37"/>
    <p:sldId id="261" r:id="rId38"/>
    <p:sldId id="291"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09F0D-1463-480D-AB9D-D00690258A16}" v="61" dt="2023-05-21T07:18:26.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5290" autoAdjust="0"/>
  </p:normalViewPr>
  <p:slideViewPr>
    <p:cSldViewPr snapToGrid="0">
      <p:cViewPr varScale="1">
        <p:scale>
          <a:sx n="57" d="100"/>
          <a:sy n="57" d="100"/>
        </p:scale>
        <p:origin x="8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74EFB9D8-FE39-4E76-A11A-D4121DDCC861}"/>
    <pc:docChg chg="modSld">
      <pc:chgData name="Patrick Baker" userId="dbad0e87-82bb-43bf-9a70-a6d8fad31ef1" providerId="ADAL" clId="{74EFB9D8-FE39-4E76-A11A-D4121DDCC861}" dt="2020-05-28T07:36:04.290" v="1" actId="20577"/>
      <pc:docMkLst>
        <pc:docMk/>
      </pc:docMkLst>
      <pc:sldChg chg="modSp mod">
        <pc:chgData name="Patrick Baker" userId="dbad0e87-82bb-43bf-9a70-a6d8fad31ef1" providerId="ADAL" clId="{74EFB9D8-FE39-4E76-A11A-D4121DDCC861}" dt="2020-05-28T07:36:04.290" v="1" actId="20577"/>
        <pc:sldMkLst>
          <pc:docMk/>
          <pc:sldMk cId="1362934084" sldId="256"/>
        </pc:sldMkLst>
        <pc:spChg chg="mod">
          <ac:chgData name="Patrick Baker" userId="dbad0e87-82bb-43bf-9a70-a6d8fad31ef1" providerId="ADAL" clId="{74EFB9D8-FE39-4E76-A11A-D4121DDCC861}" dt="2020-05-28T07:36:04.290" v="1" actId="20577"/>
          <ac:spMkLst>
            <pc:docMk/>
            <pc:sldMk cId="1362934084" sldId="256"/>
            <ac:spMk id="2" creationId="{A96C2811-5704-42C1-869B-16E29CB6572E}"/>
          </ac:spMkLst>
        </pc:spChg>
      </pc:sldChg>
    </pc:docChg>
  </pc:docChgLst>
  <pc:docChgLst>
    <pc:chgData name="Patrick Baker" userId="dbad0e87-82bb-43bf-9a70-a6d8fad31ef1" providerId="ADAL" clId="{AB028422-9426-4E95-A226-4BB555D6236F}"/>
    <pc:docChg chg="custSel addSld delSld modSld sldOrd">
      <pc:chgData name="Patrick Baker" userId="dbad0e87-82bb-43bf-9a70-a6d8fad31ef1" providerId="ADAL" clId="{AB028422-9426-4E95-A226-4BB555D6236F}" dt="2020-06-04T06:01:12.143" v="624"/>
      <pc:docMkLst>
        <pc:docMk/>
      </pc:docMkLst>
      <pc:sldChg chg="modSp mod">
        <pc:chgData name="Patrick Baker" userId="dbad0e87-82bb-43bf-9a70-a6d8fad31ef1" providerId="ADAL" clId="{AB028422-9426-4E95-A226-4BB555D6236F}" dt="2020-05-28T07:37:37.430" v="7" actId="20577"/>
        <pc:sldMkLst>
          <pc:docMk/>
          <pc:sldMk cId="1362934084" sldId="256"/>
        </pc:sldMkLst>
        <pc:spChg chg="mod">
          <ac:chgData name="Patrick Baker" userId="dbad0e87-82bb-43bf-9a70-a6d8fad31ef1" providerId="ADAL" clId="{AB028422-9426-4E95-A226-4BB555D6236F}" dt="2020-05-28T07:37:37.430" v="7" actId="20577"/>
          <ac:spMkLst>
            <pc:docMk/>
            <pc:sldMk cId="1362934084" sldId="256"/>
            <ac:spMk id="2" creationId="{A96C2811-5704-42C1-869B-16E29CB6572E}"/>
          </ac:spMkLst>
        </pc:spChg>
      </pc:sldChg>
      <pc:sldChg chg="modSp del mod">
        <pc:chgData name="Patrick Baker" userId="dbad0e87-82bb-43bf-9a70-a6d8fad31ef1" providerId="ADAL" clId="{AB028422-9426-4E95-A226-4BB555D6236F}" dt="2020-06-04T01:21:33.198" v="200" actId="47"/>
        <pc:sldMkLst>
          <pc:docMk/>
          <pc:sldMk cId="2158459777" sldId="259"/>
        </pc:sldMkLst>
        <pc:spChg chg="mod">
          <ac:chgData name="Patrick Baker" userId="dbad0e87-82bb-43bf-9a70-a6d8fad31ef1" providerId="ADAL" clId="{AB028422-9426-4E95-A226-4BB555D6236F}" dt="2020-06-04T01:08:23.508" v="199" actId="20577"/>
          <ac:spMkLst>
            <pc:docMk/>
            <pc:sldMk cId="2158459777" sldId="259"/>
            <ac:spMk id="2" creationId="{0D168B5A-EFF4-4803-8DA6-5994B306EBAF}"/>
          </ac:spMkLst>
        </pc:spChg>
        <pc:spChg chg="mod">
          <ac:chgData name="Patrick Baker" userId="dbad0e87-82bb-43bf-9a70-a6d8fad31ef1" providerId="ADAL" clId="{AB028422-9426-4E95-A226-4BB555D6236F}" dt="2020-06-04T01:03:47.750" v="147" actId="1076"/>
          <ac:spMkLst>
            <pc:docMk/>
            <pc:sldMk cId="2158459777" sldId="259"/>
            <ac:spMk id="3" creationId="{58DD00F9-2344-45F4-B745-B1FF6594539B}"/>
          </ac:spMkLst>
        </pc:spChg>
      </pc:sldChg>
      <pc:sldChg chg="modSp mod">
        <pc:chgData name="Patrick Baker" userId="dbad0e87-82bb-43bf-9a70-a6d8fad31ef1" providerId="ADAL" clId="{AB028422-9426-4E95-A226-4BB555D6236F}" dt="2020-05-29T22:06:12.106" v="8" actId="20577"/>
        <pc:sldMkLst>
          <pc:docMk/>
          <pc:sldMk cId="1357549755" sldId="261"/>
        </pc:sldMkLst>
        <pc:spChg chg="mod">
          <ac:chgData name="Patrick Baker" userId="dbad0e87-82bb-43bf-9a70-a6d8fad31ef1" providerId="ADAL" clId="{AB028422-9426-4E95-A226-4BB555D6236F}" dt="2020-05-29T22:06:12.106" v="8" actId="20577"/>
          <ac:spMkLst>
            <pc:docMk/>
            <pc:sldMk cId="1357549755" sldId="261"/>
            <ac:spMk id="3" creationId="{A89172B1-B985-48A3-8018-FC6FF45BCE4F}"/>
          </ac:spMkLst>
        </pc:spChg>
      </pc:sldChg>
      <pc:sldChg chg="modSp mod">
        <pc:chgData name="Patrick Baker" userId="dbad0e87-82bb-43bf-9a70-a6d8fad31ef1" providerId="ADAL" clId="{AB028422-9426-4E95-A226-4BB555D6236F}" dt="2020-06-02T08:16:19.869" v="22"/>
        <pc:sldMkLst>
          <pc:docMk/>
          <pc:sldMk cId="1252673013" sldId="262"/>
        </pc:sldMkLst>
        <pc:spChg chg="mod">
          <ac:chgData name="Patrick Baker" userId="dbad0e87-82bb-43bf-9a70-a6d8fad31ef1" providerId="ADAL" clId="{AB028422-9426-4E95-A226-4BB555D6236F}" dt="2020-06-02T08:16:19.869" v="22"/>
          <ac:spMkLst>
            <pc:docMk/>
            <pc:sldMk cId="1252673013" sldId="262"/>
            <ac:spMk id="3" creationId="{F1803FB6-918B-4C8E-9C25-3ECDA665EC35}"/>
          </ac:spMkLst>
        </pc:spChg>
      </pc:sldChg>
      <pc:sldChg chg="modSp mod">
        <pc:chgData name="Patrick Baker" userId="dbad0e87-82bb-43bf-9a70-a6d8fad31ef1" providerId="ADAL" clId="{AB028422-9426-4E95-A226-4BB555D6236F}" dt="2020-06-01T04:33:42.275" v="12" actId="21"/>
        <pc:sldMkLst>
          <pc:docMk/>
          <pc:sldMk cId="1084233196" sldId="263"/>
        </pc:sldMkLst>
        <pc:spChg chg="mod">
          <ac:chgData name="Patrick Baker" userId="dbad0e87-82bb-43bf-9a70-a6d8fad31ef1" providerId="ADAL" clId="{AB028422-9426-4E95-A226-4BB555D6236F}" dt="2020-06-01T04:33:42.275" v="12" actId="21"/>
          <ac:spMkLst>
            <pc:docMk/>
            <pc:sldMk cId="1084233196" sldId="263"/>
            <ac:spMk id="3" creationId="{DB8F61FF-932E-477F-82DD-3F6BB93999C0}"/>
          </ac:spMkLst>
        </pc:spChg>
      </pc:sldChg>
      <pc:sldChg chg="modSp add ord">
        <pc:chgData name="Patrick Baker" userId="dbad0e87-82bb-43bf-9a70-a6d8fad31ef1" providerId="ADAL" clId="{AB028422-9426-4E95-A226-4BB555D6236F}" dt="2020-06-01T04:36:38.110" v="19"/>
        <pc:sldMkLst>
          <pc:docMk/>
          <pc:sldMk cId="1053444694" sldId="270"/>
        </pc:sldMkLst>
        <pc:spChg chg="mod">
          <ac:chgData name="Patrick Baker" userId="dbad0e87-82bb-43bf-9a70-a6d8fad31ef1" providerId="ADAL" clId="{AB028422-9426-4E95-A226-4BB555D6236F}" dt="2020-06-01T04:33:46.806" v="13"/>
          <ac:spMkLst>
            <pc:docMk/>
            <pc:sldMk cId="1053444694" sldId="270"/>
            <ac:spMk id="3" creationId="{58DD00F9-2344-45F4-B745-B1FF6594539B}"/>
          </ac:spMkLst>
        </pc:spChg>
      </pc:sldChg>
      <pc:sldChg chg="modSp add mod ord">
        <pc:chgData name="Patrick Baker" userId="dbad0e87-82bb-43bf-9a70-a6d8fad31ef1" providerId="ADAL" clId="{AB028422-9426-4E95-A226-4BB555D6236F}" dt="2020-06-04T06:01:12.143" v="624"/>
        <pc:sldMkLst>
          <pc:docMk/>
          <pc:sldMk cId="1349428975" sldId="271"/>
        </pc:sldMkLst>
        <pc:spChg chg="mod">
          <ac:chgData name="Patrick Baker" userId="dbad0e87-82bb-43bf-9a70-a6d8fad31ef1" providerId="ADAL" clId="{AB028422-9426-4E95-A226-4BB555D6236F}" dt="2020-06-04T01:29:47.451" v="217" actId="20577"/>
          <ac:spMkLst>
            <pc:docMk/>
            <pc:sldMk cId="1349428975" sldId="271"/>
            <ac:spMk id="2" creationId="{0D168B5A-EFF4-4803-8DA6-5994B306EBAF}"/>
          </ac:spMkLst>
        </pc:spChg>
        <pc:spChg chg="mod">
          <ac:chgData name="Patrick Baker" userId="dbad0e87-82bb-43bf-9a70-a6d8fad31ef1" providerId="ADAL" clId="{AB028422-9426-4E95-A226-4BB555D6236F}" dt="2020-06-04T05:03:26.023" v="622" actId="1076"/>
          <ac:spMkLst>
            <pc:docMk/>
            <pc:sldMk cId="1349428975" sldId="271"/>
            <ac:spMk id="3" creationId="{58DD00F9-2344-45F4-B745-B1FF6594539B}"/>
          </ac:spMkLst>
        </pc:spChg>
      </pc:sldChg>
      <pc:sldChg chg="add">
        <pc:chgData name="Patrick Baker" userId="dbad0e87-82bb-43bf-9a70-a6d8fad31ef1" providerId="ADAL" clId="{AB028422-9426-4E95-A226-4BB555D6236F}" dt="2020-06-04T01:27:40.101" v="201"/>
        <pc:sldMkLst>
          <pc:docMk/>
          <pc:sldMk cId="975627948" sldId="272"/>
        </pc:sldMkLst>
      </pc:sldChg>
    </pc:docChg>
  </pc:docChgLst>
  <pc:docChgLst>
    <pc:chgData name="Patrick Baker" userId="dbad0e87-82bb-43bf-9a70-a6d8fad31ef1" providerId="ADAL" clId="{9B30284F-08EF-417B-ACB9-6F3D85F58B58}"/>
    <pc:docChg chg="undo custSel addSld delSld modSld sldOrd">
      <pc:chgData name="Patrick Baker" userId="dbad0e87-82bb-43bf-9a70-a6d8fad31ef1" providerId="ADAL" clId="{9B30284F-08EF-417B-ACB9-6F3D85F58B58}" dt="2021-11-12T21:17:21.713" v="2226" actId="47"/>
      <pc:docMkLst>
        <pc:docMk/>
      </pc:docMkLst>
      <pc:sldChg chg="addSp delSp modSp add del mod">
        <pc:chgData name="Patrick Baker" userId="dbad0e87-82bb-43bf-9a70-a6d8fad31ef1" providerId="ADAL" clId="{9B30284F-08EF-417B-ACB9-6F3D85F58B58}" dt="2021-11-12T20:57:20.838" v="2224" actId="47"/>
        <pc:sldMkLst>
          <pc:docMk/>
          <pc:sldMk cId="3838895173" sldId="258"/>
        </pc:sldMkLst>
        <pc:spChg chg="mod">
          <ac:chgData name="Patrick Baker" userId="dbad0e87-82bb-43bf-9a70-a6d8fad31ef1" providerId="ADAL" clId="{9B30284F-08EF-417B-ACB9-6F3D85F58B58}" dt="2021-09-28T21:41:46.607" v="52" actId="20577"/>
          <ac:spMkLst>
            <pc:docMk/>
            <pc:sldMk cId="3838895173" sldId="258"/>
            <ac:spMk id="2" creationId="{0D168B5A-EFF4-4803-8DA6-5994B306EBAF}"/>
          </ac:spMkLst>
        </pc:spChg>
        <pc:spChg chg="del mod">
          <ac:chgData name="Patrick Baker" userId="dbad0e87-82bb-43bf-9a70-a6d8fad31ef1" providerId="ADAL" clId="{9B30284F-08EF-417B-ACB9-6F3D85F58B58}" dt="2021-09-28T21:43:56.692" v="89" actId="478"/>
          <ac:spMkLst>
            <pc:docMk/>
            <pc:sldMk cId="3838895173" sldId="258"/>
            <ac:spMk id="3" creationId="{58DD00F9-2344-45F4-B745-B1FF6594539B}"/>
          </ac:spMkLst>
        </pc:spChg>
        <pc:spChg chg="add mod">
          <ac:chgData name="Patrick Baker" userId="dbad0e87-82bb-43bf-9a70-a6d8fad31ef1" providerId="ADAL" clId="{9B30284F-08EF-417B-ACB9-6F3D85F58B58}" dt="2021-11-12T20:40:14.877" v="2003" actId="20577"/>
          <ac:spMkLst>
            <pc:docMk/>
            <pc:sldMk cId="3838895173" sldId="258"/>
            <ac:spMk id="4" creationId="{F7FB308A-232B-4B31-A59D-BD561ECFBE8B}"/>
          </ac:spMkLst>
        </pc:spChg>
        <pc:graphicFrameChg chg="add del mod modGraphic">
          <ac:chgData name="Patrick Baker" userId="dbad0e87-82bb-43bf-9a70-a6d8fad31ef1" providerId="ADAL" clId="{9B30284F-08EF-417B-ACB9-6F3D85F58B58}" dt="2021-11-12T20:49:20.751" v="2219" actId="478"/>
          <ac:graphicFrameMkLst>
            <pc:docMk/>
            <pc:sldMk cId="3838895173" sldId="258"/>
            <ac:graphicFrameMk id="5" creationId="{9B32A571-3CA8-4D1D-8B08-F24B7E6F5EB2}"/>
          </ac:graphicFrameMkLst>
        </pc:graphicFrameChg>
        <pc:graphicFrameChg chg="add mod modGraphic">
          <ac:chgData name="Patrick Baker" userId="dbad0e87-82bb-43bf-9a70-a6d8fad31ef1" providerId="ADAL" clId="{9B30284F-08EF-417B-ACB9-6F3D85F58B58}" dt="2021-11-12T20:49:38.379" v="2222" actId="20577"/>
          <ac:graphicFrameMkLst>
            <pc:docMk/>
            <pc:sldMk cId="3838895173" sldId="258"/>
            <ac:graphicFrameMk id="6" creationId="{A0658CEC-C8BE-4EBE-8618-7B97BA7329B8}"/>
          </ac:graphicFrameMkLst>
        </pc:graphicFrameChg>
      </pc:sldChg>
      <pc:sldChg chg="modSp mod modNotesTx">
        <pc:chgData name="Patrick Baker" userId="dbad0e87-82bb-43bf-9a70-a6d8fad31ef1" providerId="ADAL" clId="{9B30284F-08EF-417B-ACB9-6F3D85F58B58}" dt="2021-11-12T20:37:30.710" v="1939" actId="1076"/>
        <pc:sldMkLst>
          <pc:docMk/>
          <pc:sldMk cId="3760331451" sldId="260"/>
        </pc:sldMkLst>
        <pc:spChg chg="mod">
          <ac:chgData name="Patrick Baker" userId="dbad0e87-82bb-43bf-9a70-a6d8fad31ef1" providerId="ADAL" clId="{9B30284F-08EF-417B-ACB9-6F3D85F58B58}" dt="2021-11-12T20:37:24.653" v="1938" actId="27636"/>
          <ac:spMkLst>
            <pc:docMk/>
            <pc:sldMk cId="3760331451" sldId="260"/>
            <ac:spMk id="2" creationId="{321F8E66-F9B8-4062-8E8D-D5ADB11625DA}"/>
          </ac:spMkLst>
        </pc:spChg>
        <pc:spChg chg="mod">
          <ac:chgData name="Patrick Baker" userId="dbad0e87-82bb-43bf-9a70-a6d8fad31ef1" providerId="ADAL" clId="{9B30284F-08EF-417B-ACB9-6F3D85F58B58}" dt="2021-11-12T20:37:30.710" v="1939" actId="1076"/>
          <ac:spMkLst>
            <pc:docMk/>
            <pc:sldMk cId="3760331451" sldId="260"/>
            <ac:spMk id="4" creationId="{937BF58F-E358-4625-919F-7C3D6EEBA8FB}"/>
          </ac:spMkLst>
        </pc:spChg>
      </pc:sldChg>
      <pc:sldChg chg="modSp mod ord modNotesTx">
        <pc:chgData name="Patrick Baker" userId="dbad0e87-82bb-43bf-9a70-a6d8fad31ef1" providerId="ADAL" clId="{9B30284F-08EF-417B-ACB9-6F3D85F58B58}" dt="2021-11-12T20:35:45.301" v="1925" actId="1076"/>
        <pc:sldMkLst>
          <pc:docMk/>
          <pc:sldMk cId="1357549755" sldId="261"/>
        </pc:sldMkLst>
        <pc:spChg chg="mod">
          <ac:chgData name="Patrick Baker" userId="dbad0e87-82bb-43bf-9a70-a6d8fad31ef1" providerId="ADAL" clId="{9B30284F-08EF-417B-ACB9-6F3D85F58B58}" dt="2021-11-12T20:35:41.429" v="1924" actId="27636"/>
          <ac:spMkLst>
            <pc:docMk/>
            <pc:sldMk cId="1357549755" sldId="261"/>
            <ac:spMk id="2" creationId="{D62183D5-E1F8-4917-B0BA-FC2E62047445}"/>
          </ac:spMkLst>
        </pc:spChg>
        <pc:spChg chg="mod">
          <ac:chgData name="Patrick Baker" userId="dbad0e87-82bb-43bf-9a70-a6d8fad31ef1" providerId="ADAL" clId="{9B30284F-08EF-417B-ACB9-6F3D85F58B58}" dt="2021-11-12T20:35:45.301" v="1925" actId="1076"/>
          <ac:spMkLst>
            <pc:docMk/>
            <pc:sldMk cId="1357549755" sldId="261"/>
            <ac:spMk id="3" creationId="{A89172B1-B985-48A3-8018-FC6FF45BCE4F}"/>
          </ac:spMkLst>
        </pc:spChg>
      </pc:sldChg>
      <pc:sldChg chg="modSp del mod modNotesTx">
        <pc:chgData name="Patrick Baker" userId="dbad0e87-82bb-43bf-9a70-a6d8fad31ef1" providerId="ADAL" clId="{9B30284F-08EF-417B-ACB9-6F3D85F58B58}" dt="2021-11-12T20:32:05.837" v="1892" actId="47"/>
        <pc:sldMkLst>
          <pc:docMk/>
          <pc:sldMk cId="1252673013" sldId="262"/>
        </pc:sldMkLst>
        <pc:spChg chg="mod">
          <ac:chgData name="Patrick Baker" userId="dbad0e87-82bb-43bf-9a70-a6d8fad31ef1" providerId="ADAL" clId="{9B30284F-08EF-417B-ACB9-6F3D85F58B58}" dt="2021-09-28T21:48:17.103" v="119" actId="20577"/>
          <ac:spMkLst>
            <pc:docMk/>
            <pc:sldMk cId="1252673013" sldId="262"/>
            <ac:spMk id="2" creationId="{929346B1-21F7-4D6B-B685-2CCB524F66E9}"/>
          </ac:spMkLst>
        </pc:spChg>
        <pc:spChg chg="mod">
          <ac:chgData name="Patrick Baker" userId="dbad0e87-82bb-43bf-9a70-a6d8fad31ef1" providerId="ADAL" clId="{9B30284F-08EF-417B-ACB9-6F3D85F58B58}" dt="2021-09-28T22:24:13.808" v="1825" actId="20577"/>
          <ac:spMkLst>
            <pc:docMk/>
            <pc:sldMk cId="1252673013" sldId="262"/>
            <ac:spMk id="3" creationId="{F1803FB6-918B-4C8E-9C25-3ECDA665EC35}"/>
          </ac:spMkLst>
        </pc:spChg>
      </pc:sldChg>
      <pc:sldChg chg="modSp mod modNotesTx">
        <pc:chgData name="Patrick Baker" userId="dbad0e87-82bb-43bf-9a70-a6d8fad31ef1" providerId="ADAL" clId="{9B30284F-08EF-417B-ACB9-6F3D85F58B58}" dt="2021-11-12T20:34:13.781" v="1906" actId="1076"/>
        <pc:sldMkLst>
          <pc:docMk/>
          <pc:sldMk cId="1084233196" sldId="263"/>
        </pc:sldMkLst>
        <pc:spChg chg="mod">
          <ac:chgData name="Patrick Baker" userId="dbad0e87-82bb-43bf-9a70-a6d8fad31ef1" providerId="ADAL" clId="{9B30284F-08EF-417B-ACB9-6F3D85F58B58}" dt="2021-11-12T20:34:07.105" v="1905" actId="1076"/>
          <ac:spMkLst>
            <pc:docMk/>
            <pc:sldMk cId="1084233196" sldId="263"/>
            <ac:spMk id="2" creationId="{183CAE4A-E189-4CAA-B3F5-7E97BC5188E3}"/>
          </ac:spMkLst>
        </pc:spChg>
        <pc:spChg chg="mod">
          <ac:chgData name="Patrick Baker" userId="dbad0e87-82bb-43bf-9a70-a6d8fad31ef1" providerId="ADAL" clId="{9B30284F-08EF-417B-ACB9-6F3D85F58B58}" dt="2021-11-12T20:34:13.781" v="1906" actId="1076"/>
          <ac:spMkLst>
            <pc:docMk/>
            <pc:sldMk cId="1084233196" sldId="263"/>
            <ac:spMk id="3" creationId="{DB8F61FF-932E-477F-82DD-3F6BB93999C0}"/>
          </ac:spMkLst>
        </pc:spChg>
      </pc:sldChg>
      <pc:sldChg chg="modSp del mod modNotesTx">
        <pc:chgData name="Patrick Baker" userId="dbad0e87-82bb-43bf-9a70-a6d8fad31ef1" providerId="ADAL" clId="{9B30284F-08EF-417B-ACB9-6F3D85F58B58}" dt="2021-11-12T21:17:17.228" v="2225" actId="47"/>
        <pc:sldMkLst>
          <pc:docMk/>
          <pc:sldMk cId="4083204153" sldId="264"/>
        </pc:sldMkLst>
        <pc:spChg chg="mod">
          <ac:chgData name="Patrick Baker" userId="dbad0e87-82bb-43bf-9a70-a6d8fad31ef1" providerId="ADAL" clId="{9B30284F-08EF-417B-ACB9-6F3D85F58B58}" dt="2021-11-12T20:34:40.888" v="1909" actId="113"/>
          <ac:spMkLst>
            <pc:docMk/>
            <pc:sldMk cId="4083204153" sldId="264"/>
            <ac:spMk id="2" creationId="{2BA6171A-A641-4513-B116-739642385FE1}"/>
          </ac:spMkLst>
        </pc:spChg>
        <pc:spChg chg="mod">
          <ac:chgData name="Patrick Baker" userId="dbad0e87-82bb-43bf-9a70-a6d8fad31ef1" providerId="ADAL" clId="{9B30284F-08EF-417B-ACB9-6F3D85F58B58}" dt="2021-11-12T20:34:46.638" v="1910" actId="1076"/>
          <ac:spMkLst>
            <pc:docMk/>
            <pc:sldMk cId="4083204153" sldId="264"/>
            <ac:spMk id="3" creationId="{DFE20FB7-79E2-4CDA-9D18-45BA2EE30A24}"/>
          </ac:spMkLst>
        </pc:spChg>
      </pc:sldChg>
      <pc:sldChg chg="modSp del mod modNotesTx">
        <pc:chgData name="Patrick Baker" userId="dbad0e87-82bb-43bf-9a70-a6d8fad31ef1" providerId="ADAL" clId="{9B30284F-08EF-417B-ACB9-6F3D85F58B58}" dt="2021-11-12T21:17:21.713" v="2226" actId="47"/>
        <pc:sldMkLst>
          <pc:docMk/>
          <pc:sldMk cId="520546384" sldId="265"/>
        </pc:sldMkLst>
        <pc:spChg chg="mod">
          <ac:chgData name="Patrick Baker" userId="dbad0e87-82bb-43bf-9a70-a6d8fad31ef1" providerId="ADAL" clId="{9B30284F-08EF-417B-ACB9-6F3D85F58B58}" dt="2021-11-12T20:35:00.910" v="1914" actId="1076"/>
          <ac:spMkLst>
            <pc:docMk/>
            <pc:sldMk cId="520546384" sldId="265"/>
            <ac:spMk id="2" creationId="{9BF3066F-120D-4CF3-8985-4C98C0AA647F}"/>
          </ac:spMkLst>
        </pc:spChg>
        <pc:spChg chg="mod">
          <ac:chgData name="Patrick Baker" userId="dbad0e87-82bb-43bf-9a70-a6d8fad31ef1" providerId="ADAL" clId="{9B30284F-08EF-417B-ACB9-6F3D85F58B58}" dt="2021-11-12T20:35:04.429" v="1915" actId="1076"/>
          <ac:spMkLst>
            <pc:docMk/>
            <pc:sldMk cId="520546384" sldId="265"/>
            <ac:spMk id="3" creationId="{587AE7D3-5F44-4638-A690-53362BD9429B}"/>
          </ac:spMkLst>
        </pc:spChg>
      </pc:sldChg>
      <pc:sldChg chg="modSp mod modNotesTx">
        <pc:chgData name="Patrick Baker" userId="dbad0e87-82bb-43bf-9a70-a6d8fad31ef1" providerId="ADAL" clId="{9B30284F-08EF-417B-ACB9-6F3D85F58B58}" dt="2021-11-12T20:36:17.148" v="1929" actId="113"/>
        <pc:sldMkLst>
          <pc:docMk/>
          <pc:sldMk cId="2276153040" sldId="266"/>
        </pc:sldMkLst>
        <pc:spChg chg="mod">
          <ac:chgData name="Patrick Baker" userId="dbad0e87-82bb-43bf-9a70-a6d8fad31ef1" providerId="ADAL" clId="{9B30284F-08EF-417B-ACB9-6F3D85F58B58}" dt="2021-11-12T20:36:17.148" v="1929" actId="113"/>
          <ac:spMkLst>
            <pc:docMk/>
            <pc:sldMk cId="2276153040" sldId="266"/>
            <ac:spMk id="2" creationId="{0AC904DD-5A10-446B-A89E-8DA5AC00DE23}"/>
          </ac:spMkLst>
        </pc:spChg>
        <pc:spChg chg="mod">
          <ac:chgData name="Patrick Baker" userId="dbad0e87-82bb-43bf-9a70-a6d8fad31ef1" providerId="ADAL" clId="{9B30284F-08EF-417B-ACB9-6F3D85F58B58}" dt="2021-11-12T20:36:05.212" v="1928" actId="1076"/>
          <ac:spMkLst>
            <pc:docMk/>
            <pc:sldMk cId="2276153040" sldId="266"/>
            <ac:spMk id="3" creationId="{6385A117-1109-4CFD-B531-10565CC9D864}"/>
          </ac:spMkLst>
        </pc:spChg>
      </pc:sldChg>
      <pc:sldChg chg="addSp delSp modSp del mod setBg">
        <pc:chgData name="Patrick Baker" userId="dbad0e87-82bb-43bf-9a70-a6d8fad31ef1" providerId="ADAL" clId="{9B30284F-08EF-417B-ACB9-6F3D85F58B58}" dt="2021-09-28T21:42:16.561" v="53" actId="47"/>
        <pc:sldMkLst>
          <pc:docMk/>
          <pc:sldMk cId="3511152279" sldId="267"/>
        </pc:sldMkLst>
        <pc:spChg chg="add del mod">
          <ac:chgData name="Patrick Baker" userId="dbad0e87-82bb-43bf-9a70-a6d8fad31ef1" providerId="ADAL" clId="{9B30284F-08EF-417B-ACB9-6F3D85F58B58}" dt="2021-09-28T21:40:36.761" v="11" actId="20577"/>
          <ac:spMkLst>
            <pc:docMk/>
            <pc:sldMk cId="3511152279" sldId="267"/>
            <ac:spMk id="4" creationId="{1BFB8283-ACD1-4F11-BA17-C1ADBF6A83EF}"/>
          </ac:spMkLst>
        </pc:spChg>
      </pc:sldChg>
      <pc:sldChg chg="modSp mod ord">
        <pc:chgData name="Patrick Baker" userId="dbad0e87-82bb-43bf-9a70-a6d8fad31ef1" providerId="ADAL" clId="{9B30284F-08EF-417B-ACB9-6F3D85F58B58}" dt="2021-11-12T20:37:38.423" v="1940" actId="404"/>
        <pc:sldMkLst>
          <pc:docMk/>
          <pc:sldMk cId="0" sldId="268"/>
        </pc:sldMkLst>
        <pc:spChg chg="mod">
          <ac:chgData name="Patrick Baker" userId="dbad0e87-82bb-43bf-9a70-a6d8fad31ef1" providerId="ADAL" clId="{9B30284F-08EF-417B-ACB9-6F3D85F58B58}" dt="2021-11-12T20:37:38.423" v="1940" actId="404"/>
          <ac:spMkLst>
            <pc:docMk/>
            <pc:sldMk cId="0" sldId="268"/>
            <ac:spMk id="86" creationId="{00000000-0000-0000-0000-000000000000}"/>
          </ac:spMkLst>
        </pc:spChg>
      </pc:sldChg>
      <pc:sldChg chg="addSp modSp mod ord modNotesTx">
        <pc:chgData name="Patrick Baker" userId="dbad0e87-82bb-43bf-9a70-a6d8fad31ef1" providerId="ADAL" clId="{9B30284F-08EF-417B-ACB9-6F3D85F58B58}" dt="2021-11-12T20:37:47.501" v="1941" actId="404"/>
        <pc:sldMkLst>
          <pc:docMk/>
          <pc:sldMk cId="0" sldId="269"/>
        </pc:sldMkLst>
        <pc:spChg chg="add mod">
          <ac:chgData name="Patrick Baker" userId="dbad0e87-82bb-43bf-9a70-a6d8fad31ef1" providerId="ADAL" clId="{9B30284F-08EF-417B-ACB9-6F3D85F58B58}" dt="2021-09-28T22:25:44.519" v="1834" actId="114"/>
          <ac:spMkLst>
            <pc:docMk/>
            <pc:sldMk cId="0" sldId="269"/>
            <ac:spMk id="4" creationId="{518343B6-2201-4ACD-B907-770BC22E8B26}"/>
          </ac:spMkLst>
        </pc:spChg>
        <pc:spChg chg="mod">
          <ac:chgData name="Patrick Baker" userId="dbad0e87-82bb-43bf-9a70-a6d8fad31ef1" providerId="ADAL" clId="{9B30284F-08EF-417B-ACB9-6F3D85F58B58}" dt="2021-11-12T20:37:47.501" v="1941" actId="404"/>
          <ac:spMkLst>
            <pc:docMk/>
            <pc:sldMk cId="0" sldId="269"/>
            <ac:spMk id="91" creationId="{00000000-0000-0000-0000-000000000000}"/>
          </ac:spMkLst>
        </pc:spChg>
      </pc:sldChg>
      <pc:sldChg chg="addSp delSp modSp mod">
        <pc:chgData name="Patrick Baker" userId="dbad0e87-82bb-43bf-9a70-a6d8fad31ef1" providerId="ADAL" clId="{9B30284F-08EF-417B-ACB9-6F3D85F58B58}" dt="2021-11-12T20:35:23.373" v="1920" actId="1076"/>
        <pc:sldMkLst>
          <pc:docMk/>
          <pc:sldMk cId="1053444694" sldId="270"/>
        </pc:sldMkLst>
        <pc:spChg chg="mod">
          <ac:chgData name="Patrick Baker" userId="dbad0e87-82bb-43bf-9a70-a6d8fad31ef1" providerId="ADAL" clId="{9B30284F-08EF-417B-ACB9-6F3D85F58B58}" dt="2021-11-12T20:35:19.505" v="1919" actId="27636"/>
          <ac:spMkLst>
            <pc:docMk/>
            <pc:sldMk cId="1053444694" sldId="270"/>
            <ac:spMk id="2" creationId="{0D168B5A-EFF4-4803-8DA6-5994B306EBAF}"/>
          </ac:spMkLst>
        </pc:spChg>
        <pc:spChg chg="del mod">
          <ac:chgData name="Patrick Baker" userId="dbad0e87-82bb-43bf-9a70-a6d8fad31ef1" providerId="ADAL" clId="{9B30284F-08EF-417B-ACB9-6F3D85F58B58}" dt="2021-09-28T22:09:18.626" v="1187" actId="478"/>
          <ac:spMkLst>
            <pc:docMk/>
            <pc:sldMk cId="1053444694" sldId="270"/>
            <ac:spMk id="3" creationId="{58DD00F9-2344-45F4-B745-B1FF6594539B}"/>
          </ac:spMkLst>
        </pc:spChg>
        <pc:graphicFrameChg chg="add mod modGraphic">
          <ac:chgData name="Patrick Baker" userId="dbad0e87-82bb-43bf-9a70-a6d8fad31ef1" providerId="ADAL" clId="{9B30284F-08EF-417B-ACB9-6F3D85F58B58}" dt="2021-11-12T20:35:23.373" v="1920" actId="1076"/>
          <ac:graphicFrameMkLst>
            <pc:docMk/>
            <pc:sldMk cId="1053444694" sldId="270"/>
            <ac:graphicFrameMk id="4" creationId="{54A393A9-6C94-409B-BDCB-65C4ABAA2DD1}"/>
          </ac:graphicFrameMkLst>
        </pc:graphicFrameChg>
      </pc:sldChg>
      <pc:sldChg chg="del">
        <pc:chgData name="Patrick Baker" userId="dbad0e87-82bb-43bf-9a70-a6d8fad31ef1" providerId="ADAL" clId="{9B30284F-08EF-417B-ACB9-6F3D85F58B58}" dt="2021-09-28T21:41:05.875" v="12" actId="47"/>
        <pc:sldMkLst>
          <pc:docMk/>
          <pc:sldMk cId="1349428975" sldId="271"/>
        </pc:sldMkLst>
      </pc:sldChg>
      <pc:sldChg chg="addSp delSp modSp mod modNotesTx">
        <pc:chgData name="Patrick Baker" userId="dbad0e87-82bb-43bf-9a70-a6d8fad31ef1" providerId="ADAL" clId="{9B30284F-08EF-417B-ACB9-6F3D85F58B58}" dt="2021-11-12T20:37:13.309" v="1934" actId="1076"/>
        <pc:sldMkLst>
          <pc:docMk/>
          <pc:sldMk cId="975627948" sldId="272"/>
        </pc:sldMkLst>
        <pc:spChg chg="mod">
          <ac:chgData name="Patrick Baker" userId="dbad0e87-82bb-43bf-9a70-a6d8fad31ef1" providerId="ADAL" clId="{9B30284F-08EF-417B-ACB9-6F3D85F58B58}" dt="2021-11-12T20:37:06.779" v="1932" actId="113"/>
          <ac:spMkLst>
            <pc:docMk/>
            <pc:sldMk cId="975627948" sldId="272"/>
            <ac:spMk id="2" creationId="{0D168B5A-EFF4-4803-8DA6-5994B306EBAF}"/>
          </ac:spMkLst>
        </pc:spChg>
        <pc:spChg chg="del mod">
          <ac:chgData name="Patrick Baker" userId="dbad0e87-82bb-43bf-9a70-a6d8fad31ef1" providerId="ADAL" clId="{9B30284F-08EF-417B-ACB9-6F3D85F58B58}" dt="2021-09-28T22:04:07.506" v="940" actId="478"/>
          <ac:spMkLst>
            <pc:docMk/>
            <pc:sldMk cId="975627948" sldId="272"/>
            <ac:spMk id="3" creationId="{58DD00F9-2344-45F4-B745-B1FF6594539B}"/>
          </ac:spMkLst>
        </pc:spChg>
        <pc:spChg chg="add mod">
          <ac:chgData name="Patrick Baker" userId="dbad0e87-82bb-43bf-9a70-a6d8fad31ef1" providerId="ADAL" clId="{9B30284F-08EF-417B-ACB9-6F3D85F58B58}" dt="2021-11-12T20:37:10.373" v="1933" actId="1076"/>
          <ac:spMkLst>
            <pc:docMk/>
            <pc:sldMk cId="975627948" sldId="272"/>
            <ac:spMk id="5" creationId="{ACAE53BB-FF7D-43E7-AF26-E5A3D9A837CF}"/>
          </ac:spMkLst>
        </pc:spChg>
        <pc:graphicFrameChg chg="add del mod modGraphic">
          <ac:chgData name="Patrick Baker" userId="dbad0e87-82bb-43bf-9a70-a6d8fad31ef1" providerId="ADAL" clId="{9B30284F-08EF-417B-ACB9-6F3D85F58B58}" dt="2021-10-14T20:33:24.036" v="1860" actId="478"/>
          <ac:graphicFrameMkLst>
            <pc:docMk/>
            <pc:sldMk cId="975627948" sldId="272"/>
            <ac:graphicFrameMk id="4" creationId="{5821EE6F-EDA5-4EBF-A572-CD24D5178997}"/>
          </ac:graphicFrameMkLst>
        </pc:graphicFrameChg>
        <pc:graphicFrameChg chg="add mod modGraphic">
          <ac:chgData name="Patrick Baker" userId="dbad0e87-82bb-43bf-9a70-a6d8fad31ef1" providerId="ADAL" clId="{9B30284F-08EF-417B-ACB9-6F3D85F58B58}" dt="2021-11-12T20:37:13.309" v="1934" actId="1076"/>
          <ac:graphicFrameMkLst>
            <pc:docMk/>
            <pc:sldMk cId="975627948" sldId="272"/>
            <ac:graphicFrameMk id="6" creationId="{A02ECB3F-5E1A-4602-8844-49609D54ADF8}"/>
          </ac:graphicFrameMkLst>
        </pc:graphicFrameChg>
      </pc:sldChg>
      <pc:sldChg chg="addSp modSp new mod ord modNotesTx">
        <pc:chgData name="Patrick Baker" userId="dbad0e87-82bb-43bf-9a70-a6d8fad31ef1" providerId="ADAL" clId="{9B30284F-08EF-417B-ACB9-6F3D85F58B58}" dt="2021-11-12T20:38:05.882" v="1945" actId="255"/>
        <pc:sldMkLst>
          <pc:docMk/>
          <pc:sldMk cId="270828811" sldId="273"/>
        </pc:sldMkLst>
        <pc:spChg chg="mod">
          <ac:chgData name="Patrick Baker" userId="dbad0e87-82bb-43bf-9a70-a6d8fad31ef1" providerId="ADAL" clId="{9B30284F-08EF-417B-ACB9-6F3D85F58B58}" dt="2021-11-12T20:38:05.882" v="1945" actId="255"/>
          <ac:spMkLst>
            <pc:docMk/>
            <pc:sldMk cId="270828811" sldId="273"/>
            <ac:spMk id="2" creationId="{1CC5D32F-7C18-4D00-8D54-2FB046F0A206}"/>
          </ac:spMkLst>
        </pc:spChg>
        <pc:spChg chg="add mod">
          <ac:chgData name="Patrick Baker" userId="dbad0e87-82bb-43bf-9a70-a6d8fad31ef1" providerId="ADAL" clId="{9B30284F-08EF-417B-ACB9-6F3D85F58B58}" dt="2021-11-12T20:33:15.146" v="1896" actId="1076"/>
          <ac:spMkLst>
            <pc:docMk/>
            <pc:sldMk cId="270828811" sldId="273"/>
            <ac:spMk id="4" creationId="{8CD07A82-A944-4A9B-9A52-515DAC30878A}"/>
          </ac:spMkLst>
        </pc:spChg>
      </pc:sldChg>
      <pc:sldChg chg="modSp add mod modNotesTx">
        <pc:chgData name="Patrick Baker" userId="dbad0e87-82bb-43bf-9a70-a6d8fad31ef1" providerId="ADAL" clId="{9B30284F-08EF-417B-ACB9-6F3D85F58B58}" dt="2021-11-12T20:33:29.556" v="1900" actId="1076"/>
        <pc:sldMkLst>
          <pc:docMk/>
          <pc:sldMk cId="89592267" sldId="274"/>
        </pc:sldMkLst>
        <pc:spChg chg="mod">
          <ac:chgData name="Patrick Baker" userId="dbad0e87-82bb-43bf-9a70-a6d8fad31ef1" providerId="ADAL" clId="{9B30284F-08EF-417B-ACB9-6F3D85F58B58}" dt="2021-11-12T20:33:25.593" v="1899" actId="1076"/>
          <ac:spMkLst>
            <pc:docMk/>
            <pc:sldMk cId="89592267" sldId="274"/>
            <ac:spMk id="2" creationId="{1CC5D32F-7C18-4D00-8D54-2FB046F0A206}"/>
          </ac:spMkLst>
        </pc:spChg>
        <pc:spChg chg="mod">
          <ac:chgData name="Patrick Baker" userId="dbad0e87-82bb-43bf-9a70-a6d8fad31ef1" providerId="ADAL" clId="{9B30284F-08EF-417B-ACB9-6F3D85F58B58}" dt="2021-11-12T20:33:29.556" v="1900" actId="1076"/>
          <ac:spMkLst>
            <pc:docMk/>
            <pc:sldMk cId="89592267" sldId="274"/>
            <ac:spMk id="4" creationId="{8CD07A82-A944-4A9B-9A52-515DAC30878A}"/>
          </ac:spMkLst>
        </pc:spChg>
      </pc:sldChg>
    </pc:docChg>
  </pc:docChgLst>
  <pc:docChgLst>
    <pc:chgData name="Kavin Balakrishnan" userId="ea153978-1512-4e21-a55f-0e39f4280504" providerId="ADAL" clId="{7BA7C83D-FCDF-418A-AD28-AC5141884C82}"/>
    <pc:docChg chg="undo custSel modSld">
      <pc:chgData name="Kavin Balakrishnan" userId="ea153978-1512-4e21-a55f-0e39f4280504" providerId="ADAL" clId="{7BA7C83D-FCDF-418A-AD28-AC5141884C82}" dt="2023-05-02T23:44:33.572" v="2800" actId="20577"/>
      <pc:docMkLst>
        <pc:docMk/>
      </pc:docMkLst>
      <pc:sldChg chg="modSp mod">
        <pc:chgData name="Kavin Balakrishnan" userId="ea153978-1512-4e21-a55f-0e39f4280504" providerId="ADAL" clId="{7BA7C83D-FCDF-418A-AD28-AC5141884C82}" dt="2023-04-26T23:41:42.924" v="40" actId="20577"/>
        <pc:sldMkLst>
          <pc:docMk/>
          <pc:sldMk cId="1362934084" sldId="256"/>
        </pc:sldMkLst>
        <pc:spChg chg="mod">
          <ac:chgData name="Kavin Balakrishnan" userId="ea153978-1512-4e21-a55f-0e39f4280504" providerId="ADAL" clId="{7BA7C83D-FCDF-418A-AD28-AC5141884C82}" dt="2023-04-26T23:41:42.924" v="40" actId="20577"/>
          <ac:spMkLst>
            <pc:docMk/>
            <pc:sldMk cId="1362934084" sldId="256"/>
            <ac:spMk id="2" creationId="{A96C2811-5704-42C1-869B-16E29CB6572E}"/>
          </ac:spMkLst>
        </pc:spChg>
        <pc:spChg chg="mod">
          <ac:chgData name="Kavin Balakrishnan" userId="ea153978-1512-4e21-a55f-0e39f4280504" providerId="ADAL" clId="{7BA7C83D-FCDF-418A-AD28-AC5141884C82}" dt="2023-04-26T23:14:37.857" v="17" actId="20577"/>
          <ac:spMkLst>
            <pc:docMk/>
            <pc:sldMk cId="1362934084" sldId="256"/>
            <ac:spMk id="3" creationId="{930E6464-DA98-43C8-B6C9-594748754628}"/>
          </ac:spMkLst>
        </pc:spChg>
      </pc:sldChg>
      <pc:sldChg chg="modSp mod">
        <pc:chgData name="Kavin Balakrishnan" userId="ea153978-1512-4e21-a55f-0e39f4280504" providerId="ADAL" clId="{7BA7C83D-FCDF-418A-AD28-AC5141884C82}" dt="2023-04-26T23:42:15.814" v="52" actId="20577"/>
        <pc:sldMkLst>
          <pc:docMk/>
          <pc:sldMk cId="3838895173" sldId="258"/>
        </pc:sldMkLst>
        <pc:spChg chg="mod">
          <ac:chgData name="Kavin Balakrishnan" userId="ea153978-1512-4e21-a55f-0e39f4280504" providerId="ADAL" clId="{7BA7C83D-FCDF-418A-AD28-AC5141884C82}" dt="2023-04-26T23:41:53.609" v="50" actId="20577"/>
          <ac:spMkLst>
            <pc:docMk/>
            <pc:sldMk cId="3838895173" sldId="258"/>
            <ac:spMk id="2" creationId="{0D168B5A-EFF4-4803-8DA6-5994B306EBAF}"/>
          </ac:spMkLst>
        </pc:spChg>
        <pc:spChg chg="mod">
          <ac:chgData name="Kavin Balakrishnan" userId="ea153978-1512-4e21-a55f-0e39f4280504" providerId="ADAL" clId="{7BA7C83D-FCDF-418A-AD28-AC5141884C82}" dt="2023-04-26T23:42:15.814" v="52" actId="20577"/>
          <ac:spMkLst>
            <pc:docMk/>
            <pc:sldMk cId="3838895173" sldId="258"/>
            <ac:spMk id="4" creationId="{F7FB308A-232B-4B31-A59D-BD561ECFBE8B}"/>
          </ac:spMkLst>
        </pc:spChg>
      </pc:sldChg>
      <pc:sldChg chg="addSp modSp mod">
        <pc:chgData name="Kavin Balakrishnan" userId="ea153978-1512-4e21-a55f-0e39f4280504" providerId="ADAL" clId="{7BA7C83D-FCDF-418A-AD28-AC5141884C82}" dt="2023-05-01T22:16:22.986" v="2573" actId="1076"/>
        <pc:sldMkLst>
          <pc:docMk/>
          <pc:sldMk cId="3760331451" sldId="260"/>
        </pc:sldMkLst>
        <pc:spChg chg="add mod">
          <ac:chgData name="Kavin Balakrishnan" userId="ea153978-1512-4e21-a55f-0e39f4280504" providerId="ADAL" clId="{7BA7C83D-FCDF-418A-AD28-AC5141884C82}" dt="2023-05-01T22:16:22.986" v="2573" actId="1076"/>
          <ac:spMkLst>
            <pc:docMk/>
            <pc:sldMk cId="3760331451" sldId="260"/>
            <ac:spMk id="3" creationId="{51D76136-3BAD-FC47-CCE7-0CF66090B5B3}"/>
          </ac:spMkLst>
        </pc:spChg>
        <pc:picChg chg="add mod">
          <ac:chgData name="Kavin Balakrishnan" userId="ea153978-1512-4e21-a55f-0e39f4280504" providerId="ADAL" clId="{7BA7C83D-FCDF-418A-AD28-AC5141884C82}" dt="2023-05-01T22:16:17.138" v="2572" actId="1076"/>
          <ac:picMkLst>
            <pc:docMk/>
            <pc:sldMk cId="3760331451" sldId="260"/>
            <ac:picMk id="6" creationId="{FBF621A7-9197-DD6A-B3E4-C59BE2B99696}"/>
          </ac:picMkLst>
        </pc:picChg>
      </pc:sldChg>
      <pc:sldChg chg="addSp modSp mod">
        <pc:chgData name="Kavin Balakrishnan" userId="ea153978-1512-4e21-a55f-0e39f4280504" providerId="ADAL" clId="{7BA7C83D-FCDF-418A-AD28-AC5141884C82}" dt="2023-05-02T23:07:56.089" v="2602" actId="20577"/>
        <pc:sldMkLst>
          <pc:docMk/>
          <pc:sldMk cId="0" sldId="268"/>
        </pc:sldMkLst>
        <pc:spChg chg="mod">
          <ac:chgData name="Kavin Balakrishnan" userId="ea153978-1512-4e21-a55f-0e39f4280504" providerId="ADAL" clId="{7BA7C83D-FCDF-418A-AD28-AC5141884C82}" dt="2023-05-02T23:07:56.089" v="2602" actId="20577"/>
          <ac:spMkLst>
            <pc:docMk/>
            <pc:sldMk cId="0" sldId="268"/>
            <ac:spMk id="86" creationId="{00000000-0000-0000-0000-000000000000}"/>
          </ac:spMkLst>
        </pc:spChg>
        <pc:picChg chg="add mod">
          <ac:chgData name="Kavin Balakrishnan" userId="ea153978-1512-4e21-a55f-0e39f4280504" providerId="ADAL" clId="{7BA7C83D-FCDF-418A-AD28-AC5141884C82}" dt="2023-05-02T23:07:26.879" v="2576" actId="1076"/>
          <ac:picMkLst>
            <pc:docMk/>
            <pc:sldMk cId="0" sldId="268"/>
            <ac:picMk id="3" creationId="{F58A9498-1D0A-A353-99FA-5579D09FD0D8}"/>
          </ac:picMkLst>
        </pc:picChg>
      </pc:sldChg>
      <pc:sldChg chg="modSp mod">
        <pc:chgData name="Kavin Balakrishnan" userId="ea153978-1512-4e21-a55f-0e39f4280504" providerId="ADAL" clId="{7BA7C83D-FCDF-418A-AD28-AC5141884C82}" dt="2023-05-02T23:44:33.572" v="2800" actId="20577"/>
        <pc:sldMkLst>
          <pc:docMk/>
          <pc:sldMk cId="0" sldId="269"/>
        </pc:sldMkLst>
        <pc:spChg chg="mod">
          <ac:chgData name="Kavin Balakrishnan" userId="ea153978-1512-4e21-a55f-0e39f4280504" providerId="ADAL" clId="{7BA7C83D-FCDF-418A-AD28-AC5141884C82}" dt="2023-05-02T23:08:47.706" v="2633" actId="20577"/>
          <ac:spMkLst>
            <pc:docMk/>
            <pc:sldMk cId="0" sldId="269"/>
            <ac:spMk id="91" creationId="{00000000-0000-0000-0000-000000000000}"/>
          </ac:spMkLst>
        </pc:spChg>
        <pc:graphicFrameChg chg="mod modGraphic">
          <ac:chgData name="Kavin Balakrishnan" userId="ea153978-1512-4e21-a55f-0e39f4280504" providerId="ADAL" clId="{7BA7C83D-FCDF-418A-AD28-AC5141884C82}" dt="2023-05-02T23:44:33.572" v="2800" actId="20577"/>
          <ac:graphicFrameMkLst>
            <pc:docMk/>
            <pc:sldMk cId="0" sldId="269"/>
            <ac:graphicFrameMk id="92" creationId="{00000000-0000-0000-0000-000000000000}"/>
          </ac:graphicFrameMkLst>
        </pc:graphicFrameChg>
      </pc:sldChg>
      <pc:sldChg chg="delSp modSp mod">
        <pc:chgData name="Kavin Balakrishnan" userId="ea153978-1512-4e21-a55f-0e39f4280504" providerId="ADAL" clId="{7BA7C83D-FCDF-418A-AD28-AC5141884C82}" dt="2023-05-01T21:58:41.018" v="2405" actId="20577"/>
        <pc:sldMkLst>
          <pc:docMk/>
          <pc:sldMk cId="975627948" sldId="272"/>
        </pc:sldMkLst>
        <pc:spChg chg="del">
          <ac:chgData name="Kavin Balakrishnan" userId="ea153978-1512-4e21-a55f-0e39f4280504" providerId="ADAL" clId="{7BA7C83D-FCDF-418A-AD28-AC5141884C82}" dt="2023-04-28T03:08:17.102" v="1486" actId="478"/>
          <ac:spMkLst>
            <pc:docMk/>
            <pc:sldMk cId="975627948" sldId="272"/>
            <ac:spMk id="5" creationId="{ACAE53BB-FF7D-43E7-AF26-E5A3D9A837CF}"/>
          </ac:spMkLst>
        </pc:spChg>
        <pc:graphicFrameChg chg="mod modGraphic">
          <ac:chgData name="Kavin Balakrishnan" userId="ea153978-1512-4e21-a55f-0e39f4280504" providerId="ADAL" clId="{7BA7C83D-FCDF-418A-AD28-AC5141884C82}" dt="2023-05-01T21:58:41.018" v="2405" actId="20577"/>
          <ac:graphicFrameMkLst>
            <pc:docMk/>
            <pc:sldMk cId="975627948" sldId="272"/>
            <ac:graphicFrameMk id="6" creationId="{A02ECB3F-5E1A-4602-8844-49609D54ADF8}"/>
          </ac:graphicFrameMkLst>
        </pc:graphicFrameChg>
      </pc:sldChg>
    </pc:docChg>
  </pc:docChgLst>
  <pc:docChgLst>
    <pc:chgData name="Patrick Baker" userId="dbad0e87-82bb-43bf-9a70-a6d8fad31ef1" providerId="ADAL" clId="{604D230F-50E5-4030-BA14-FAC94FA8EF88}"/>
    <pc:docChg chg="modSld">
      <pc:chgData name="Patrick Baker" userId="dbad0e87-82bb-43bf-9a70-a6d8fad31ef1" providerId="ADAL" clId="{604D230F-50E5-4030-BA14-FAC94FA8EF88}" dt="2020-03-29T23:16:56.965" v="6"/>
      <pc:docMkLst>
        <pc:docMk/>
      </pc:docMkLst>
      <pc:sldChg chg="modSp">
        <pc:chgData name="Patrick Baker" userId="dbad0e87-82bb-43bf-9a70-a6d8fad31ef1" providerId="ADAL" clId="{604D230F-50E5-4030-BA14-FAC94FA8EF88}" dt="2020-03-28T23:44:21.602" v="5" actId="20577"/>
        <pc:sldMkLst>
          <pc:docMk/>
          <pc:sldMk cId="1362934084" sldId="256"/>
        </pc:sldMkLst>
        <pc:spChg chg="mod">
          <ac:chgData name="Patrick Baker" userId="dbad0e87-82bb-43bf-9a70-a6d8fad31ef1" providerId="ADAL" clId="{604D230F-50E5-4030-BA14-FAC94FA8EF88}" dt="2020-03-28T23:44:21.602" v="5" actId="20577"/>
          <ac:spMkLst>
            <pc:docMk/>
            <pc:sldMk cId="1362934084" sldId="256"/>
            <ac:spMk id="2" creationId="{A96C2811-5704-42C1-869B-16E29CB6572E}"/>
          </ac:spMkLst>
        </pc:spChg>
      </pc:sldChg>
      <pc:sldChg chg="modSp">
        <pc:chgData name="Patrick Baker" userId="dbad0e87-82bb-43bf-9a70-a6d8fad31ef1" providerId="ADAL" clId="{604D230F-50E5-4030-BA14-FAC94FA8EF88}" dt="2020-03-29T23:16:56.965" v="6"/>
        <pc:sldMkLst>
          <pc:docMk/>
          <pc:sldMk cId="1252673013" sldId="262"/>
        </pc:sldMkLst>
        <pc:spChg chg="mod">
          <ac:chgData name="Patrick Baker" userId="dbad0e87-82bb-43bf-9a70-a6d8fad31ef1" providerId="ADAL" clId="{604D230F-50E5-4030-BA14-FAC94FA8EF88}" dt="2020-03-29T23:16:56.965" v="6"/>
          <ac:spMkLst>
            <pc:docMk/>
            <pc:sldMk cId="1252673013" sldId="262"/>
            <ac:spMk id="3" creationId="{F1803FB6-918B-4C8E-9C25-3ECDA665EC35}"/>
          </ac:spMkLst>
        </pc:spChg>
      </pc:sldChg>
    </pc:docChg>
  </pc:docChgLst>
  <pc:docChgLst>
    <pc:chgData name="Patrick Baker" userId="dbad0e87-82bb-43bf-9a70-a6d8fad31ef1" providerId="ADAL" clId="{C4FDB412-374D-466B-80AD-129B7C33E047}"/>
    <pc:docChg chg="modSld">
      <pc:chgData name="Patrick Baker" userId="dbad0e87-82bb-43bf-9a70-a6d8fad31ef1" providerId="ADAL" clId="{C4FDB412-374D-466B-80AD-129B7C33E047}" dt="2020-04-03T21:24:21.169" v="41" actId="20577"/>
      <pc:docMkLst>
        <pc:docMk/>
      </pc:docMkLst>
      <pc:sldChg chg="modSp mod">
        <pc:chgData name="Patrick Baker" userId="dbad0e87-82bb-43bf-9a70-a6d8fad31ef1" providerId="ADAL" clId="{C4FDB412-374D-466B-80AD-129B7C33E047}" dt="2020-04-03T21:24:21.169" v="41" actId="20577"/>
        <pc:sldMkLst>
          <pc:docMk/>
          <pc:sldMk cId="2158459777" sldId="259"/>
        </pc:sldMkLst>
        <pc:spChg chg="mod">
          <ac:chgData name="Patrick Baker" userId="dbad0e87-82bb-43bf-9a70-a6d8fad31ef1" providerId="ADAL" clId="{C4FDB412-374D-466B-80AD-129B7C33E047}" dt="2020-04-03T21:24:21.169" v="41" actId="20577"/>
          <ac:spMkLst>
            <pc:docMk/>
            <pc:sldMk cId="2158459777" sldId="259"/>
            <ac:spMk id="3" creationId="{58DD00F9-2344-45F4-B745-B1FF6594539B}"/>
          </ac:spMkLst>
        </pc:spChg>
      </pc:sldChg>
      <pc:sldChg chg="modSp mod modNotesTx">
        <pc:chgData name="Patrick Baker" userId="dbad0e87-82bb-43bf-9a70-a6d8fad31ef1" providerId="ADAL" clId="{C4FDB412-374D-466B-80AD-129B7C33E047}" dt="2020-04-02T20:53:05.083" v="30" actId="20577"/>
        <pc:sldMkLst>
          <pc:docMk/>
          <pc:sldMk cId="3760331451" sldId="260"/>
        </pc:sldMkLst>
        <pc:spChg chg="mod">
          <ac:chgData name="Patrick Baker" userId="dbad0e87-82bb-43bf-9a70-a6d8fad31ef1" providerId="ADAL" clId="{C4FDB412-374D-466B-80AD-129B7C33E047}" dt="2020-04-02T20:53:05.083" v="30" actId="20577"/>
          <ac:spMkLst>
            <pc:docMk/>
            <pc:sldMk cId="3760331451" sldId="260"/>
            <ac:spMk id="4" creationId="{937BF58F-E358-4625-919F-7C3D6EEBA8FB}"/>
          </ac:spMkLst>
        </pc:spChg>
      </pc:sldChg>
      <pc:sldChg chg="modSp mod">
        <pc:chgData name="Patrick Baker" userId="dbad0e87-82bb-43bf-9a70-a6d8fad31ef1" providerId="ADAL" clId="{C4FDB412-374D-466B-80AD-129B7C33E047}" dt="2020-04-02T20:54:41.192" v="32"/>
        <pc:sldMkLst>
          <pc:docMk/>
          <pc:sldMk cId="1357549755" sldId="261"/>
        </pc:sldMkLst>
        <pc:spChg chg="mod">
          <ac:chgData name="Patrick Baker" userId="dbad0e87-82bb-43bf-9a70-a6d8fad31ef1" providerId="ADAL" clId="{C4FDB412-374D-466B-80AD-129B7C33E047}" dt="2020-04-02T20:54:41.192" v="32"/>
          <ac:spMkLst>
            <pc:docMk/>
            <pc:sldMk cId="1357549755" sldId="261"/>
            <ac:spMk id="3" creationId="{A89172B1-B985-48A3-8018-FC6FF45BCE4F}"/>
          </ac:spMkLst>
        </pc:spChg>
      </pc:sldChg>
    </pc:docChg>
  </pc:docChgLst>
  <pc:docChgLst>
    <pc:chgData name="Patrick Baker" userId="dbad0e87-82bb-43bf-9a70-a6d8fad31ef1" providerId="ADAL" clId="{2EAA228F-0D1D-4DC0-9DB2-6B94E92BE234}"/>
    <pc:docChg chg="modSld">
      <pc:chgData name="Patrick Baker" userId="dbad0e87-82bb-43bf-9a70-a6d8fad31ef1" providerId="ADAL" clId="{2EAA228F-0D1D-4DC0-9DB2-6B94E92BE234}" dt="2020-07-15T02:45:25.918" v="0"/>
      <pc:docMkLst>
        <pc:docMk/>
      </pc:docMkLst>
      <pc:sldChg chg="modSp">
        <pc:chgData name="Patrick Baker" userId="dbad0e87-82bb-43bf-9a70-a6d8fad31ef1" providerId="ADAL" clId="{2EAA228F-0D1D-4DC0-9DB2-6B94E92BE234}" dt="2020-07-15T02:45:25.918" v="0"/>
        <pc:sldMkLst>
          <pc:docMk/>
          <pc:sldMk cId="0" sldId="269"/>
        </pc:sldMkLst>
        <pc:graphicFrameChg chg="mod">
          <ac:chgData name="Patrick Baker" userId="dbad0e87-82bb-43bf-9a70-a6d8fad31ef1" providerId="ADAL" clId="{2EAA228F-0D1D-4DC0-9DB2-6B94E92BE234}" dt="2020-07-15T02:45:25.918" v="0"/>
          <ac:graphicFrameMkLst>
            <pc:docMk/>
            <pc:sldMk cId="0" sldId="269"/>
            <ac:graphicFrameMk id="92" creationId="{00000000-0000-0000-0000-000000000000}"/>
          </ac:graphicFrameMkLst>
        </pc:graphicFrameChg>
      </pc:sldChg>
    </pc:docChg>
  </pc:docChgLst>
  <pc:docChgLst>
    <pc:chgData name="Kavin Balakrishnan" userId="ea153978-1512-4e21-a55f-0e39f4280504" providerId="ADAL" clId="{CB109F0D-1463-480D-AB9D-D00690258A16}"/>
    <pc:docChg chg="undo redo custSel addSld delSld modSld sldOrd">
      <pc:chgData name="Kavin Balakrishnan" userId="ea153978-1512-4e21-a55f-0e39f4280504" providerId="ADAL" clId="{CB109F0D-1463-480D-AB9D-D00690258A16}" dt="2023-05-21T07:45:06.229" v="11308" actId="20577"/>
      <pc:docMkLst>
        <pc:docMk/>
      </pc:docMkLst>
      <pc:sldChg chg="modSp mod">
        <pc:chgData name="Kavin Balakrishnan" userId="ea153978-1512-4e21-a55f-0e39f4280504" providerId="ADAL" clId="{CB109F0D-1463-480D-AB9D-D00690258A16}" dt="2023-05-21T04:58:14.142" v="8741" actId="14100"/>
        <pc:sldMkLst>
          <pc:docMk/>
          <pc:sldMk cId="3838895173" sldId="258"/>
        </pc:sldMkLst>
        <pc:spChg chg="mod">
          <ac:chgData name="Kavin Balakrishnan" userId="ea153978-1512-4e21-a55f-0e39f4280504" providerId="ADAL" clId="{CB109F0D-1463-480D-AB9D-D00690258A16}" dt="2023-05-21T04:58:14.142" v="8741" actId="14100"/>
          <ac:spMkLst>
            <pc:docMk/>
            <pc:sldMk cId="3838895173" sldId="258"/>
            <ac:spMk id="4" creationId="{F7FB308A-232B-4B31-A59D-BD561ECFBE8B}"/>
          </ac:spMkLst>
        </pc:spChg>
      </pc:sldChg>
      <pc:sldChg chg="addSp delSp modSp mod">
        <pc:chgData name="Kavin Balakrishnan" userId="ea153978-1512-4e21-a55f-0e39f4280504" providerId="ADAL" clId="{CB109F0D-1463-480D-AB9D-D00690258A16}" dt="2023-05-21T04:02:33.323" v="8733" actId="20577"/>
        <pc:sldMkLst>
          <pc:docMk/>
          <pc:sldMk cId="3760331451" sldId="260"/>
        </pc:sldMkLst>
        <pc:spChg chg="mod">
          <ac:chgData name="Kavin Balakrishnan" userId="ea153978-1512-4e21-a55f-0e39f4280504" providerId="ADAL" clId="{CB109F0D-1463-480D-AB9D-D00690258A16}" dt="2023-05-21T04:02:33.323" v="8733" actId="20577"/>
          <ac:spMkLst>
            <pc:docMk/>
            <pc:sldMk cId="3760331451" sldId="260"/>
            <ac:spMk id="3" creationId="{51D76136-3BAD-FC47-CCE7-0CF66090B5B3}"/>
          </ac:spMkLst>
        </pc:spChg>
        <pc:picChg chg="add mod">
          <ac:chgData name="Kavin Balakrishnan" userId="ea153978-1512-4e21-a55f-0e39f4280504" providerId="ADAL" clId="{CB109F0D-1463-480D-AB9D-D00690258A16}" dt="2023-05-21T04:01:37.751" v="8728" actId="1076"/>
          <ac:picMkLst>
            <pc:docMk/>
            <pc:sldMk cId="3760331451" sldId="260"/>
            <ac:picMk id="6" creationId="{CE6F5402-FF64-92C3-288B-67ED12775EE4}"/>
          </ac:picMkLst>
        </pc:picChg>
        <pc:picChg chg="del">
          <ac:chgData name="Kavin Balakrishnan" userId="ea153978-1512-4e21-a55f-0e39f4280504" providerId="ADAL" clId="{CB109F0D-1463-480D-AB9D-D00690258A16}" dt="2023-05-09T23:01:34.491" v="114" actId="478"/>
          <ac:picMkLst>
            <pc:docMk/>
            <pc:sldMk cId="3760331451" sldId="260"/>
            <ac:picMk id="6" creationId="{FBF621A7-9197-DD6A-B3E4-C59BE2B99696}"/>
          </ac:picMkLst>
        </pc:picChg>
        <pc:picChg chg="add del mod">
          <ac:chgData name="Kavin Balakrishnan" userId="ea153978-1512-4e21-a55f-0e39f4280504" providerId="ADAL" clId="{CB109F0D-1463-480D-AB9D-D00690258A16}" dt="2023-05-21T04:00:48.501" v="8724" actId="478"/>
          <ac:picMkLst>
            <pc:docMk/>
            <pc:sldMk cId="3760331451" sldId="260"/>
            <ac:picMk id="7" creationId="{8B227DC7-26E3-FC9C-25D7-A4E0CC6B3409}"/>
          </ac:picMkLst>
        </pc:picChg>
      </pc:sldChg>
      <pc:sldChg chg="addSp delSp modSp mod">
        <pc:chgData name="Kavin Balakrishnan" userId="ea153978-1512-4e21-a55f-0e39f4280504" providerId="ADAL" clId="{CB109F0D-1463-480D-AB9D-D00690258A16}" dt="2023-05-21T06:53:25.784" v="10418" actId="14100"/>
        <pc:sldMkLst>
          <pc:docMk/>
          <pc:sldMk cId="1357549755" sldId="261"/>
        </pc:sldMkLst>
        <pc:spChg chg="del">
          <ac:chgData name="Kavin Balakrishnan" userId="ea153978-1512-4e21-a55f-0e39f4280504" providerId="ADAL" clId="{CB109F0D-1463-480D-AB9D-D00690258A16}" dt="2023-05-21T06:51:05.263" v="10404" actId="478"/>
          <ac:spMkLst>
            <pc:docMk/>
            <pc:sldMk cId="1357549755" sldId="261"/>
            <ac:spMk id="3" creationId="{A89172B1-B985-48A3-8018-FC6FF45BCE4F}"/>
          </ac:spMkLst>
        </pc:spChg>
        <pc:picChg chg="add mod">
          <ac:chgData name="Kavin Balakrishnan" userId="ea153978-1512-4e21-a55f-0e39f4280504" providerId="ADAL" clId="{CB109F0D-1463-480D-AB9D-D00690258A16}" dt="2023-05-21T06:53:13.033" v="10416" actId="1076"/>
          <ac:picMkLst>
            <pc:docMk/>
            <pc:sldMk cId="1357549755" sldId="261"/>
            <ac:picMk id="5" creationId="{BC3631C9-D152-4F04-7C72-1B6ECFB82907}"/>
          </ac:picMkLst>
        </pc:picChg>
        <pc:picChg chg="add mod">
          <ac:chgData name="Kavin Balakrishnan" userId="ea153978-1512-4e21-a55f-0e39f4280504" providerId="ADAL" clId="{CB109F0D-1463-480D-AB9D-D00690258A16}" dt="2023-05-21T06:53:25.784" v="10418" actId="14100"/>
          <ac:picMkLst>
            <pc:docMk/>
            <pc:sldMk cId="1357549755" sldId="261"/>
            <ac:picMk id="7" creationId="{E84E0F53-6828-7C95-70C1-00B68ACEFD5E}"/>
          </ac:picMkLst>
        </pc:picChg>
      </pc:sldChg>
      <pc:sldChg chg="addSp delSp modSp mod">
        <pc:chgData name="Kavin Balakrishnan" userId="ea153978-1512-4e21-a55f-0e39f4280504" providerId="ADAL" clId="{CB109F0D-1463-480D-AB9D-D00690258A16}" dt="2023-05-21T07:09:48.137" v="10665" actId="478"/>
        <pc:sldMkLst>
          <pc:docMk/>
          <pc:sldMk cId="1084233196" sldId="263"/>
        </pc:sldMkLst>
        <pc:spChg chg="mod">
          <ac:chgData name="Kavin Balakrishnan" userId="ea153978-1512-4e21-a55f-0e39f4280504" providerId="ADAL" clId="{CB109F0D-1463-480D-AB9D-D00690258A16}" dt="2023-05-21T07:09:34.149" v="10663" actId="20577"/>
          <ac:spMkLst>
            <pc:docMk/>
            <pc:sldMk cId="1084233196" sldId="263"/>
            <ac:spMk id="2" creationId="{183CAE4A-E189-4CAA-B3F5-7E97BC5188E3}"/>
          </ac:spMkLst>
        </pc:spChg>
        <pc:spChg chg="add del">
          <ac:chgData name="Kavin Balakrishnan" userId="ea153978-1512-4e21-a55f-0e39f4280504" providerId="ADAL" clId="{CB109F0D-1463-480D-AB9D-D00690258A16}" dt="2023-05-21T03:00:51.862" v="8182" actId="478"/>
          <ac:spMkLst>
            <pc:docMk/>
            <pc:sldMk cId="1084233196" sldId="263"/>
            <ac:spMk id="3" creationId="{DB8F61FF-932E-477F-82DD-3F6BB93999C0}"/>
          </ac:spMkLst>
        </pc:spChg>
        <pc:spChg chg="add mod">
          <ac:chgData name="Kavin Balakrishnan" userId="ea153978-1512-4e21-a55f-0e39f4280504" providerId="ADAL" clId="{CB109F0D-1463-480D-AB9D-D00690258A16}" dt="2023-05-21T03:10:56.740" v="8693" actId="20577"/>
          <ac:spMkLst>
            <pc:docMk/>
            <pc:sldMk cId="1084233196" sldId="263"/>
            <ac:spMk id="6" creationId="{1AB0104A-70E5-85DF-2C02-FE92B9070EA1}"/>
          </ac:spMkLst>
        </pc:spChg>
        <pc:picChg chg="add mod">
          <ac:chgData name="Kavin Balakrishnan" userId="ea153978-1512-4e21-a55f-0e39f4280504" providerId="ADAL" clId="{CB109F0D-1463-480D-AB9D-D00690258A16}" dt="2023-05-21T03:00:44.767" v="8180" actId="1076"/>
          <ac:picMkLst>
            <pc:docMk/>
            <pc:sldMk cId="1084233196" sldId="263"/>
            <ac:picMk id="5" creationId="{63E3F607-EC0F-7ED0-B837-950886B2D1AC}"/>
          </ac:picMkLst>
        </pc:picChg>
        <pc:picChg chg="add del">
          <ac:chgData name="Kavin Balakrishnan" userId="ea153978-1512-4e21-a55f-0e39f4280504" providerId="ADAL" clId="{CB109F0D-1463-480D-AB9D-D00690258A16}" dt="2023-05-21T07:09:48.137" v="10665" actId="478"/>
          <ac:picMkLst>
            <pc:docMk/>
            <pc:sldMk cId="1084233196" sldId="263"/>
            <ac:picMk id="7" creationId="{2D11BBDC-0016-F833-D9AD-A26D0551DBD1}"/>
          </ac:picMkLst>
        </pc:picChg>
        <pc:picChg chg="add mod">
          <ac:chgData name="Kavin Balakrishnan" userId="ea153978-1512-4e21-a55f-0e39f4280504" providerId="ADAL" clId="{CB109F0D-1463-480D-AB9D-D00690258A16}" dt="2023-05-21T03:09:30.807" v="8491" actId="1076"/>
          <ac:picMkLst>
            <pc:docMk/>
            <pc:sldMk cId="1084233196" sldId="263"/>
            <ac:picMk id="8" creationId="{47617414-B3FF-7AB8-F216-5820C0EE013C}"/>
          </ac:picMkLst>
        </pc:picChg>
      </pc:sldChg>
      <pc:sldChg chg="del">
        <pc:chgData name="Kavin Balakrishnan" userId="ea153978-1512-4e21-a55f-0e39f4280504" providerId="ADAL" clId="{CB109F0D-1463-480D-AB9D-D00690258A16}" dt="2023-05-20T15:32:27.217" v="6823" actId="47"/>
        <pc:sldMkLst>
          <pc:docMk/>
          <pc:sldMk cId="2276153040" sldId="266"/>
        </pc:sldMkLst>
      </pc:sldChg>
      <pc:sldChg chg="addSp delSp modSp mod">
        <pc:chgData name="Kavin Balakrishnan" userId="ea153978-1512-4e21-a55f-0e39f4280504" providerId="ADAL" clId="{CB109F0D-1463-480D-AB9D-D00690258A16}" dt="2023-05-21T07:44:22.986" v="11296" actId="1076"/>
        <pc:sldMkLst>
          <pc:docMk/>
          <pc:sldMk cId="0" sldId="268"/>
        </pc:sldMkLst>
        <pc:spChg chg="mod">
          <ac:chgData name="Kavin Balakrishnan" userId="ea153978-1512-4e21-a55f-0e39f4280504" providerId="ADAL" clId="{CB109F0D-1463-480D-AB9D-D00690258A16}" dt="2023-05-09T23:06:15.752" v="195" actId="20577"/>
          <ac:spMkLst>
            <pc:docMk/>
            <pc:sldMk cId="0" sldId="268"/>
            <ac:spMk id="86" creationId="{00000000-0000-0000-0000-000000000000}"/>
          </ac:spMkLst>
        </pc:spChg>
        <pc:picChg chg="del">
          <ac:chgData name="Kavin Balakrishnan" userId="ea153978-1512-4e21-a55f-0e39f4280504" providerId="ADAL" clId="{CB109F0D-1463-480D-AB9D-D00690258A16}" dt="2023-05-09T23:02:19.205" v="128" actId="478"/>
          <ac:picMkLst>
            <pc:docMk/>
            <pc:sldMk cId="0" sldId="268"/>
            <ac:picMk id="3" creationId="{F58A9498-1D0A-A353-99FA-5579D09FD0D8}"/>
          </ac:picMkLst>
        </pc:picChg>
        <pc:picChg chg="add mod">
          <ac:chgData name="Kavin Balakrishnan" userId="ea153978-1512-4e21-a55f-0e39f4280504" providerId="ADAL" clId="{CB109F0D-1463-480D-AB9D-D00690258A16}" dt="2023-05-21T07:44:22.986" v="11296" actId="1076"/>
          <ac:picMkLst>
            <pc:docMk/>
            <pc:sldMk cId="0" sldId="268"/>
            <ac:picMk id="3" creationId="{F6BE0E29-BA85-5E96-EE58-23897C0D20E7}"/>
          </ac:picMkLst>
        </pc:picChg>
        <pc:picChg chg="add del mod">
          <ac:chgData name="Kavin Balakrishnan" userId="ea153978-1512-4e21-a55f-0e39f4280504" providerId="ADAL" clId="{CB109F0D-1463-480D-AB9D-D00690258A16}" dt="2023-05-21T07:44:13.778" v="11291" actId="478"/>
          <ac:picMkLst>
            <pc:docMk/>
            <pc:sldMk cId="0" sldId="268"/>
            <ac:picMk id="4" creationId="{9BC38EB9-6FCE-7480-0CDB-31A501DDF091}"/>
          </ac:picMkLst>
        </pc:picChg>
      </pc:sldChg>
      <pc:sldChg chg="delSp modSp mod">
        <pc:chgData name="Kavin Balakrishnan" userId="ea153978-1512-4e21-a55f-0e39f4280504" providerId="ADAL" clId="{CB109F0D-1463-480D-AB9D-D00690258A16}" dt="2023-05-21T07:45:06.229" v="11308" actId="20577"/>
        <pc:sldMkLst>
          <pc:docMk/>
          <pc:sldMk cId="0" sldId="269"/>
        </pc:sldMkLst>
        <pc:spChg chg="del">
          <ac:chgData name="Kavin Balakrishnan" userId="ea153978-1512-4e21-a55f-0e39f4280504" providerId="ADAL" clId="{CB109F0D-1463-480D-AB9D-D00690258A16}" dt="2023-05-20T16:13:39.234" v="8177" actId="478"/>
          <ac:spMkLst>
            <pc:docMk/>
            <pc:sldMk cId="0" sldId="269"/>
            <ac:spMk id="4" creationId="{518343B6-2201-4ACD-B907-770BC22E8B26}"/>
          </ac:spMkLst>
        </pc:spChg>
        <pc:graphicFrameChg chg="modGraphic">
          <ac:chgData name="Kavin Balakrishnan" userId="ea153978-1512-4e21-a55f-0e39f4280504" providerId="ADAL" clId="{CB109F0D-1463-480D-AB9D-D00690258A16}" dt="2023-05-21T07:45:06.229" v="11308" actId="20577"/>
          <ac:graphicFrameMkLst>
            <pc:docMk/>
            <pc:sldMk cId="0" sldId="269"/>
            <ac:graphicFrameMk id="92" creationId="{00000000-0000-0000-0000-000000000000}"/>
          </ac:graphicFrameMkLst>
        </pc:graphicFrameChg>
      </pc:sldChg>
      <pc:sldChg chg="modSp mod">
        <pc:chgData name="Kavin Balakrishnan" userId="ea153978-1512-4e21-a55f-0e39f4280504" providerId="ADAL" clId="{CB109F0D-1463-480D-AB9D-D00690258A16}" dt="2023-05-20T15:31:51.114" v="6821" actId="20577"/>
        <pc:sldMkLst>
          <pc:docMk/>
          <pc:sldMk cId="1053444694" sldId="270"/>
        </pc:sldMkLst>
        <pc:spChg chg="mod">
          <ac:chgData name="Kavin Balakrishnan" userId="ea153978-1512-4e21-a55f-0e39f4280504" providerId="ADAL" clId="{CB109F0D-1463-480D-AB9D-D00690258A16}" dt="2023-05-20T15:31:51.114" v="6821" actId="20577"/>
          <ac:spMkLst>
            <pc:docMk/>
            <pc:sldMk cId="1053444694" sldId="270"/>
            <ac:spMk id="2" creationId="{0D168B5A-EFF4-4803-8DA6-5994B306EBAF}"/>
          </ac:spMkLst>
        </pc:spChg>
        <pc:graphicFrameChg chg="modGraphic">
          <ac:chgData name="Kavin Balakrishnan" userId="ea153978-1512-4e21-a55f-0e39f4280504" providerId="ADAL" clId="{CB109F0D-1463-480D-AB9D-D00690258A16}" dt="2023-05-20T15:31:41.782" v="6805" actId="20577"/>
          <ac:graphicFrameMkLst>
            <pc:docMk/>
            <pc:sldMk cId="1053444694" sldId="270"/>
            <ac:graphicFrameMk id="4" creationId="{54A393A9-6C94-409B-BDCB-65C4ABAA2DD1}"/>
          </ac:graphicFrameMkLst>
        </pc:graphicFrameChg>
      </pc:sldChg>
      <pc:sldChg chg="modSp mod">
        <pc:chgData name="Kavin Balakrishnan" userId="ea153978-1512-4e21-a55f-0e39f4280504" providerId="ADAL" clId="{CB109F0D-1463-480D-AB9D-D00690258A16}" dt="2023-05-20T15:19:13.961" v="6448" actId="1076"/>
        <pc:sldMkLst>
          <pc:docMk/>
          <pc:sldMk cId="975627948" sldId="272"/>
        </pc:sldMkLst>
        <pc:graphicFrameChg chg="mod modGraphic">
          <ac:chgData name="Kavin Balakrishnan" userId="ea153978-1512-4e21-a55f-0e39f4280504" providerId="ADAL" clId="{CB109F0D-1463-480D-AB9D-D00690258A16}" dt="2023-05-20T15:19:13.961" v="6448" actId="1076"/>
          <ac:graphicFrameMkLst>
            <pc:docMk/>
            <pc:sldMk cId="975627948" sldId="272"/>
            <ac:graphicFrameMk id="6" creationId="{A02ECB3F-5E1A-4602-8844-49609D54ADF8}"/>
          </ac:graphicFrameMkLst>
        </pc:graphicFrameChg>
      </pc:sldChg>
      <pc:sldChg chg="del">
        <pc:chgData name="Kavin Balakrishnan" userId="ea153978-1512-4e21-a55f-0e39f4280504" providerId="ADAL" clId="{CB109F0D-1463-480D-AB9D-D00690258A16}" dt="2023-05-21T06:53:46.198" v="10419" actId="47"/>
        <pc:sldMkLst>
          <pc:docMk/>
          <pc:sldMk cId="270828811" sldId="273"/>
        </pc:sldMkLst>
      </pc:sldChg>
      <pc:sldChg chg="del">
        <pc:chgData name="Kavin Balakrishnan" userId="ea153978-1512-4e21-a55f-0e39f4280504" providerId="ADAL" clId="{CB109F0D-1463-480D-AB9D-D00690258A16}" dt="2023-05-21T06:53:47.094" v="10420" actId="47"/>
        <pc:sldMkLst>
          <pc:docMk/>
          <pc:sldMk cId="89592267" sldId="274"/>
        </pc:sldMkLst>
      </pc:sldChg>
      <pc:sldChg chg="addSp delSp modSp add mod ord">
        <pc:chgData name="Kavin Balakrishnan" userId="ea153978-1512-4e21-a55f-0e39f4280504" providerId="ADAL" clId="{CB109F0D-1463-480D-AB9D-D00690258A16}" dt="2023-05-20T16:13:33.449" v="8176" actId="478"/>
        <pc:sldMkLst>
          <pc:docMk/>
          <pc:sldMk cId="1062195391" sldId="275"/>
        </pc:sldMkLst>
        <pc:spChg chg="mod">
          <ac:chgData name="Kavin Balakrishnan" userId="ea153978-1512-4e21-a55f-0e39f4280504" providerId="ADAL" clId="{CB109F0D-1463-480D-AB9D-D00690258A16}" dt="2023-05-05T03:01:36.186" v="107" actId="20577"/>
          <ac:spMkLst>
            <pc:docMk/>
            <pc:sldMk cId="1062195391" sldId="275"/>
            <ac:spMk id="2" creationId="{1CC5D32F-7C18-4D00-8D54-2FB046F0A206}"/>
          </ac:spMkLst>
        </pc:spChg>
        <pc:spChg chg="add mod">
          <ac:chgData name="Kavin Balakrishnan" userId="ea153978-1512-4e21-a55f-0e39f4280504" providerId="ADAL" clId="{CB109F0D-1463-480D-AB9D-D00690258A16}" dt="2023-05-20T16:13:25.618" v="8175" actId="1076"/>
          <ac:spMkLst>
            <pc:docMk/>
            <pc:sldMk cId="1062195391" sldId="275"/>
            <ac:spMk id="3" creationId="{223ECEE5-23CE-CF43-66CF-F8FCBFFAA251}"/>
          </ac:spMkLst>
        </pc:spChg>
        <pc:spChg chg="del">
          <ac:chgData name="Kavin Balakrishnan" userId="ea153978-1512-4e21-a55f-0e39f4280504" providerId="ADAL" clId="{CB109F0D-1463-480D-AB9D-D00690258A16}" dt="2023-05-20T16:13:33.449" v="8176" actId="478"/>
          <ac:spMkLst>
            <pc:docMk/>
            <pc:sldMk cId="1062195391" sldId="275"/>
            <ac:spMk id="4" creationId="{8CD07A82-A944-4A9B-9A52-515DAC30878A}"/>
          </ac:spMkLst>
        </pc:spChg>
        <pc:picChg chg="add mod">
          <ac:chgData name="Kavin Balakrishnan" userId="ea153978-1512-4e21-a55f-0e39f4280504" providerId="ADAL" clId="{CB109F0D-1463-480D-AB9D-D00690258A16}" dt="2023-05-05T03:02:35.121" v="113" actId="14100"/>
          <ac:picMkLst>
            <pc:docMk/>
            <pc:sldMk cId="1062195391" sldId="275"/>
            <ac:picMk id="5" creationId="{69A573EA-27DA-24D8-BB5F-6744AE820E94}"/>
          </ac:picMkLst>
        </pc:picChg>
      </pc:sldChg>
      <pc:sldChg chg="addSp delSp modSp add mod ord">
        <pc:chgData name="Kavin Balakrishnan" userId="ea153978-1512-4e21-a55f-0e39f4280504" providerId="ADAL" clId="{CB109F0D-1463-480D-AB9D-D00690258A16}" dt="2023-05-09T23:23:04.765" v="255" actId="20577"/>
        <pc:sldMkLst>
          <pc:docMk/>
          <pc:sldMk cId="773856420" sldId="276"/>
        </pc:sldMkLst>
        <pc:spChg chg="mod">
          <ac:chgData name="Kavin Balakrishnan" userId="ea153978-1512-4e21-a55f-0e39f4280504" providerId="ADAL" clId="{CB109F0D-1463-480D-AB9D-D00690258A16}" dt="2023-05-09T23:23:04.765" v="255" actId="20577"/>
          <ac:spMkLst>
            <pc:docMk/>
            <pc:sldMk cId="773856420" sldId="276"/>
            <ac:spMk id="86" creationId="{00000000-0000-0000-0000-000000000000}"/>
          </ac:spMkLst>
        </pc:spChg>
        <pc:picChg chg="add del mod">
          <ac:chgData name="Kavin Balakrishnan" userId="ea153978-1512-4e21-a55f-0e39f4280504" providerId="ADAL" clId="{CB109F0D-1463-480D-AB9D-D00690258A16}" dt="2023-05-09T23:20:13.213" v="200" actId="478"/>
          <ac:picMkLst>
            <pc:docMk/>
            <pc:sldMk cId="773856420" sldId="276"/>
            <ac:picMk id="3" creationId="{C8A56DC6-0AD6-D7AD-6703-83BDCF922726}"/>
          </ac:picMkLst>
        </pc:picChg>
        <pc:picChg chg="del">
          <ac:chgData name="Kavin Balakrishnan" userId="ea153978-1512-4e21-a55f-0e39f4280504" providerId="ADAL" clId="{CB109F0D-1463-480D-AB9D-D00690258A16}" dt="2023-05-09T23:07:47.320" v="196" actId="478"/>
          <ac:picMkLst>
            <pc:docMk/>
            <pc:sldMk cId="773856420" sldId="276"/>
            <ac:picMk id="4" creationId="{9BC38EB9-6FCE-7480-0CDB-31A501DDF091}"/>
          </ac:picMkLst>
        </pc:picChg>
        <pc:picChg chg="add mod">
          <ac:chgData name="Kavin Balakrishnan" userId="ea153978-1512-4e21-a55f-0e39f4280504" providerId="ADAL" clId="{CB109F0D-1463-480D-AB9D-D00690258A16}" dt="2023-05-09T23:21:21.650" v="205" actId="1076"/>
          <ac:picMkLst>
            <pc:docMk/>
            <pc:sldMk cId="773856420" sldId="276"/>
            <ac:picMk id="6" creationId="{F36A5404-8FBC-B367-5A47-AB112C763A35}"/>
          </ac:picMkLst>
        </pc:picChg>
      </pc:sldChg>
      <pc:sldChg chg="add del">
        <pc:chgData name="Kavin Balakrishnan" userId="ea153978-1512-4e21-a55f-0e39f4280504" providerId="ADAL" clId="{CB109F0D-1463-480D-AB9D-D00690258A16}" dt="2023-05-05T03:01:55.251" v="109"/>
        <pc:sldMkLst>
          <pc:docMk/>
          <pc:sldMk cId="3274048284" sldId="276"/>
        </pc:sldMkLst>
      </pc:sldChg>
      <pc:sldChg chg="delSp modSp add mod">
        <pc:chgData name="Kavin Balakrishnan" userId="ea153978-1512-4e21-a55f-0e39f4280504" providerId="ADAL" clId="{CB109F0D-1463-480D-AB9D-D00690258A16}" dt="2023-05-15T12:05:10.809" v="770" actId="2164"/>
        <pc:sldMkLst>
          <pc:docMk/>
          <pc:sldMk cId="3605096238" sldId="277"/>
        </pc:sldMkLst>
        <pc:spChg chg="del">
          <ac:chgData name="Kavin Balakrishnan" userId="ea153978-1512-4e21-a55f-0e39f4280504" providerId="ADAL" clId="{CB109F0D-1463-480D-AB9D-D00690258A16}" dt="2023-05-09T23:39:56.586" v="632" actId="478"/>
          <ac:spMkLst>
            <pc:docMk/>
            <pc:sldMk cId="3605096238" sldId="277"/>
            <ac:spMk id="4" creationId="{518343B6-2201-4ACD-B907-770BC22E8B26}"/>
          </ac:spMkLst>
        </pc:spChg>
        <pc:spChg chg="mod">
          <ac:chgData name="Kavin Balakrishnan" userId="ea153978-1512-4e21-a55f-0e39f4280504" providerId="ADAL" clId="{CB109F0D-1463-480D-AB9D-D00690258A16}" dt="2023-05-09T23:22:58.539" v="238" actId="20577"/>
          <ac:spMkLst>
            <pc:docMk/>
            <pc:sldMk cId="3605096238" sldId="277"/>
            <ac:spMk id="91" creationId="{00000000-0000-0000-0000-000000000000}"/>
          </ac:spMkLst>
        </pc:spChg>
        <pc:graphicFrameChg chg="mod modGraphic">
          <ac:chgData name="Kavin Balakrishnan" userId="ea153978-1512-4e21-a55f-0e39f4280504" providerId="ADAL" clId="{CB109F0D-1463-480D-AB9D-D00690258A16}" dt="2023-05-15T12:05:10.809" v="770" actId="2164"/>
          <ac:graphicFrameMkLst>
            <pc:docMk/>
            <pc:sldMk cId="3605096238" sldId="277"/>
            <ac:graphicFrameMk id="92" creationId="{00000000-0000-0000-0000-000000000000}"/>
          </ac:graphicFrameMkLst>
        </pc:graphicFrameChg>
      </pc:sldChg>
      <pc:sldChg chg="modSp add del mod">
        <pc:chgData name="Kavin Balakrishnan" userId="ea153978-1512-4e21-a55f-0e39f4280504" providerId="ADAL" clId="{CB109F0D-1463-480D-AB9D-D00690258A16}" dt="2023-05-15T12:02:08.523" v="677" actId="47"/>
        <pc:sldMkLst>
          <pc:docMk/>
          <pc:sldMk cId="3878496474" sldId="278"/>
        </pc:sldMkLst>
        <pc:graphicFrameChg chg="modGraphic">
          <ac:chgData name="Kavin Balakrishnan" userId="ea153978-1512-4e21-a55f-0e39f4280504" providerId="ADAL" clId="{CB109F0D-1463-480D-AB9D-D00690258A16}" dt="2023-05-15T11:39:10.831" v="676" actId="2164"/>
          <ac:graphicFrameMkLst>
            <pc:docMk/>
            <pc:sldMk cId="3878496474" sldId="278"/>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20T16:12:47.691" v="8109" actId="13926"/>
        <pc:sldMkLst>
          <pc:docMk/>
          <pc:sldMk cId="3967322455" sldId="278"/>
        </pc:sldMkLst>
        <pc:spChg chg="mod">
          <ac:chgData name="Kavin Balakrishnan" userId="ea153978-1512-4e21-a55f-0e39f4280504" providerId="ADAL" clId="{CB109F0D-1463-480D-AB9D-D00690258A16}" dt="2023-05-15T12:04:02.774" v="747" actId="20577"/>
          <ac:spMkLst>
            <pc:docMk/>
            <pc:sldMk cId="3967322455" sldId="278"/>
            <ac:spMk id="2" creationId="{1CC5D32F-7C18-4D00-8D54-2FB046F0A206}"/>
          </ac:spMkLst>
        </pc:spChg>
        <pc:spChg chg="add del mod">
          <ac:chgData name="Kavin Balakrishnan" userId="ea153978-1512-4e21-a55f-0e39f4280504" providerId="ADAL" clId="{CB109F0D-1463-480D-AB9D-D00690258A16}" dt="2023-05-20T16:10:07.133" v="7853"/>
          <ac:spMkLst>
            <pc:docMk/>
            <pc:sldMk cId="3967322455" sldId="278"/>
            <ac:spMk id="3" creationId="{91AD1AE7-F3EE-3E2C-B718-B45D41B38FAA}"/>
          </ac:spMkLst>
        </pc:spChg>
        <pc:spChg chg="add mod">
          <ac:chgData name="Kavin Balakrishnan" userId="ea153978-1512-4e21-a55f-0e39f4280504" providerId="ADAL" clId="{CB109F0D-1463-480D-AB9D-D00690258A16}" dt="2023-05-20T16:12:47.691" v="8109" actId="13926"/>
          <ac:spMkLst>
            <pc:docMk/>
            <pc:sldMk cId="3967322455" sldId="278"/>
            <ac:spMk id="4" creationId="{42CAA63A-D479-1515-E218-486D94E162FD}"/>
          </ac:spMkLst>
        </pc:spChg>
        <pc:spChg chg="del">
          <ac:chgData name="Kavin Balakrishnan" userId="ea153978-1512-4e21-a55f-0e39f4280504" providerId="ADAL" clId="{CB109F0D-1463-480D-AB9D-D00690258A16}" dt="2023-05-15T12:02:31.170" v="681" actId="478"/>
          <ac:spMkLst>
            <pc:docMk/>
            <pc:sldMk cId="3967322455" sldId="278"/>
            <ac:spMk id="4" creationId="{8CD07A82-A944-4A9B-9A52-515DAC30878A}"/>
          </ac:spMkLst>
        </pc:spChg>
        <pc:picChg chg="add mod">
          <ac:chgData name="Kavin Balakrishnan" userId="ea153978-1512-4e21-a55f-0e39f4280504" providerId="ADAL" clId="{CB109F0D-1463-480D-AB9D-D00690258A16}" dt="2023-05-15T12:03:28.122" v="686" actId="1076"/>
          <ac:picMkLst>
            <pc:docMk/>
            <pc:sldMk cId="3967322455" sldId="278"/>
            <ac:picMk id="5" creationId="{AD1075D8-9B52-80CA-59CD-51566F985C9D}"/>
          </ac:picMkLst>
        </pc:picChg>
      </pc:sldChg>
      <pc:sldChg chg="add del">
        <pc:chgData name="Kavin Balakrishnan" userId="ea153978-1512-4e21-a55f-0e39f4280504" providerId="ADAL" clId="{CB109F0D-1463-480D-AB9D-D00690258A16}" dt="2023-05-15T12:02:36.917" v="683" actId="47"/>
        <pc:sldMkLst>
          <pc:docMk/>
          <pc:sldMk cId="612301105" sldId="279"/>
        </pc:sldMkLst>
      </pc:sldChg>
      <pc:sldChg chg="add del">
        <pc:chgData name="Kavin Balakrishnan" userId="ea153978-1512-4e21-a55f-0e39f4280504" providerId="ADAL" clId="{CB109F0D-1463-480D-AB9D-D00690258A16}" dt="2023-05-15T12:04:15.199" v="749" actId="47"/>
        <pc:sldMkLst>
          <pc:docMk/>
          <pc:sldMk cId="1747110734" sldId="279"/>
        </pc:sldMkLst>
      </pc:sldChg>
      <pc:sldChg chg="modSp add mod ord">
        <pc:chgData name="Kavin Balakrishnan" userId="ea153978-1512-4e21-a55f-0e39f4280504" providerId="ADAL" clId="{CB109F0D-1463-480D-AB9D-D00690258A16}" dt="2023-05-15T22:24:56.345" v="1900" actId="20577"/>
        <pc:sldMkLst>
          <pc:docMk/>
          <pc:sldMk cId="4212945529" sldId="279"/>
        </pc:sldMkLst>
        <pc:spChg chg="mod">
          <ac:chgData name="Kavin Balakrishnan" userId="ea153978-1512-4e21-a55f-0e39f4280504" providerId="ADAL" clId="{CB109F0D-1463-480D-AB9D-D00690258A16}" dt="2023-05-15T12:04:37.625" v="769" actId="20577"/>
          <ac:spMkLst>
            <pc:docMk/>
            <pc:sldMk cId="4212945529" sldId="279"/>
            <ac:spMk id="91" creationId="{00000000-0000-0000-0000-000000000000}"/>
          </ac:spMkLst>
        </pc:spChg>
        <pc:graphicFrameChg chg="mod modGraphic">
          <ac:chgData name="Kavin Balakrishnan" userId="ea153978-1512-4e21-a55f-0e39f4280504" providerId="ADAL" clId="{CB109F0D-1463-480D-AB9D-D00690258A16}" dt="2023-05-15T22:24:56.345" v="1900" actId="20577"/>
          <ac:graphicFrameMkLst>
            <pc:docMk/>
            <pc:sldMk cId="4212945529" sldId="279"/>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18T12:49:38.821" v="4406" actId="1076"/>
        <pc:sldMkLst>
          <pc:docMk/>
          <pc:sldMk cId="1828045707" sldId="280"/>
        </pc:sldMkLst>
        <pc:spChg chg="mod">
          <ac:chgData name="Kavin Balakrishnan" userId="ea153978-1512-4e21-a55f-0e39f4280504" providerId="ADAL" clId="{CB109F0D-1463-480D-AB9D-D00690258A16}" dt="2023-05-15T22:06:31.845" v="1888" actId="20577"/>
          <ac:spMkLst>
            <pc:docMk/>
            <pc:sldMk cId="1828045707" sldId="280"/>
            <ac:spMk id="86" creationId="{00000000-0000-0000-0000-000000000000}"/>
          </ac:spMkLst>
        </pc:spChg>
        <pc:picChg chg="add del">
          <ac:chgData name="Kavin Balakrishnan" userId="ea153978-1512-4e21-a55f-0e39f4280504" providerId="ADAL" clId="{CB109F0D-1463-480D-AB9D-D00690258A16}" dt="2023-05-18T12:49:19.283" v="4401" actId="22"/>
          <ac:picMkLst>
            <pc:docMk/>
            <pc:sldMk cId="1828045707" sldId="280"/>
            <ac:picMk id="3" creationId="{1EF6E37D-CF52-6FDE-8B97-CE01FAC4D762}"/>
          </ac:picMkLst>
        </pc:picChg>
        <pc:picChg chg="add del mod">
          <ac:chgData name="Kavin Balakrishnan" userId="ea153978-1512-4e21-a55f-0e39f4280504" providerId="ADAL" clId="{CB109F0D-1463-480D-AB9D-D00690258A16}" dt="2023-05-16T23:31:34.676" v="2288" actId="478"/>
          <ac:picMkLst>
            <pc:docMk/>
            <pc:sldMk cId="1828045707" sldId="280"/>
            <ac:picMk id="3" creationId="{C16028AD-78DC-4238-9FE4-2C3EC7B07BC2}"/>
          </ac:picMkLst>
        </pc:picChg>
        <pc:picChg chg="add del mod">
          <ac:chgData name="Kavin Balakrishnan" userId="ea153978-1512-4e21-a55f-0e39f4280504" providerId="ADAL" clId="{CB109F0D-1463-480D-AB9D-D00690258A16}" dt="2023-05-18T12:49:30.842" v="4403" actId="478"/>
          <ac:picMkLst>
            <pc:docMk/>
            <pc:sldMk cId="1828045707" sldId="280"/>
            <ac:picMk id="5" creationId="{4F7024F4-558F-E1E6-2161-AF208F62C1EB}"/>
          </ac:picMkLst>
        </pc:picChg>
        <pc:picChg chg="add mod">
          <ac:chgData name="Kavin Balakrishnan" userId="ea153978-1512-4e21-a55f-0e39f4280504" providerId="ADAL" clId="{CB109F0D-1463-480D-AB9D-D00690258A16}" dt="2023-05-18T12:49:38.821" v="4406" actId="1076"/>
          <ac:picMkLst>
            <pc:docMk/>
            <pc:sldMk cId="1828045707" sldId="280"/>
            <ac:picMk id="6" creationId="{93B95103-D076-D6A4-88D2-C44823292E8A}"/>
          </ac:picMkLst>
        </pc:picChg>
        <pc:picChg chg="del">
          <ac:chgData name="Kavin Balakrishnan" userId="ea153978-1512-4e21-a55f-0e39f4280504" providerId="ADAL" clId="{CB109F0D-1463-480D-AB9D-D00690258A16}" dt="2023-05-15T22:06:22.488" v="1875" actId="478"/>
          <ac:picMkLst>
            <pc:docMk/>
            <pc:sldMk cId="1828045707" sldId="280"/>
            <ac:picMk id="6" creationId="{F36A5404-8FBC-B367-5A47-AB112C763A35}"/>
          </ac:picMkLst>
        </pc:picChg>
      </pc:sldChg>
      <pc:sldChg chg="modSp add mod ord">
        <pc:chgData name="Kavin Balakrishnan" userId="ea153978-1512-4e21-a55f-0e39f4280504" providerId="ADAL" clId="{CB109F0D-1463-480D-AB9D-D00690258A16}" dt="2023-05-18T09:01:12.802" v="3018" actId="255"/>
        <pc:sldMkLst>
          <pc:docMk/>
          <pc:sldMk cId="1233754241" sldId="281"/>
        </pc:sldMkLst>
        <pc:spChg chg="mod">
          <ac:chgData name="Kavin Balakrishnan" userId="ea153978-1512-4e21-a55f-0e39f4280504" providerId="ADAL" clId="{CB109F0D-1463-480D-AB9D-D00690258A16}" dt="2023-05-15T22:26:57.669" v="1950" actId="20577"/>
          <ac:spMkLst>
            <pc:docMk/>
            <pc:sldMk cId="1233754241" sldId="281"/>
            <ac:spMk id="91" creationId="{00000000-0000-0000-0000-000000000000}"/>
          </ac:spMkLst>
        </pc:spChg>
        <pc:graphicFrameChg chg="mod modGraphic">
          <ac:chgData name="Kavin Balakrishnan" userId="ea153978-1512-4e21-a55f-0e39f4280504" providerId="ADAL" clId="{CB109F0D-1463-480D-AB9D-D00690258A16}" dt="2023-05-18T09:01:12.802" v="3018" actId="255"/>
          <ac:graphicFrameMkLst>
            <pc:docMk/>
            <pc:sldMk cId="1233754241" sldId="281"/>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18T09:05:27.224" v="3030" actId="14100"/>
        <pc:sldMkLst>
          <pc:docMk/>
          <pc:sldMk cId="2873665608" sldId="282"/>
        </pc:sldMkLst>
        <pc:spChg chg="mod">
          <ac:chgData name="Kavin Balakrishnan" userId="ea153978-1512-4e21-a55f-0e39f4280504" providerId="ADAL" clId="{CB109F0D-1463-480D-AB9D-D00690258A16}" dt="2023-05-16T23:30:47.676" v="2284" actId="20577"/>
          <ac:spMkLst>
            <pc:docMk/>
            <pc:sldMk cId="2873665608" sldId="282"/>
            <ac:spMk id="2" creationId="{1CC5D32F-7C18-4D00-8D54-2FB046F0A206}"/>
          </ac:spMkLst>
        </pc:spChg>
        <pc:spChg chg="del">
          <ac:chgData name="Kavin Balakrishnan" userId="ea153978-1512-4e21-a55f-0e39f4280504" providerId="ADAL" clId="{CB109F0D-1463-480D-AB9D-D00690258A16}" dt="2023-05-16T23:30:41.550" v="2257" actId="478"/>
          <ac:spMkLst>
            <pc:docMk/>
            <pc:sldMk cId="2873665608" sldId="282"/>
            <ac:spMk id="4" creationId="{8CD07A82-A944-4A9B-9A52-515DAC30878A}"/>
          </ac:spMkLst>
        </pc:spChg>
        <pc:picChg chg="add del mod">
          <ac:chgData name="Kavin Balakrishnan" userId="ea153978-1512-4e21-a55f-0e39f4280504" providerId="ADAL" clId="{CB109F0D-1463-480D-AB9D-D00690258A16}" dt="2023-05-18T09:05:22.298" v="3029" actId="478"/>
          <ac:picMkLst>
            <pc:docMk/>
            <pc:sldMk cId="2873665608" sldId="282"/>
            <ac:picMk id="4" creationId="{30F63A7E-FE9A-78BA-85B1-0CD9AF3CF62F}"/>
          </ac:picMkLst>
        </pc:picChg>
        <pc:picChg chg="add mod">
          <ac:chgData name="Kavin Balakrishnan" userId="ea153978-1512-4e21-a55f-0e39f4280504" providerId="ADAL" clId="{CB109F0D-1463-480D-AB9D-D00690258A16}" dt="2023-05-18T09:05:27.224" v="3030" actId="14100"/>
          <ac:picMkLst>
            <pc:docMk/>
            <pc:sldMk cId="2873665608" sldId="282"/>
            <ac:picMk id="5" creationId="{FA9C28A5-304D-2AD5-F12D-30BB08B54A6C}"/>
          </ac:picMkLst>
        </pc:picChg>
      </pc:sldChg>
      <pc:sldChg chg="addSp delSp modSp add mod ord">
        <pc:chgData name="Kavin Balakrishnan" userId="ea153978-1512-4e21-a55f-0e39f4280504" providerId="ADAL" clId="{CB109F0D-1463-480D-AB9D-D00690258A16}" dt="2023-05-18T12:51:28.286" v="4410" actId="1076"/>
        <pc:sldMkLst>
          <pc:docMk/>
          <pc:sldMk cId="268836254" sldId="283"/>
        </pc:sldMkLst>
        <pc:spChg chg="mod">
          <ac:chgData name="Kavin Balakrishnan" userId="ea153978-1512-4e21-a55f-0e39f4280504" providerId="ADAL" clId="{CB109F0D-1463-480D-AB9D-D00690258A16}" dt="2023-05-18T08:22:26.619" v="2333" actId="20577"/>
          <ac:spMkLst>
            <pc:docMk/>
            <pc:sldMk cId="268836254" sldId="283"/>
            <ac:spMk id="86" creationId="{00000000-0000-0000-0000-000000000000}"/>
          </ac:spMkLst>
        </pc:spChg>
        <pc:picChg chg="add del mod">
          <ac:chgData name="Kavin Balakrishnan" userId="ea153978-1512-4e21-a55f-0e39f4280504" providerId="ADAL" clId="{CB109F0D-1463-480D-AB9D-D00690258A16}" dt="2023-05-18T08:39:35.919" v="2575" actId="478"/>
          <ac:picMkLst>
            <pc:docMk/>
            <pc:sldMk cId="268836254" sldId="283"/>
            <ac:picMk id="3" creationId="{B7DED2D8-3EB0-721A-6BE2-1E3ECB556AC1}"/>
          </ac:picMkLst>
        </pc:picChg>
        <pc:picChg chg="del">
          <ac:chgData name="Kavin Balakrishnan" userId="ea153978-1512-4e21-a55f-0e39f4280504" providerId="ADAL" clId="{CB109F0D-1463-480D-AB9D-D00690258A16}" dt="2023-05-18T08:22:46.974" v="2334" actId="478"/>
          <ac:picMkLst>
            <pc:docMk/>
            <pc:sldMk cId="268836254" sldId="283"/>
            <ac:picMk id="5" creationId="{4F7024F4-558F-E1E6-2161-AF208F62C1EB}"/>
          </ac:picMkLst>
        </pc:picChg>
        <pc:picChg chg="add del mod">
          <ac:chgData name="Kavin Balakrishnan" userId="ea153978-1512-4e21-a55f-0e39f4280504" providerId="ADAL" clId="{CB109F0D-1463-480D-AB9D-D00690258A16}" dt="2023-05-18T12:49:45.027" v="4407" actId="478"/>
          <ac:picMkLst>
            <pc:docMk/>
            <pc:sldMk cId="268836254" sldId="283"/>
            <ac:picMk id="6" creationId="{5626B202-376B-8CAA-7F9C-DA067C872DBC}"/>
          </ac:picMkLst>
        </pc:picChg>
        <pc:picChg chg="add mod">
          <ac:chgData name="Kavin Balakrishnan" userId="ea153978-1512-4e21-a55f-0e39f4280504" providerId="ADAL" clId="{CB109F0D-1463-480D-AB9D-D00690258A16}" dt="2023-05-18T12:51:28.286" v="4410" actId="1076"/>
          <ac:picMkLst>
            <pc:docMk/>
            <pc:sldMk cId="268836254" sldId="283"/>
            <ac:picMk id="8" creationId="{F3319361-2E31-5B53-8EE6-198F2F800481}"/>
          </ac:picMkLst>
        </pc:picChg>
      </pc:sldChg>
      <pc:sldChg chg="modSp add mod ord">
        <pc:chgData name="Kavin Balakrishnan" userId="ea153978-1512-4e21-a55f-0e39f4280504" providerId="ADAL" clId="{CB109F0D-1463-480D-AB9D-D00690258A16}" dt="2023-05-21T03:01:03.163" v="8184"/>
        <pc:sldMkLst>
          <pc:docMk/>
          <pc:sldMk cId="3736398036" sldId="284"/>
        </pc:sldMkLst>
        <pc:spChg chg="mod">
          <ac:chgData name="Kavin Balakrishnan" userId="ea153978-1512-4e21-a55f-0e39f4280504" providerId="ADAL" clId="{CB109F0D-1463-480D-AB9D-D00690258A16}" dt="2023-05-18T08:31:14.363" v="2363" actId="20577"/>
          <ac:spMkLst>
            <pc:docMk/>
            <pc:sldMk cId="3736398036" sldId="284"/>
            <ac:spMk id="91" creationId="{00000000-0000-0000-0000-000000000000}"/>
          </ac:spMkLst>
        </pc:spChg>
        <pc:graphicFrameChg chg="mod modGraphic">
          <ac:chgData name="Kavin Balakrishnan" userId="ea153978-1512-4e21-a55f-0e39f4280504" providerId="ADAL" clId="{CB109F0D-1463-480D-AB9D-D00690258A16}" dt="2023-05-18T08:43:19.670" v="2782"/>
          <ac:graphicFrameMkLst>
            <pc:docMk/>
            <pc:sldMk cId="3736398036" sldId="284"/>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20T16:08:31.755" v="7752" actId="13926"/>
        <pc:sldMkLst>
          <pc:docMk/>
          <pc:sldMk cId="2051877013" sldId="285"/>
        </pc:sldMkLst>
        <pc:spChg chg="mod">
          <ac:chgData name="Kavin Balakrishnan" userId="ea153978-1512-4e21-a55f-0e39f4280504" providerId="ADAL" clId="{CB109F0D-1463-480D-AB9D-D00690258A16}" dt="2023-05-18T08:43:55.357" v="2812" actId="20577"/>
          <ac:spMkLst>
            <pc:docMk/>
            <pc:sldMk cId="2051877013" sldId="285"/>
            <ac:spMk id="2" creationId="{1CC5D32F-7C18-4D00-8D54-2FB046F0A206}"/>
          </ac:spMkLst>
        </pc:spChg>
        <pc:spChg chg="add mod">
          <ac:chgData name="Kavin Balakrishnan" userId="ea153978-1512-4e21-a55f-0e39f4280504" providerId="ADAL" clId="{CB109F0D-1463-480D-AB9D-D00690258A16}" dt="2023-05-20T16:08:31.755" v="7752" actId="13926"/>
          <ac:spMkLst>
            <pc:docMk/>
            <pc:sldMk cId="2051877013" sldId="285"/>
            <ac:spMk id="6" creationId="{F5CE94CF-8E74-B298-F930-B8BD728E76B5}"/>
          </ac:spMkLst>
        </pc:spChg>
        <pc:picChg chg="add mod">
          <ac:chgData name="Kavin Balakrishnan" userId="ea153978-1512-4e21-a55f-0e39f4280504" providerId="ADAL" clId="{CB109F0D-1463-480D-AB9D-D00690258A16}" dt="2023-05-18T08:56:03.247" v="2818" actId="1076"/>
          <ac:picMkLst>
            <pc:docMk/>
            <pc:sldMk cId="2051877013" sldId="285"/>
            <ac:picMk id="4" creationId="{8435804B-B7B6-6358-58D1-A90686ED803A}"/>
          </ac:picMkLst>
        </pc:picChg>
        <pc:picChg chg="del">
          <ac:chgData name="Kavin Balakrishnan" userId="ea153978-1512-4e21-a55f-0e39f4280504" providerId="ADAL" clId="{CB109F0D-1463-480D-AB9D-D00690258A16}" dt="2023-05-18T08:44:11.188" v="2813" actId="478"/>
          <ac:picMkLst>
            <pc:docMk/>
            <pc:sldMk cId="2051877013" sldId="285"/>
            <ac:picMk id="5" creationId="{FA9C28A5-304D-2AD5-F12D-30BB08B54A6C}"/>
          </ac:picMkLst>
        </pc:picChg>
      </pc:sldChg>
      <pc:sldChg chg="modSp add mod ord">
        <pc:chgData name="Kavin Balakrishnan" userId="ea153978-1512-4e21-a55f-0e39f4280504" providerId="ADAL" clId="{CB109F0D-1463-480D-AB9D-D00690258A16}" dt="2023-05-18T12:06:12.686" v="4377" actId="1076"/>
        <pc:sldMkLst>
          <pc:docMk/>
          <pc:sldMk cId="1852532619" sldId="286"/>
        </pc:sldMkLst>
        <pc:graphicFrameChg chg="mod modGraphic">
          <ac:chgData name="Kavin Balakrishnan" userId="ea153978-1512-4e21-a55f-0e39f4280504" providerId="ADAL" clId="{CB109F0D-1463-480D-AB9D-D00690258A16}" dt="2023-05-18T12:06:12.686" v="4377" actId="1076"/>
          <ac:graphicFrameMkLst>
            <pc:docMk/>
            <pc:sldMk cId="1852532619" sldId="286"/>
            <ac:graphicFrameMk id="92" creationId="{00000000-0000-0000-0000-000000000000}"/>
          </ac:graphicFrameMkLst>
        </pc:graphicFrameChg>
      </pc:sldChg>
      <pc:sldChg chg="addSp delSp modSp add mod">
        <pc:chgData name="Kavin Balakrishnan" userId="ea153978-1512-4e21-a55f-0e39f4280504" providerId="ADAL" clId="{CB109F0D-1463-480D-AB9D-D00690258A16}" dt="2023-05-20T16:09:32.378" v="7849" actId="1076"/>
        <pc:sldMkLst>
          <pc:docMk/>
          <pc:sldMk cId="3502064242" sldId="287"/>
        </pc:sldMkLst>
        <pc:spChg chg="mod">
          <ac:chgData name="Kavin Balakrishnan" userId="ea153978-1512-4e21-a55f-0e39f4280504" providerId="ADAL" clId="{CB109F0D-1463-480D-AB9D-D00690258A16}" dt="2023-05-18T09:05:50.163" v="3042" actId="20577"/>
          <ac:spMkLst>
            <pc:docMk/>
            <pc:sldMk cId="3502064242" sldId="287"/>
            <ac:spMk id="2" creationId="{1CC5D32F-7C18-4D00-8D54-2FB046F0A206}"/>
          </ac:spMkLst>
        </pc:spChg>
        <pc:spChg chg="add mod">
          <ac:chgData name="Kavin Balakrishnan" userId="ea153978-1512-4e21-a55f-0e39f4280504" providerId="ADAL" clId="{CB109F0D-1463-480D-AB9D-D00690258A16}" dt="2023-05-20T16:09:32.378" v="7849" actId="1076"/>
          <ac:spMkLst>
            <pc:docMk/>
            <pc:sldMk cId="3502064242" sldId="287"/>
            <ac:spMk id="4" creationId="{F3A9319E-327D-544A-BAAE-A63627540D6F}"/>
          </ac:spMkLst>
        </pc:spChg>
        <pc:picChg chg="add mod">
          <ac:chgData name="Kavin Balakrishnan" userId="ea153978-1512-4e21-a55f-0e39f4280504" providerId="ADAL" clId="{CB109F0D-1463-480D-AB9D-D00690258A16}" dt="2023-05-18T09:06:06.767" v="3050" actId="1076"/>
          <ac:picMkLst>
            <pc:docMk/>
            <pc:sldMk cId="3502064242" sldId="287"/>
            <ac:picMk id="3" creationId="{0B1C6171-29F6-2646-E521-1CB463EF9C23}"/>
          </ac:picMkLst>
        </pc:picChg>
        <pc:picChg chg="del">
          <ac:chgData name="Kavin Balakrishnan" userId="ea153978-1512-4e21-a55f-0e39f4280504" providerId="ADAL" clId="{CB109F0D-1463-480D-AB9D-D00690258A16}" dt="2023-05-18T09:05:53.623" v="3043" actId="478"/>
          <ac:picMkLst>
            <pc:docMk/>
            <pc:sldMk cId="3502064242" sldId="287"/>
            <ac:picMk id="5" creationId="{FA9C28A5-304D-2AD5-F12D-30BB08B54A6C}"/>
          </ac:picMkLst>
        </pc:picChg>
      </pc:sldChg>
      <pc:sldChg chg="addSp delSp modSp add mod ord">
        <pc:chgData name="Kavin Balakrishnan" userId="ea153978-1512-4e21-a55f-0e39f4280504" providerId="ADAL" clId="{CB109F0D-1463-480D-AB9D-D00690258A16}" dt="2023-05-20T13:24:24.246" v="4640" actId="1076"/>
        <pc:sldMkLst>
          <pc:docMk/>
          <pc:sldMk cId="1007641365" sldId="288"/>
        </pc:sldMkLst>
        <pc:spChg chg="mod">
          <ac:chgData name="Kavin Balakrishnan" userId="ea153978-1512-4e21-a55f-0e39f4280504" providerId="ADAL" clId="{CB109F0D-1463-480D-AB9D-D00690258A16}" dt="2023-05-18T12:30:55.001" v="4388" actId="20577"/>
          <ac:spMkLst>
            <pc:docMk/>
            <pc:sldMk cId="1007641365" sldId="288"/>
            <ac:spMk id="86" creationId="{00000000-0000-0000-0000-000000000000}"/>
          </ac:spMkLst>
        </pc:spChg>
        <pc:picChg chg="add del mod">
          <ac:chgData name="Kavin Balakrishnan" userId="ea153978-1512-4e21-a55f-0e39f4280504" providerId="ADAL" clId="{CB109F0D-1463-480D-AB9D-D00690258A16}" dt="2023-05-19T03:13:13.221" v="4565" actId="478"/>
          <ac:picMkLst>
            <pc:docMk/>
            <pc:sldMk cId="1007641365" sldId="288"/>
            <ac:picMk id="3" creationId="{1DBBA86D-947C-B99D-085E-E43CBB608520}"/>
          </ac:picMkLst>
        </pc:picChg>
        <pc:picChg chg="add del mod">
          <ac:chgData name="Kavin Balakrishnan" userId="ea153978-1512-4e21-a55f-0e39f4280504" providerId="ADAL" clId="{CB109F0D-1463-480D-AB9D-D00690258A16}" dt="2023-05-20T13:24:02.201" v="4635" actId="478"/>
          <ac:picMkLst>
            <pc:docMk/>
            <pc:sldMk cId="1007641365" sldId="288"/>
            <ac:picMk id="5" creationId="{2A628774-A27B-336B-5D85-DAA6DE92F546}"/>
          </ac:picMkLst>
        </pc:picChg>
        <pc:picChg chg="del">
          <ac:chgData name="Kavin Balakrishnan" userId="ea153978-1512-4e21-a55f-0e39f4280504" providerId="ADAL" clId="{CB109F0D-1463-480D-AB9D-D00690258A16}" dt="2023-05-18T12:30:56.776" v="4389" actId="478"/>
          <ac:picMkLst>
            <pc:docMk/>
            <pc:sldMk cId="1007641365" sldId="288"/>
            <ac:picMk id="6" creationId="{5626B202-376B-8CAA-7F9C-DA067C872DBC}"/>
          </ac:picMkLst>
        </pc:picChg>
        <pc:picChg chg="add mod">
          <ac:chgData name="Kavin Balakrishnan" userId="ea153978-1512-4e21-a55f-0e39f4280504" providerId="ADAL" clId="{CB109F0D-1463-480D-AB9D-D00690258A16}" dt="2023-05-20T13:24:24.246" v="4640" actId="1076"/>
          <ac:picMkLst>
            <pc:docMk/>
            <pc:sldMk cId="1007641365" sldId="288"/>
            <ac:picMk id="8" creationId="{335A7D43-C0F1-8059-00F0-8680E15AFBD3}"/>
          </ac:picMkLst>
        </pc:picChg>
      </pc:sldChg>
      <pc:sldChg chg="modSp add mod ord">
        <pc:chgData name="Kavin Balakrishnan" userId="ea153978-1512-4e21-a55f-0e39f4280504" providerId="ADAL" clId="{CB109F0D-1463-480D-AB9D-D00690258A16}" dt="2023-05-19T02:33:39.682" v="4516" actId="20577"/>
        <pc:sldMkLst>
          <pc:docMk/>
          <pc:sldMk cId="4191490162" sldId="289"/>
        </pc:sldMkLst>
        <pc:spChg chg="mod">
          <ac:chgData name="Kavin Balakrishnan" userId="ea153978-1512-4e21-a55f-0e39f4280504" providerId="ADAL" clId="{CB109F0D-1463-480D-AB9D-D00690258A16}" dt="2023-05-18T12:51:43.378" v="4424" actId="20577"/>
          <ac:spMkLst>
            <pc:docMk/>
            <pc:sldMk cId="4191490162" sldId="289"/>
            <ac:spMk id="91" creationId="{00000000-0000-0000-0000-000000000000}"/>
          </ac:spMkLst>
        </pc:spChg>
        <pc:graphicFrameChg chg="mod modGraphic">
          <ac:chgData name="Kavin Balakrishnan" userId="ea153978-1512-4e21-a55f-0e39f4280504" providerId="ADAL" clId="{CB109F0D-1463-480D-AB9D-D00690258A16}" dt="2023-05-19T02:33:39.682" v="4516" actId="20577"/>
          <ac:graphicFrameMkLst>
            <pc:docMk/>
            <pc:sldMk cId="4191490162" sldId="289"/>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20T16:07:30.267" v="7624" actId="13926"/>
        <pc:sldMkLst>
          <pc:docMk/>
          <pc:sldMk cId="844605677" sldId="290"/>
        </pc:sldMkLst>
        <pc:spChg chg="mod">
          <ac:chgData name="Kavin Balakrishnan" userId="ea153978-1512-4e21-a55f-0e39f4280504" providerId="ADAL" clId="{CB109F0D-1463-480D-AB9D-D00690258A16}" dt="2023-05-19T03:08:09.150" v="4543" actId="20577"/>
          <ac:spMkLst>
            <pc:docMk/>
            <pc:sldMk cId="844605677" sldId="290"/>
            <ac:spMk id="2" creationId="{1CC5D32F-7C18-4D00-8D54-2FB046F0A206}"/>
          </ac:spMkLst>
        </pc:spChg>
        <pc:spChg chg="add mod">
          <ac:chgData name="Kavin Balakrishnan" userId="ea153978-1512-4e21-a55f-0e39f4280504" providerId="ADAL" clId="{CB109F0D-1463-480D-AB9D-D00690258A16}" dt="2023-05-20T16:07:30.267" v="7624" actId="13926"/>
          <ac:spMkLst>
            <pc:docMk/>
            <pc:sldMk cId="844605677" sldId="290"/>
            <ac:spMk id="6" creationId="{107FE3B0-0558-86E1-15FB-D7397794B00F}"/>
          </ac:spMkLst>
        </pc:spChg>
        <pc:picChg chg="del">
          <ac:chgData name="Kavin Balakrishnan" userId="ea153978-1512-4e21-a55f-0e39f4280504" providerId="ADAL" clId="{CB109F0D-1463-480D-AB9D-D00690258A16}" dt="2023-05-19T03:08:04.359" v="4522" actId="478"/>
          <ac:picMkLst>
            <pc:docMk/>
            <pc:sldMk cId="844605677" sldId="290"/>
            <ac:picMk id="4" creationId="{8435804B-B7B6-6358-58D1-A90686ED803A}"/>
          </ac:picMkLst>
        </pc:picChg>
        <pc:picChg chg="add mod">
          <ac:chgData name="Kavin Balakrishnan" userId="ea153978-1512-4e21-a55f-0e39f4280504" providerId="ADAL" clId="{CB109F0D-1463-480D-AB9D-D00690258A16}" dt="2023-05-19T03:09:12.631" v="4552" actId="1076"/>
          <ac:picMkLst>
            <pc:docMk/>
            <pc:sldMk cId="844605677" sldId="290"/>
            <ac:picMk id="5" creationId="{4EB97950-6E84-D19D-6CA6-3A4B1151ABCC}"/>
          </ac:picMkLst>
        </pc:picChg>
      </pc:sldChg>
      <pc:sldChg chg="delSp modSp add mod">
        <pc:chgData name="Kavin Balakrishnan" userId="ea153978-1512-4e21-a55f-0e39f4280504" providerId="ADAL" clId="{CB109F0D-1463-480D-AB9D-D00690258A16}" dt="2023-05-21T07:09:00.209" v="10635" actId="1076"/>
        <pc:sldMkLst>
          <pc:docMk/>
          <pc:sldMk cId="538183927" sldId="291"/>
        </pc:sldMkLst>
        <pc:spChg chg="del">
          <ac:chgData name="Kavin Balakrishnan" userId="ea153978-1512-4e21-a55f-0e39f4280504" providerId="ADAL" clId="{CB109F0D-1463-480D-AB9D-D00690258A16}" dt="2023-05-21T07:08:50.926" v="10633" actId="478"/>
          <ac:spMkLst>
            <pc:docMk/>
            <pc:sldMk cId="538183927" sldId="291"/>
            <ac:spMk id="3" creationId="{6385A117-1109-4CFD-B531-10565CC9D864}"/>
          </ac:spMkLst>
        </pc:spChg>
        <pc:spChg chg="mod">
          <ac:chgData name="Kavin Balakrishnan" userId="ea153978-1512-4e21-a55f-0e39f4280504" providerId="ADAL" clId="{CB109F0D-1463-480D-AB9D-D00690258A16}" dt="2023-05-21T07:09:00.209" v="10635" actId="1076"/>
          <ac:spMkLst>
            <pc:docMk/>
            <pc:sldMk cId="538183927" sldId="291"/>
            <ac:spMk id="4" creationId="{48B8F10B-8CD3-1EA4-F611-9C876EB67222}"/>
          </ac:spMkLst>
        </pc:spChg>
      </pc:sldChg>
      <pc:sldChg chg="delSp modSp add del mod ord">
        <pc:chgData name="Kavin Balakrishnan" userId="ea153978-1512-4e21-a55f-0e39f4280504" providerId="ADAL" clId="{CB109F0D-1463-480D-AB9D-D00690258A16}" dt="2023-05-20T13:38:35.895" v="4641" actId="2696"/>
        <pc:sldMkLst>
          <pc:docMk/>
          <pc:sldMk cId="2415409228" sldId="291"/>
        </pc:sldMkLst>
        <pc:spChg chg="mod">
          <ac:chgData name="Kavin Balakrishnan" userId="ea153978-1512-4e21-a55f-0e39f4280504" providerId="ADAL" clId="{CB109F0D-1463-480D-AB9D-D00690258A16}" dt="2023-05-19T03:15:47.154" v="4591" actId="20577"/>
          <ac:spMkLst>
            <pc:docMk/>
            <pc:sldMk cId="2415409228" sldId="291"/>
            <ac:spMk id="86" creationId="{00000000-0000-0000-0000-000000000000}"/>
          </ac:spMkLst>
        </pc:spChg>
        <pc:picChg chg="del">
          <ac:chgData name="Kavin Balakrishnan" userId="ea153978-1512-4e21-a55f-0e39f4280504" providerId="ADAL" clId="{CB109F0D-1463-480D-AB9D-D00690258A16}" dt="2023-05-19T03:13:26.294" v="4571" actId="478"/>
          <ac:picMkLst>
            <pc:docMk/>
            <pc:sldMk cId="2415409228" sldId="291"/>
            <ac:picMk id="3" creationId="{1DBBA86D-947C-B99D-085E-E43CBB608520}"/>
          </ac:picMkLst>
        </pc:picChg>
      </pc:sldChg>
      <pc:sldChg chg="addSp delSp modSp add mod">
        <pc:chgData name="Kavin Balakrishnan" userId="ea153978-1512-4e21-a55f-0e39f4280504" providerId="ADAL" clId="{CB109F0D-1463-480D-AB9D-D00690258A16}" dt="2023-05-21T04:54:24.997" v="8737" actId="1076"/>
        <pc:sldMkLst>
          <pc:docMk/>
          <pc:sldMk cId="1080562874" sldId="300"/>
        </pc:sldMkLst>
        <pc:picChg chg="del">
          <ac:chgData name="Kavin Balakrishnan" userId="ea153978-1512-4e21-a55f-0e39f4280504" providerId="ADAL" clId="{CB109F0D-1463-480D-AB9D-D00690258A16}" dt="2023-05-20T15:52:37.340" v="7200" actId="478"/>
          <ac:picMkLst>
            <pc:docMk/>
            <pc:sldMk cId="1080562874" sldId="300"/>
            <ac:picMk id="4" creationId="{33B90A8F-335C-82BC-7072-2B818B1121ED}"/>
          </ac:picMkLst>
        </pc:picChg>
        <pc:picChg chg="add del mod">
          <ac:chgData name="Kavin Balakrishnan" userId="ea153978-1512-4e21-a55f-0e39f4280504" providerId="ADAL" clId="{CB109F0D-1463-480D-AB9D-D00690258A16}" dt="2023-05-21T03:12:34.485" v="8696" actId="478"/>
          <ac:picMkLst>
            <pc:docMk/>
            <pc:sldMk cId="1080562874" sldId="300"/>
            <ac:picMk id="5" creationId="{1D4F9F1C-3F6C-26A4-7FAE-44EC731E9B8C}"/>
          </ac:picMkLst>
        </pc:picChg>
        <pc:picChg chg="add mod">
          <ac:chgData name="Kavin Balakrishnan" userId="ea153978-1512-4e21-a55f-0e39f4280504" providerId="ADAL" clId="{CB109F0D-1463-480D-AB9D-D00690258A16}" dt="2023-05-20T16:00:09.290" v="7345" actId="1076"/>
          <ac:picMkLst>
            <pc:docMk/>
            <pc:sldMk cId="1080562874" sldId="300"/>
            <ac:picMk id="7" creationId="{E13F890A-1D5D-C190-911A-84BFED6A0136}"/>
          </ac:picMkLst>
        </pc:picChg>
        <pc:picChg chg="add mod">
          <ac:chgData name="Kavin Balakrishnan" userId="ea153978-1512-4e21-a55f-0e39f4280504" providerId="ADAL" clId="{CB109F0D-1463-480D-AB9D-D00690258A16}" dt="2023-05-21T04:54:24.997" v="8737" actId="1076"/>
          <ac:picMkLst>
            <pc:docMk/>
            <pc:sldMk cId="1080562874" sldId="300"/>
            <ac:picMk id="9" creationId="{9C1565D9-965A-7E0B-67EC-534BD9A85047}"/>
          </ac:picMkLst>
        </pc:picChg>
      </pc:sldChg>
      <pc:sldChg chg="modSp add mod ord">
        <pc:chgData name="Kavin Balakrishnan" userId="ea153978-1512-4e21-a55f-0e39f4280504" providerId="ADAL" clId="{CB109F0D-1463-480D-AB9D-D00690258A16}" dt="2023-05-21T05:22:20.931" v="9586" actId="20577"/>
        <pc:sldMkLst>
          <pc:docMk/>
          <pc:sldMk cId="977946939" sldId="301"/>
        </pc:sldMkLst>
        <pc:spChg chg="mod">
          <ac:chgData name="Kavin Balakrishnan" userId="ea153978-1512-4e21-a55f-0e39f4280504" providerId="ADAL" clId="{CB109F0D-1463-480D-AB9D-D00690258A16}" dt="2023-05-21T05:12:12.532" v="9498" actId="20577"/>
          <ac:spMkLst>
            <pc:docMk/>
            <pc:sldMk cId="977946939" sldId="301"/>
            <ac:spMk id="91" creationId="{00000000-0000-0000-0000-000000000000}"/>
          </ac:spMkLst>
        </pc:spChg>
        <pc:graphicFrameChg chg="mod modGraphic">
          <ac:chgData name="Kavin Balakrishnan" userId="ea153978-1512-4e21-a55f-0e39f4280504" providerId="ADAL" clId="{CB109F0D-1463-480D-AB9D-D00690258A16}" dt="2023-05-21T05:22:20.931" v="9586" actId="20577"/>
          <ac:graphicFrameMkLst>
            <pc:docMk/>
            <pc:sldMk cId="977946939" sldId="301"/>
            <ac:graphicFrameMk id="92" creationId="{00000000-0000-0000-0000-000000000000}"/>
          </ac:graphicFrameMkLst>
        </pc:graphicFrameChg>
      </pc:sldChg>
      <pc:sldChg chg="addSp delSp modSp add mod">
        <pc:chgData name="Kavin Balakrishnan" userId="ea153978-1512-4e21-a55f-0e39f4280504" providerId="ADAL" clId="{CB109F0D-1463-480D-AB9D-D00690258A16}" dt="2023-05-21T05:38:16.112" v="9590" actId="14100"/>
        <pc:sldMkLst>
          <pc:docMk/>
          <pc:sldMk cId="1151455982" sldId="302"/>
        </pc:sldMkLst>
        <pc:spChg chg="mod">
          <ac:chgData name="Kavin Balakrishnan" userId="ea153978-1512-4e21-a55f-0e39f4280504" providerId="ADAL" clId="{CB109F0D-1463-480D-AB9D-D00690258A16}" dt="2023-05-21T05:12:28.361" v="9505" actId="20577"/>
          <ac:spMkLst>
            <pc:docMk/>
            <pc:sldMk cId="1151455982" sldId="302"/>
            <ac:spMk id="2" creationId="{183CAE4A-E189-4CAA-B3F5-7E97BC5188E3}"/>
          </ac:spMkLst>
        </pc:spChg>
        <pc:spChg chg="del">
          <ac:chgData name="Kavin Balakrishnan" userId="ea153978-1512-4e21-a55f-0e39f4280504" providerId="ADAL" clId="{CB109F0D-1463-480D-AB9D-D00690258A16}" dt="2023-05-21T05:12:25.485" v="9503" actId="478"/>
          <ac:spMkLst>
            <pc:docMk/>
            <pc:sldMk cId="1151455982" sldId="302"/>
            <ac:spMk id="3" creationId="{DB8F61FF-932E-477F-82DD-3F6BB93999C0}"/>
          </ac:spMkLst>
        </pc:spChg>
        <pc:picChg chg="add mod">
          <ac:chgData name="Kavin Balakrishnan" userId="ea153978-1512-4e21-a55f-0e39f4280504" providerId="ADAL" clId="{CB109F0D-1463-480D-AB9D-D00690258A16}" dt="2023-05-21T05:38:16.112" v="9590" actId="14100"/>
          <ac:picMkLst>
            <pc:docMk/>
            <pc:sldMk cId="1151455982" sldId="302"/>
            <ac:picMk id="5" creationId="{5AA3EFD4-B27E-4EFC-3377-1F8B3CD0088D}"/>
          </ac:picMkLst>
        </pc:picChg>
      </pc:sldChg>
      <pc:sldChg chg="modSp add del mod ord">
        <pc:chgData name="Kavin Balakrishnan" userId="ea153978-1512-4e21-a55f-0e39f4280504" providerId="ADAL" clId="{CB109F0D-1463-480D-AB9D-D00690258A16}" dt="2023-05-21T06:04:06.408" v="10015" actId="20577"/>
        <pc:sldMkLst>
          <pc:docMk/>
          <pc:sldMk cId="1027203839" sldId="303"/>
        </pc:sldMkLst>
        <pc:spChg chg="mod">
          <ac:chgData name="Kavin Balakrishnan" userId="ea153978-1512-4e21-a55f-0e39f4280504" providerId="ADAL" clId="{CB109F0D-1463-480D-AB9D-D00690258A16}" dt="2023-05-21T06:00:07.161" v="9774" actId="20577"/>
          <ac:spMkLst>
            <pc:docMk/>
            <pc:sldMk cId="1027203839" sldId="303"/>
            <ac:spMk id="91" creationId="{00000000-0000-0000-0000-000000000000}"/>
          </ac:spMkLst>
        </pc:spChg>
        <pc:graphicFrameChg chg="mod modGraphic">
          <ac:chgData name="Kavin Balakrishnan" userId="ea153978-1512-4e21-a55f-0e39f4280504" providerId="ADAL" clId="{CB109F0D-1463-480D-AB9D-D00690258A16}" dt="2023-05-21T06:04:06.408" v="10015" actId="20577"/>
          <ac:graphicFrameMkLst>
            <pc:docMk/>
            <pc:sldMk cId="1027203839" sldId="303"/>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21T05:59:13.175" v="9759" actId="1076"/>
        <pc:sldMkLst>
          <pc:docMk/>
          <pc:sldMk cId="2512030154" sldId="304"/>
        </pc:sldMkLst>
        <pc:spChg chg="mod">
          <ac:chgData name="Kavin Balakrishnan" userId="ea153978-1512-4e21-a55f-0e39f4280504" providerId="ADAL" clId="{CB109F0D-1463-480D-AB9D-D00690258A16}" dt="2023-05-21T05:38:37.300" v="9599" actId="20577"/>
          <ac:spMkLst>
            <pc:docMk/>
            <pc:sldMk cId="2512030154" sldId="304"/>
            <ac:spMk id="2" creationId="{183CAE4A-E189-4CAA-B3F5-7E97BC5188E3}"/>
          </ac:spMkLst>
        </pc:spChg>
        <pc:picChg chg="add mod">
          <ac:chgData name="Kavin Balakrishnan" userId="ea153978-1512-4e21-a55f-0e39f4280504" providerId="ADAL" clId="{CB109F0D-1463-480D-AB9D-D00690258A16}" dt="2023-05-21T05:59:13.175" v="9759" actId="1076"/>
          <ac:picMkLst>
            <pc:docMk/>
            <pc:sldMk cId="2512030154" sldId="304"/>
            <ac:picMk id="4" creationId="{0E7BCBE6-589D-1A3E-8D6F-742AE5EC7161}"/>
          </ac:picMkLst>
        </pc:picChg>
        <pc:picChg chg="del">
          <ac:chgData name="Kavin Balakrishnan" userId="ea153978-1512-4e21-a55f-0e39f4280504" providerId="ADAL" clId="{CB109F0D-1463-480D-AB9D-D00690258A16}" dt="2023-05-21T05:38:35.298" v="9597" actId="478"/>
          <ac:picMkLst>
            <pc:docMk/>
            <pc:sldMk cId="2512030154" sldId="304"/>
            <ac:picMk id="5" creationId="{5AA3EFD4-B27E-4EFC-3377-1F8B3CD0088D}"/>
          </ac:picMkLst>
        </pc:picChg>
      </pc:sldChg>
      <pc:sldChg chg="modSp add mod ord">
        <pc:chgData name="Kavin Balakrishnan" userId="ea153978-1512-4e21-a55f-0e39f4280504" providerId="ADAL" clId="{CB109F0D-1463-480D-AB9D-D00690258A16}" dt="2023-05-21T06:18:46.452" v="10399" actId="20577"/>
        <pc:sldMkLst>
          <pc:docMk/>
          <pc:sldMk cId="3356386730" sldId="305"/>
        </pc:sldMkLst>
        <pc:spChg chg="mod">
          <ac:chgData name="Kavin Balakrishnan" userId="ea153978-1512-4e21-a55f-0e39f4280504" providerId="ADAL" clId="{CB109F0D-1463-480D-AB9D-D00690258A16}" dt="2023-05-21T06:00:12.680" v="9776" actId="20577"/>
          <ac:spMkLst>
            <pc:docMk/>
            <pc:sldMk cId="3356386730" sldId="305"/>
            <ac:spMk id="91" creationId="{00000000-0000-0000-0000-000000000000}"/>
          </ac:spMkLst>
        </pc:spChg>
        <pc:graphicFrameChg chg="mod modGraphic">
          <ac:chgData name="Kavin Balakrishnan" userId="ea153978-1512-4e21-a55f-0e39f4280504" providerId="ADAL" clId="{CB109F0D-1463-480D-AB9D-D00690258A16}" dt="2023-05-21T06:18:46.452" v="10399" actId="20577"/>
          <ac:graphicFrameMkLst>
            <pc:docMk/>
            <pc:sldMk cId="3356386730" sldId="305"/>
            <ac:graphicFrameMk id="92" creationId="{00000000-0000-0000-0000-000000000000}"/>
          </ac:graphicFrameMkLst>
        </pc:graphicFrameChg>
      </pc:sldChg>
      <pc:sldChg chg="addSp delSp modSp add mod ord">
        <pc:chgData name="Kavin Balakrishnan" userId="ea153978-1512-4e21-a55f-0e39f4280504" providerId="ADAL" clId="{CB109F0D-1463-480D-AB9D-D00690258A16}" dt="2023-05-21T06:45:54.337" v="10401" actId="1076"/>
        <pc:sldMkLst>
          <pc:docMk/>
          <pc:sldMk cId="1056809900" sldId="306"/>
        </pc:sldMkLst>
        <pc:spChg chg="mod">
          <ac:chgData name="Kavin Balakrishnan" userId="ea153978-1512-4e21-a55f-0e39f4280504" providerId="ADAL" clId="{CB109F0D-1463-480D-AB9D-D00690258A16}" dt="2023-05-21T05:59:31.706" v="9768" actId="20577"/>
          <ac:spMkLst>
            <pc:docMk/>
            <pc:sldMk cId="1056809900" sldId="306"/>
            <ac:spMk id="2" creationId="{183CAE4A-E189-4CAA-B3F5-7E97BC5188E3}"/>
          </ac:spMkLst>
        </pc:spChg>
        <pc:picChg chg="del">
          <ac:chgData name="Kavin Balakrishnan" userId="ea153978-1512-4e21-a55f-0e39f4280504" providerId="ADAL" clId="{CB109F0D-1463-480D-AB9D-D00690258A16}" dt="2023-05-21T05:59:29.927" v="9766" actId="478"/>
          <ac:picMkLst>
            <pc:docMk/>
            <pc:sldMk cId="1056809900" sldId="306"/>
            <ac:picMk id="4" creationId="{0E7BCBE6-589D-1A3E-8D6F-742AE5EC7161}"/>
          </ac:picMkLst>
        </pc:picChg>
        <pc:picChg chg="add mod">
          <ac:chgData name="Kavin Balakrishnan" userId="ea153978-1512-4e21-a55f-0e39f4280504" providerId="ADAL" clId="{CB109F0D-1463-480D-AB9D-D00690258A16}" dt="2023-05-21T06:45:54.337" v="10401" actId="1076"/>
          <ac:picMkLst>
            <pc:docMk/>
            <pc:sldMk cId="1056809900" sldId="306"/>
            <ac:picMk id="5" creationId="{A1DED2CC-6583-8835-65B1-63ED7ABF5FF1}"/>
          </ac:picMkLst>
        </pc:picChg>
      </pc:sldChg>
      <pc:sldChg chg="addSp delSp modSp add mod">
        <pc:chgData name="Kavin Balakrishnan" userId="ea153978-1512-4e21-a55f-0e39f4280504" providerId="ADAL" clId="{CB109F0D-1463-480D-AB9D-D00690258A16}" dt="2023-05-21T06:05:57.231" v="10018" actId="1076"/>
        <pc:sldMkLst>
          <pc:docMk/>
          <pc:sldMk cId="2396125540" sldId="307"/>
        </pc:sldMkLst>
        <pc:spChg chg="mod">
          <ac:chgData name="Kavin Balakrishnan" userId="ea153978-1512-4e21-a55f-0e39f4280504" providerId="ADAL" clId="{CB109F0D-1463-480D-AB9D-D00690258A16}" dt="2023-05-21T06:02:26.446" v="9908" actId="20577"/>
          <ac:spMkLst>
            <pc:docMk/>
            <pc:sldMk cId="2396125540" sldId="307"/>
            <ac:spMk id="2" creationId="{183CAE4A-E189-4CAA-B3F5-7E97BC5188E3}"/>
          </ac:spMkLst>
        </pc:spChg>
        <pc:picChg chg="del">
          <ac:chgData name="Kavin Balakrishnan" userId="ea153978-1512-4e21-a55f-0e39f4280504" providerId="ADAL" clId="{CB109F0D-1463-480D-AB9D-D00690258A16}" dt="2023-05-21T06:02:22.701" v="9898" actId="478"/>
          <ac:picMkLst>
            <pc:docMk/>
            <pc:sldMk cId="2396125540" sldId="307"/>
            <ac:picMk id="4" creationId="{0E7BCBE6-589D-1A3E-8D6F-742AE5EC7161}"/>
          </ac:picMkLst>
        </pc:picChg>
        <pc:picChg chg="add mod">
          <ac:chgData name="Kavin Balakrishnan" userId="ea153978-1512-4e21-a55f-0e39f4280504" providerId="ADAL" clId="{CB109F0D-1463-480D-AB9D-D00690258A16}" dt="2023-05-21T06:05:57.231" v="10018" actId="1076"/>
          <ac:picMkLst>
            <pc:docMk/>
            <pc:sldMk cId="2396125540" sldId="307"/>
            <ac:picMk id="5" creationId="{7A16D1BC-0554-1744-8DE8-149D4DB18EB5}"/>
          </ac:picMkLst>
        </pc:picChg>
      </pc:sldChg>
      <pc:sldChg chg="addSp delSp modSp add mod">
        <pc:chgData name="Kavin Balakrishnan" userId="ea153978-1512-4e21-a55f-0e39f4280504" providerId="ADAL" clId="{CB109F0D-1463-480D-AB9D-D00690258A16}" dt="2023-05-21T07:18:16.866" v="11073" actId="20577"/>
        <pc:sldMkLst>
          <pc:docMk/>
          <pc:sldMk cId="2965885937" sldId="308"/>
        </pc:sldMkLst>
        <pc:spChg chg="mod">
          <ac:chgData name="Kavin Balakrishnan" userId="ea153978-1512-4e21-a55f-0e39f4280504" providerId="ADAL" clId="{CB109F0D-1463-480D-AB9D-D00690258A16}" dt="2023-05-21T07:09:58.135" v="10672" actId="20577"/>
          <ac:spMkLst>
            <pc:docMk/>
            <pc:sldMk cId="2965885937" sldId="308"/>
            <ac:spMk id="2" creationId="{183CAE4A-E189-4CAA-B3F5-7E97BC5188E3}"/>
          </ac:spMkLst>
        </pc:spChg>
        <pc:spChg chg="del">
          <ac:chgData name="Kavin Balakrishnan" userId="ea153978-1512-4e21-a55f-0e39f4280504" providerId="ADAL" clId="{CB109F0D-1463-480D-AB9D-D00690258A16}" dt="2023-05-21T07:10:02.646" v="10675" actId="478"/>
          <ac:spMkLst>
            <pc:docMk/>
            <pc:sldMk cId="2965885937" sldId="308"/>
            <ac:spMk id="3" creationId="{DB8F61FF-932E-477F-82DD-3F6BB93999C0}"/>
          </ac:spMkLst>
        </pc:spChg>
        <pc:spChg chg="mod">
          <ac:chgData name="Kavin Balakrishnan" userId="ea153978-1512-4e21-a55f-0e39f4280504" providerId="ADAL" clId="{CB109F0D-1463-480D-AB9D-D00690258A16}" dt="2023-05-21T07:18:16.866" v="11073" actId="20577"/>
          <ac:spMkLst>
            <pc:docMk/>
            <pc:sldMk cId="2965885937" sldId="308"/>
            <ac:spMk id="6" creationId="{1AB0104A-70E5-85DF-2C02-FE92B9070EA1}"/>
          </ac:spMkLst>
        </pc:spChg>
        <pc:picChg chg="del">
          <ac:chgData name="Kavin Balakrishnan" userId="ea153978-1512-4e21-a55f-0e39f4280504" providerId="ADAL" clId="{CB109F0D-1463-480D-AB9D-D00690258A16}" dt="2023-05-21T07:09:59.767" v="10673" actId="478"/>
          <ac:picMkLst>
            <pc:docMk/>
            <pc:sldMk cId="2965885937" sldId="308"/>
            <ac:picMk id="5" creationId="{63E3F607-EC0F-7ED0-B837-950886B2D1AC}"/>
          </ac:picMkLst>
        </pc:picChg>
        <pc:picChg chg="add mod">
          <ac:chgData name="Kavin Balakrishnan" userId="ea153978-1512-4e21-a55f-0e39f4280504" providerId="ADAL" clId="{CB109F0D-1463-480D-AB9D-D00690258A16}" dt="2023-05-21T07:14:23.385" v="10689" actId="1076"/>
          <ac:picMkLst>
            <pc:docMk/>
            <pc:sldMk cId="2965885937" sldId="308"/>
            <ac:picMk id="7" creationId="{E772CFDF-9BFD-EB44-62C9-28F9C5981FA5}"/>
          </ac:picMkLst>
        </pc:picChg>
        <pc:picChg chg="del">
          <ac:chgData name="Kavin Balakrishnan" userId="ea153978-1512-4e21-a55f-0e39f4280504" providerId="ADAL" clId="{CB109F0D-1463-480D-AB9D-D00690258A16}" dt="2023-05-21T07:10:00.363" v="10674" actId="478"/>
          <ac:picMkLst>
            <pc:docMk/>
            <pc:sldMk cId="2965885937" sldId="308"/>
            <ac:picMk id="8" creationId="{47617414-B3FF-7AB8-F216-5820C0EE013C}"/>
          </ac:picMkLst>
        </pc:picChg>
      </pc:sldChg>
      <pc:sldChg chg="add del">
        <pc:chgData name="Kavin Balakrishnan" userId="ea153978-1512-4e21-a55f-0e39f4280504" providerId="ADAL" clId="{CB109F0D-1463-480D-AB9D-D00690258A16}" dt="2023-05-21T07:09:52.490" v="10669"/>
        <pc:sldMkLst>
          <pc:docMk/>
          <pc:sldMk cId="3540776027" sldId="308"/>
        </pc:sldMkLst>
      </pc:sldChg>
      <pc:sldChg chg="addSp delSp modSp add mod">
        <pc:chgData name="Kavin Balakrishnan" userId="ea153978-1512-4e21-a55f-0e39f4280504" providerId="ADAL" clId="{CB109F0D-1463-480D-AB9D-D00690258A16}" dt="2023-05-21T07:31:47.973" v="11290" actId="20577"/>
        <pc:sldMkLst>
          <pc:docMk/>
          <pc:sldMk cId="1756170531" sldId="309"/>
        </pc:sldMkLst>
        <pc:spChg chg="mod">
          <ac:chgData name="Kavin Balakrishnan" userId="ea153978-1512-4e21-a55f-0e39f4280504" providerId="ADAL" clId="{CB109F0D-1463-480D-AB9D-D00690258A16}" dt="2023-05-21T07:18:32.698" v="11084" actId="20577"/>
          <ac:spMkLst>
            <pc:docMk/>
            <pc:sldMk cId="1756170531" sldId="309"/>
            <ac:spMk id="2" creationId="{183CAE4A-E189-4CAA-B3F5-7E97BC5188E3}"/>
          </ac:spMkLst>
        </pc:spChg>
        <pc:spChg chg="mod">
          <ac:chgData name="Kavin Balakrishnan" userId="ea153978-1512-4e21-a55f-0e39f4280504" providerId="ADAL" clId="{CB109F0D-1463-480D-AB9D-D00690258A16}" dt="2023-05-21T07:31:47.973" v="11290" actId="20577"/>
          <ac:spMkLst>
            <pc:docMk/>
            <pc:sldMk cId="1756170531" sldId="309"/>
            <ac:spMk id="6" creationId="{1AB0104A-70E5-85DF-2C02-FE92B9070EA1}"/>
          </ac:spMkLst>
        </pc:spChg>
        <pc:picChg chg="add del mod">
          <ac:chgData name="Kavin Balakrishnan" userId="ea153978-1512-4e21-a55f-0e39f4280504" providerId="ADAL" clId="{CB109F0D-1463-480D-AB9D-D00690258A16}" dt="2023-05-21T07:20:44.423" v="11181" actId="478"/>
          <ac:picMkLst>
            <pc:docMk/>
            <pc:sldMk cId="1756170531" sldId="309"/>
            <ac:picMk id="4" creationId="{02727062-E4FE-D53E-7F0A-89AD4BBA9920}"/>
          </ac:picMkLst>
        </pc:picChg>
        <pc:picChg chg="del">
          <ac:chgData name="Kavin Balakrishnan" userId="ea153978-1512-4e21-a55f-0e39f4280504" providerId="ADAL" clId="{CB109F0D-1463-480D-AB9D-D00690258A16}" dt="2023-05-21T07:18:36.893" v="11085" actId="478"/>
          <ac:picMkLst>
            <pc:docMk/>
            <pc:sldMk cId="1756170531" sldId="309"/>
            <ac:picMk id="7" creationId="{E772CFDF-9BFD-EB44-62C9-28F9C5981FA5}"/>
          </ac:picMkLst>
        </pc:picChg>
        <pc:picChg chg="add mod">
          <ac:chgData name="Kavin Balakrishnan" userId="ea153978-1512-4e21-a55f-0e39f4280504" providerId="ADAL" clId="{CB109F0D-1463-480D-AB9D-D00690258A16}" dt="2023-05-21T07:30:35.625" v="11183" actId="1076"/>
          <ac:picMkLst>
            <pc:docMk/>
            <pc:sldMk cId="1756170531" sldId="309"/>
            <ac:picMk id="8" creationId="{19D21D12-5E5E-B0C5-E545-9ED535F64482}"/>
          </ac:picMkLst>
        </pc:picChg>
      </pc:sldChg>
      <pc:sldChg chg="add del">
        <pc:chgData name="Kavin Balakrishnan" userId="ea153978-1512-4e21-a55f-0e39f4280504" providerId="ADAL" clId="{CB109F0D-1463-480D-AB9D-D00690258A16}" dt="2023-05-21T07:09:52.368" v="10668"/>
        <pc:sldMkLst>
          <pc:docMk/>
          <pc:sldMk cId="4259687229"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21/05/2023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4500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478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303292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51191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6594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492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901242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6412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8495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2017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2526906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47326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20918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3497826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3207922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2765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4741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401696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2701291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35</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93910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938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594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423801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9912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21/05/2023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21/05/2023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7pqfOIlg/maori-game-assessment" TargetMode="External"/><Relationship Id="rId2" Type="http://schemas.openxmlformats.org/officeDocument/2006/relationships/hyperlink" Target="https://github.com/OnlyNoodles/Maori_Game" TargetMode="External"/><Relationship Id="rId1" Type="http://schemas.openxmlformats.org/officeDocument/2006/relationships/slideLayout" Target="../slideLayouts/slideLayout6.xml"/><Relationship Id="rId4" Type="http://schemas.openxmlformats.org/officeDocument/2006/relationships/hyperlink" Target="https://github.com/OnlyNoodles/Maori_Game/blob/main/maori_game_base_v3.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err="1"/>
              <a:t>Maori</a:t>
            </a:r>
            <a:r>
              <a:rPr lang="en-NZ" dirty="0"/>
              <a:t> Game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Kavin Balakrishnan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and Instructions: Testing </a:t>
            </a:r>
          </a:p>
        </p:txBody>
      </p:sp>
      <p:pic>
        <p:nvPicPr>
          <p:cNvPr id="5" name="Picture 4">
            <a:extLst>
              <a:ext uri="{FF2B5EF4-FFF2-40B4-BE49-F238E27FC236}">
                <a16:creationId xmlns:a16="http://schemas.microsoft.com/office/drawing/2014/main" id="{AD1075D8-9B52-80CA-59CD-51566F985C9D}"/>
              </a:ext>
            </a:extLst>
          </p:cNvPr>
          <p:cNvPicPr>
            <a:picLocks noChangeAspect="1"/>
          </p:cNvPicPr>
          <p:nvPr/>
        </p:nvPicPr>
        <p:blipFill>
          <a:blip r:embed="rId3"/>
          <a:stretch>
            <a:fillRect/>
          </a:stretch>
        </p:blipFill>
        <p:spPr>
          <a:xfrm>
            <a:off x="594712" y="1030288"/>
            <a:ext cx="11002575" cy="5428132"/>
          </a:xfrm>
          <a:prstGeom prst="rect">
            <a:avLst/>
          </a:prstGeom>
        </p:spPr>
      </p:pic>
      <p:sp>
        <p:nvSpPr>
          <p:cNvPr id="4" name="TextBox 3">
            <a:extLst>
              <a:ext uri="{FF2B5EF4-FFF2-40B4-BE49-F238E27FC236}">
                <a16:creationId xmlns:a16="http://schemas.microsoft.com/office/drawing/2014/main" id="{42CAA63A-D479-1515-E218-486D94E162FD}"/>
              </a:ext>
            </a:extLst>
          </p:cNvPr>
          <p:cNvSpPr txBox="1"/>
          <p:nvPr/>
        </p:nvSpPr>
        <p:spPr>
          <a:xfrm>
            <a:off x="35080" y="6465203"/>
            <a:ext cx="11944039" cy="338554"/>
          </a:xfrm>
          <a:prstGeom prst="rect">
            <a:avLst/>
          </a:prstGeom>
          <a:noFill/>
        </p:spPr>
        <p:txBody>
          <a:bodyPr wrap="none" rtlCol="0">
            <a:spAutoFit/>
          </a:bodyPr>
          <a:lstStyle/>
          <a:p>
            <a:r>
              <a:rPr lang="en-US" sz="1600" dirty="0">
                <a:highlight>
                  <a:srgbClr val="FFFF00"/>
                </a:highlight>
              </a:rPr>
              <a:t>Yes/No Checker works as expected along with the instructions showing when the user answers ‘no’ and not showing when user answers ‘yes’.</a:t>
            </a:r>
            <a:endParaRPr lang="en-NZ" sz="1600" dirty="0">
              <a:highlight>
                <a:srgbClr val="FFFF00"/>
              </a:highlight>
            </a:endParaRPr>
          </a:p>
        </p:txBody>
      </p:sp>
    </p:spTree>
    <p:extLst>
      <p:ext uri="{BB962C8B-B14F-4D97-AF65-F5344CB8AC3E}">
        <p14:creationId xmlns:p14="http://schemas.microsoft.com/office/powerpoint/2010/main" val="396732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and Instructions - Trialling</a:t>
            </a:r>
            <a:endParaRPr sz="4000" dirty="0"/>
          </a:p>
        </p:txBody>
      </p:sp>
      <p:graphicFrame>
        <p:nvGraphicFramePr>
          <p:cNvPr id="92" name="Google Shape;92;p19"/>
          <p:cNvGraphicFramePr/>
          <p:nvPr>
            <p:extLst>
              <p:ext uri="{D42A27DB-BD31-4B8C-83A1-F6EECF244321}">
                <p14:modId xmlns:p14="http://schemas.microsoft.com/office/powerpoint/2010/main" val="3534567935"/>
              </p:ext>
            </p:extLst>
          </p:nvPr>
        </p:nvGraphicFramePr>
        <p:xfrm>
          <a:off x="517455" y="990760"/>
          <a:ext cx="11157089" cy="542524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02_yes_no_checker_instructions_v1</a:t>
                      </a:r>
                      <a:endParaRPr sz="1800" dirty="0"/>
                    </a:p>
                  </a:txBody>
                  <a:tcPr marL="121900" marR="121900" marT="121900" marB="121900"/>
                </a:tc>
                <a:tc>
                  <a:txBody>
                    <a:bodyPr/>
                    <a:lstStyle/>
                    <a:p>
                      <a:pPr marL="0" lvl="0" indent="0" algn="l" rtl="0">
                        <a:spcBef>
                          <a:spcPts val="0"/>
                        </a:spcBef>
                        <a:spcAft>
                          <a:spcPts val="0"/>
                        </a:spcAft>
                        <a:buNone/>
                      </a:pPr>
                      <a:r>
                        <a:rPr lang="en-NZ" sz="1800" dirty="0"/>
                        <a:t>Program works but requires user to only answer ‘Yes’, ‘yes’, ‘y’, ‘No’, ‘no’, and ‘n’.</a:t>
                      </a:r>
                    </a:p>
                  </a:txBody>
                  <a:tcPr marL="121900" marR="121900" marT="121900" marB="121900"/>
                </a:tc>
                <a:extLst>
                  <a:ext uri="{0D108BD9-81ED-4DB2-BD59-A6C34878D82A}">
                    <a16:rowId xmlns:a16="http://schemas.microsoft.com/office/drawing/2014/main" val="10001"/>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02_yes_no_checker_instructions_v2</a:t>
                      </a:r>
                    </a:p>
                  </a:txBody>
                  <a:tcPr marL="121900" marR="121900" marT="121900" marB="121900"/>
                </a:tc>
                <a:tc>
                  <a:txBody>
                    <a:bodyPr/>
                    <a:lstStyle/>
                    <a:p>
                      <a:pPr marL="0" lvl="0" indent="0" algn="l" rtl="0">
                        <a:spcBef>
                          <a:spcPts val="0"/>
                        </a:spcBef>
                        <a:spcAft>
                          <a:spcPts val="0"/>
                        </a:spcAft>
                        <a:buNone/>
                      </a:pPr>
                      <a:r>
                        <a:rPr lang="en-NZ" sz="1800" dirty="0"/>
                        <a:t>Changed the input so that the program will force the users answer into lowercase. This is so the program can accept answers such as ‘YES’ and ‘NO’.</a:t>
                      </a:r>
                    </a:p>
                  </a:txBody>
                  <a:tcPr marL="121900" marR="121900" marT="121900" marB="121900"/>
                </a:tc>
                <a:extLst>
                  <a:ext uri="{0D108BD9-81ED-4DB2-BD59-A6C34878D82A}">
                    <a16:rowId xmlns:a16="http://schemas.microsoft.com/office/drawing/2014/main" val="345163086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02_yes_no_checker_instructions_v3</a:t>
                      </a:r>
                    </a:p>
                  </a:txBody>
                  <a:tcPr marL="121900" marR="121900" marT="121900" marB="121900"/>
                </a:tc>
                <a:tc>
                  <a:txBody>
                    <a:bodyPr/>
                    <a:lstStyle/>
                    <a:p>
                      <a:pPr marL="0" lvl="0" indent="0" algn="l" rtl="0">
                        <a:spcBef>
                          <a:spcPts val="0"/>
                        </a:spcBef>
                        <a:spcAft>
                          <a:spcPts val="0"/>
                        </a:spcAft>
                        <a:buNone/>
                      </a:pPr>
                      <a:r>
                        <a:rPr lang="en-NZ" sz="1800" dirty="0"/>
                        <a:t>Puts the Yes/No Checker into a loop that will keep asking the user if the user if they do not type an acceptable answer. The loop will be broken when the user answers ‘yes’, ‘y’, ‘no’, or ‘n’.</a:t>
                      </a:r>
                    </a:p>
                  </a:txBody>
                  <a:tcPr marL="121900" marR="121900" marT="121900" marB="121900"/>
                </a:tc>
                <a:extLst>
                  <a:ext uri="{0D108BD9-81ED-4DB2-BD59-A6C34878D82A}">
                    <a16:rowId xmlns:a16="http://schemas.microsoft.com/office/drawing/2014/main" val="394515452"/>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02_yes_no_checker_instructions_v4</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Incorporates </a:t>
                      </a:r>
                      <a:r>
                        <a:rPr lang="en-US" sz="1800" dirty="0"/>
                        <a:t>yes_no_checker_instructions_v3 into a function. This will make it easy to recycle and use in other programs that will require a Yes/No Checker. Also added a set of instructions for user who answer ‘no’ or ‘n’. This is the version I will use in my final program.</a:t>
                      </a:r>
                    </a:p>
                  </a:txBody>
                  <a:tcPr marL="121900" marR="121900" marT="121900" marB="121900"/>
                </a:tc>
                <a:extLst>
                  <a:ext uri="{0D108BD9-81ED-4DB2-BD59-A6C34878D82A}">
                    <a16:rowId xmlns:a16="http://schemas.microsoft.com/office/drawing/2014/main" val="2360247428"/>
                  </a:ext>
                </a:extLst>
              </a:tr>
            </a:tbl>
          </a:graphicData>
        </a:graphic>
      </p:graphicFrame>
    </p:spTree>
    <p:extLst>
      <p:ext uri="{BB962C8B-B14F-4D97-AF65-F5344CB8AC3E}">
        <p14:creationId xmlns:p14="http://schemas.microsoft.com/office/powerpoint/2010/main" val="421294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3: Difficulty</a:t>
            </a:r>
            <a:endParaRPr sz="4000" dirty="0"/>
          </a:p>
        </p:txBody>
      </p:sp>
      <p:pic>
        <p:nvPicPr>
          <p:cNvPr id="6" name="Picture 5">
            <a:extLst>
              <a:ext uri="{FF2B5EF4-FFF2-40B4-BE49-F238E27FC236}">
                <a16:creationId xmlns:a16="http://schemas.microsoft.com/office/drawing/2014/main" id="{93B95103-D076-D6A4-88D2-C44823292E8A}"/>
              </a:ext>
            </a:extLst>
          </p:cNvPr>
          <p:cNvPicPr>
            <a:picLocks noChangeAspect="1"/>
          </p:cNvPicPr>
          <p:nvPr/>
        </p:nvPicPr>
        <p:blipFill>
          <a:blip r:embed="rId3"/>
          <a:stretch>
            <a:fillRect/>
          </a:stretch>
        </p:blipFill>
        <p:spPr>
          <a:xfrm>
            <a:off x="3084295" y="1185826"/>
            <a:ext cx="6023410" cy="5322647"/>
          </a:xfrm>
          <a:prstGeom prst="rect">
            <a:avLst/>
          </a:prstGeom>
        </p:spPr>
      </p:pic>
    </p:spTree>
    <p:extLst>
      <p:ext uri="{BB962C8B-B14F-4D97-AF65-F5344CB8AC3E}">
        <p14:creationId xmlns:p14="http://schemas.microsoft.com/office/powerpoint/2010/main" val="18280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Difficulty - Test Plan</a:t>
            </a:r>
            <a:endParaRPr sz="4000" dirty="0"/>
          </a:p>
        </p:txBody>
      </p:sp>
      <p:graphicFrame>
        <p:nvGraphicFramePr>
          <p:cNvPr id="92" name="Google Shape;92;p19"/>
          <p:cNvGraphicFramePr/>
          <p:nvPr>
            <p:extLst>
              <p:ext uri="{D42A27DB-BD31-4B8C-83A1-F6EECF244321}">
                <p14:modId xmlns:p14="http://schemas.microsoft.com/office/powerpoint/2010/main" val="1031591715"/>
              </p:ext>
            </p:extLst>
          </p:nvPr>
        </p:nvGraphicFramePr>
        <p:xfrm>
          <a:off x="517455" y="990760"/>
          <a:ext cx="11157089" cy="572992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600" dirty="0"/>
                        <a:t>Easy</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Easy</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NZ" sz="1600" dirty="0"/>
                        <a:t>easy</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Easy</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1351786083"/>
                  </a:ext>
                </a:extLst>
              </a:tr>
              <a:tr h="609560">
                <a:tc>
                  <a:txBody>
                    <a:bodyPr/>
                    <a:lstStyle/>
                    <a:p>
                      <a:pPr marL="0" lvl="0" indent="0" algn="l" rtl="0">
                        <a:spcBef>
                          <a:spcPts val="0"/>
                        </a:spcBef>
                        <a:spcAft>
                          <a:spcPts val="0"/>
                        </a:spcAft>
                        <a:buNone/>
                      </a:pPr>
                      <a:r>
                        <a:rPr lang="en-NZ" sz="1600" dirty="0"/>
                        <a:t>Medium</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Medium</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1453567340"/>
                  </a:ext>
                </a:extLst>
              </a:tr>
              <a:tr h="609560">
                <a:tc>
                  <a:txBody>
                    <a:bodyPr/>
                    <a:lstStyle/>
                    <a:p>
                      <a:pPr marL="0" lvl="0" indent="0" algn="l" rtl="0">
                        <a:spcBef>
                          <a:spcPts val="0"/>
                        </a:spcBef>
                        <a:spcAft>
                          <a:spcPts val="0"/>
                        </a:spcAft>
                        <a:buNone/>
                      </a:pPr>
                      <a:r>
                        <a:rPr lang="en-NZ" sz="1600" dirty="0"/>
                        <a:t>medium</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Medium</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556042580"/>
                  </a:ext>
                </a:extLst>
              </a:tr>
              <a:tr h="609560">
                <a:tc>
                  <a:txBody>
                    <a:bodyPr/>
                    <a:lstStyle/>
                    <a:p>
                      <a:pPr marL="0" lvl="0" indent="0" algn="l" rtl="0">
                        <a:spcBef>
                          <a:spcPts val="0"/>
                        </a:spcBef>
                        <a:spcAft>
                          <a:spcPts val="0"/>
                        </a:spcAft>
                        <a:buNone/>
                      </a:pPr>
                      <a:r>
                        <a:rPr lang="en-NZ" sz="1600" dirty="0"/>
                        <a:t>Hard</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Hard</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952445546"/>
                  </a:ext>
                </a:extLst>
              </a:tr>
              <a:tr h="609560">
                <a:tc>
                  <a:txBody>
                    <a:bodyPr/>
                    <a:lstStyle/>
                    <a:p>
                      <a:pPr marL="0" lvl="0" indent="0" algn="l" rtl="0">
                        <a:spcBef>
                          <a:spcPts val="0"/>
                        </a:spcBef>
                        <a:spcAft>
                          <a:spcPts val="0"/>
                        </a:spcAft>
                        <a:buNone/>
                      </a:pPr>
                      <a:r>
                        <a:rPr lang="en-NZ" sz="1600" dirty="0"/>
                        <a:t>hard</a:t>
                      </a:r>
                      <a:endParaRPr sz="1600" dirty="0"/>
                    </a:p>
                  </a:txBody>
                  <a:tcPr marL="121900" marR="121900" marT="121900" marB="121900"/>
                </a:tc>
                <a:tc>
                  <a:txBody>
                    <a:bodyPr/>
                    <a:lstStyle/>
                    <a:p>
                      <a:pPr marL="0" lvl="0" indent="0" algn="l" rtl="0">
                        <a:spcBef>
                          <a:spcPts val="0"/>
                        </a:spcBef>
                        <a:spcAft>
                          <a:spcPts val="0"/>
                        </a:spcAft>
                        <a:buNone/>
                      </a:pPr>
                      <a:r>
                        <a:rPr lang="en-NZ" sz="1600" dirty="0"/>
                        <a:t>Difficulty: Hard</a:t>
                      </a:r>
                    </a:p>
                    <a:p>
                      <a:pPr marL="0" lvl="0" indent="0" algn="l" rtl="0">
                        <a:spcBef>
                          <a:spcPts val="0"/>
                        </a:spcBef>
                        <a:spcAft>
                          <a:spcPts val="0"/>
                        </a:spcAft>
                        <a:buNone/>
                      </a:pPr>
                      <a:r>
                        <a:rPr lang="en-NZ" sz="1600" dirty="0"/>
                        <a:t>Press &lt;enter&gt; to start</a:t>
                      </a:r>
                    </a:p>
                  </a:txBody>
                  <a:tcPr marL="121900" marR="121900" marT="121900" marB="121900"/>
                </a:tc>
                <a:extLst>
                  <a:ext uri="{0D108BD9-81ED-4DB2-BD59-A6C34878D82A}">
                    <a16:rowId xmlns:a16="http://schemas.microsoft.com/office/drawing/2014/main" val="188161007"/>
                  </a:ext>
                </a:extLst>
              </a:tr>
              <a:tr h="609560">
                <a:tc>
                  <a:txBody>
                    <a:bodyPr/>
                    <a:lstStyle/>
                    <a:p>
                      <a:pPr marL="0" lvl="0" indent="0" algn="l" rtl="0">
                        <a:spcBef>
                          <a:spcPts val="0"/>
                        </a:spcBef>
                        <a:spcAft>
                          <a:spcPts val="0"/>
                        </a:spcAft>
                        <a:buNone/>
                      </a:pPr>
                      <a:r>
                        <a:rPr lang="en-US" sz="1600" dirty="0"/>
                        <a:t>Any other answer</a:t>
                      </a:r>
                      <a:endParaRPr sz="1600" dirty="0"/>
                    </a:p>
                  </a:txBody>
                  <a:tcPr marL="121900" marR="121900" marT="121900" marB="121900"/>
                </a:tc>
                <a:tc>
                  <a:txBody>
                    <a:bodyPr/>
                    <a:lstStyle/>
                    <a:p>
                      <a:pPr marL="0" lvl="0" indent="0" algn="l" rtl="0">
                        <a:spcBef>
                          <a:spcPts val="0"/>
                        </a:spcBef>
                        <a:spcAft>
                          <a:spcPts val="0"/>
                        </a:spcAft>
                        <a:buNone/>
                      </a:pPr>
                      <a:r>
                        <a:rPr lang="en-US" sz="1600" dirty="0"/>
                        <a:t>Difficulty has been automatically set to easy.</a:t>
                      </a:r>
                    </a:p>
                    <a:p>
                      <a:pPr marL="0" lvl="0" indent="0" algn="l" rtl="0">
                        <a:spcBef>
                          <a:spcPts val="0"/>
                        </a:spcBef>
                        <a:spcAft>
                          <a:spcPts val="0"/>
                        </a:spcAft>
                        <a:buNone/>
                      </a:pPr>
                      <a:r>
                        <a:rPr lang="en-US" sz="1600" dirty="0"/>
                        <a:t>Press &lt;enter&gt; to start</a:t>
                      </a:r>
                      <a:endParaRPr lang="en-NZ" sz="1600" dirty="0"/>
                    </a:p>
                  </a:txBody>
                  <a:tcPr marL="121900" marR="121900" marT="121900" marB="121900"/>
                </a:tc>
                <a:extLst>
                  <a:ext uri="{0D108BD9-81ED-4DB2-BD59-A6C34878D82A}">
                    <a16:rowId xmlns:a16="http://schemas.microsoft.com/office/drawing/2014/main" val="853561649"/>
                  </a:ext>
                </a:extLst>
              </a:tr>
            </a:tbl>
          </a:graphicData>
        </a:graphic>
      </p:graphicFrame>
    </p:spTree>
    <p:extLst>
      <p:ext uri="{BB962C8B-B14F-4D97-AF65-F5344CB8AC3E}">
        <p14:creationId xmlns:p14="http://schemas.microsoft.com/office/powerpoint/2010/main" val="123375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Difficulty: Testing </a:t>
            </a:r>
          </a:p>
        </p:txBody>
      </p:sp>
      <p:pic>
        <p:nvPicPr>
          <p:cNvPr id="5" name="Picture 4">
            <a:extLst>
              <a:ext uri="{FF2B5EF4-FFF2-40B4-BE49-F238E27FC236}">
                <a16:creationId xmlns:a16="http://schemas.microsoft.com/office/drawing/2014/main" id="{FA9C28A5-304D-2AD5-F12D-30BB08B54A6C}"/>
              </a:ext>
            </a:extLst>
          </p:cNvPr>
          <p:cNvPicPr>
            <a:picLocks noChangeAspect="1"/>
          </p:cNvPicPr>
          <p:nvPr/>
        </p:nvPicPr>
        <p:blipFill>
          <a:blip r:embed="rId3"/>
          <a:stretch>
            <a:fillRect/>
          </a:stretch>
        </p:blipFill>
        <p:spPr>
          <a:xfrm>
            <a:off x="276240" y="1081087"/>
            <a:ext cx="11787198" cy="5587341"/>
          </a:xfrm>
          <a:prstGeom prst="rect">
            <a:avLst/>
          </a:prstGeom>
        </p:spPr>
      </p:pic>
    </p:spTree>
    <p:extLst>
      <p:ext uri="{BB962C8B-B14F-4D97-AF65-F5344CB8AC3E}">
        <p14:creationId xmlns:p14="http://schemas.microsoft.com/office/powerpoint/2010/main" val="287366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Difficulty: Testing - Continued</a:t>
            </a:r>
          </a:p>
        </p:txBody>
      </p:sp>
      <p:pic>
        <p:nvPicPr>
          <p:cNvPr id="3" name="Picture 2">
            <a:extLst>
              <a:ext uri="{FF2B5EF4-FFF2-40B4-BE49-F238E27FC236}">
                <a16:creationId xmlns:a16="http://schemas.microsoft.com/office/drawing/2014/main" id="{0B1C6171-29F6-2646-E521-1CB463EF9C23}"/>
              </a:ext>
            </a:extLst>
          </p:cNvPr>
          <p:cNvPicPr>
            <a:picLocks noChangeAspect="1"/>
          </p:cNvPicPr>
          <p:nvPr/>
        </p:nvPicPr>
        <p:blipFill>
          <a:blip r:embed="rId3"/>
          <a:stretch>
            <a:fillRect/>
          </a:stretch>
        </p:blipFill>
        <p:spPr>
          <a:xfrm>
            <a:off x="141813" y="2505368"/>
            <a:ext cx="11908374" cy="1847263"/>
          </a:xfrm>
          <a:prstGeom prst="rect">
            <a:avLst/>
          </a:prstGeom>
        </p:spPr>
      </p:pic>
      <p:sp>
        <p:nvSpPr>
          <p:cNvPr id="4" name="TextBox 3">
            <a:extLst>
              <a:ext uri="{FF2B5EF4-FFF2-40B4-BE49-F238E27FC236}">
                <a16:creationId xmlns:a16="http://schemas.microsoft.com/office/drawing/2014/main" id="{F3A9319E-327D-544A-BAAE-A63627540D6F}"/>
              </a:ext>
            </a:extLst>
          </p:cNvPr>
          <p:cNvSpPr txBox="1"/>
          <p:nvPr/>
        </p:nvSpPr>
        <p:spPr>
          <a:xfrm>
            <a:off x="3005570" y="5592245"/>
            <a:ext cx="6180859" cy="369332"/>
          </a:xfrm>
          <a:prstGeom prst="rect">
            <a:avLst/>
          </a:prstGeom>
          <a:noFill/>
        </p:spPr>
        <p:txBody>
          <a:bodyPr wrap="none" rtlCol="0">
            <a:spAutoFit/>
          </a:bodyPr>
          <a:lstStyle/>
          <a:p>
            <a:r>
              <a:rPr lang="en-US" dirty="0">
                <a:highlight>
                  <a:srgbClr val="FFFF00"/>
                </a:highlight>
              </a:rPr>
              <a:t>Difficulty selection component works properly and avoids errors.</a:t>
            </a:r>
            <a:endParaRPr lang="en-NZ" dirty="0">
              <a:highlight>
                <a:srgbClr val="FFFF00"/>
              </a:highlight>
            </a:endParaRPr>
          </a:p>
        </p:txBody>
      </p:sp>
    </p:spTree>
    <p:extLst>
      <p:ext uri="{BB962C8B-B14F-4D97-AF65-F5344CB8AC3E}">
        <p14:creationId xmlns:p14="http://schemas.microsoft.com/office/powerpoint/2010/main" val="350206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4: Running the quiz</a:t>
            </a:r>
            <a:endParaRPr sz="4000" dirty="0"/>
          </a:p>
        </p:txBody>
      </p:sp>
      <p:pic>
        <p:nvPicPr>
          <p:cNvPr id="8" name="Picture 7">
            <a:extLst>
              <a:ext uri="{FF2B5EF4-FFF2-40B4-BE49-F238E27FC236}">
                <a16:creationId xmlns:a16="http://schemas.microsoft.com/office/drawing/2014/main" id="{F3319361-2E31-5B53-8EE6-198F2F800481}"/>
              </a:ext>
            </a:extLst>
          </p:cNvPr>
          <p:cNvPicPr>
            <a:picLocks noChangeAspect="1"/>
          </p:cNvPicPr>
          <p:nvPr/>
        </p:nvPicPr>
        <p:blipFill>
          <a:blip r:embed="rId3"/>
          <a:stretch>
            <a:fillRect/>
          </a:stretch>
        </p:blipFill>
        <p:spPr>
          <a:xfrm>
            <a:off x="3068381" y="1162834"/>
            <a:ext cx="6055238" cy="5345639"/>
          </a:xfrm>
          <a:prstGeom prst="rect">
            <a:avLst/>
          </a:prstGeom>
        </p:spPr>
      </p:pic>
    </p:spTree>
    <p:extLst>
      <p:ext uri="{BB962C8B-B14F-4D97-AF65-F5344CB8AC3E}">
        <p14:creationId xmlns:p14="http://schemas.microsoft.com/office/powerpoint/2010/main" val="26883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NZ" sz="4000" dirty="0"/>
              <a:t>R</a:t>
            </a:r>
            <a:r>
              <a:rPr lang="en" sz="4000" dirty="0"/>
              <a:t>unning the quiz - Test Plan</a:t>
            </a:r>
            <a:endParaRPr sz="4000" dirty="0"/>
          </a:p>
        </p:txBody>
      </p:sp>
      <p:graphicFrame>
        <p:nvGraphicFramePr>
          <p:cNvPr id="92" name="Google Shape;92;p19"/>
          <p:cNvGraphicFramePr/>
          <p:nvPr>
            <p:extLst>
              <p:ext uri="{D42A27DB-BD31-4B8C-83A1-F6EECF244321}">
                <p14:modId xmlns:p14="http://schemas.microsoft.com/office/powerpoint/2010/main" val="1939232941"/>
              </p:ext>
            </p:extLst>
          </p:nvPr>
        </p:nvGraphicFramePr>
        <p:xfrm>
          <a:off x="517455" y="990760"/>
          <a:ext cx="11157089" cy="475464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&lt;enter&gt;</a:t>
                      </a:r>
                      <a:endParaRPr sz="2400" dirty="0"/>
                    </a:p>
                  </a:txBody>
                  <a:tcPr marL="121900" marR="121900" marT="121900" marB="121900"/>
                </a:tc>
                <a:tc>
                  <a:txBody>
                    <a:bodyPr/>
                    <a:lstStyle/>
                    <a:p>
                      <a:pPr marL="0" lvl="0" indent="0" algn="l" rtl="0">
                        <a:spcBef>
                          <a:spcPts val="0"/>
                        </a:spcBef>
                        <a:spcAft>
                          <a:spcPts val="0"/>
                        </a:spcAft>
                        <a:buNone/>
                      </a:pPr>
                      <a:r>
                        <a:rPr lang="en-US" sz="2400" dirty="0"/>
                        <a:t>What is {number according to difficulty, e.g. Hard: 23} in </a:t>
                      </a:r>
                      <a:r>
                        <a:rPr lang="en-US" sz="2400" dirty="0" err="1"/>
                        <a:t>Maori</a:t>
                      </a:r>
                      <a:r>
                        <a:rPr lang="en-US" sz="2400" dirty="0"/>
                        <a:t>?</a:t>
                      </a:r>
                      <a:endParaRPr lang="en-NZ" sz="2400" dirty="0"/>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US" sz="2400" dirty="0"/>
                        <a:t>Correct answer e.g. </a:t>
                      </a:r>
                      <a:r>
                        <a:rPr lang="en-US" sz="2400" dirty="0" err="1"/>
                        <a:t>rua</a:t>
                      </a:r>
                      <a:r>
                        <a:rPr lang="en-US" sz="2400" dirty="0"/>
                        <a:t> </a:t>
                      </a:r>
                      <a:r>
                        <a:rPr lang="en-US" sz="2400" dirty="0" err="1"/>
                        <a:t>tekau</a:t>
                      </a:r>
                      <a:r>
                        <a:rPr lang="en-US" sz="2400" dirty="0"/>
                        <a:t> ma </a:t>
                      </a:r>
                      <a:r>
                        <a:rPr lang="en-US" sz="2400" dirty="0" err="1"/>
                        <a:t>toru</a:t>
                      </a:r>
                      <a:endParaRPr sz="2400" dirty="0"/>
                    </a:p>
                  </a:txBody>
                  <a:tcPr marL="121900" marR="121900" marT="121900" marB="121900"/>
                </a:tc>
                <a:tc>
                  <a:txBody>
                    <a:bodyPr/>
                    <a:lstStyle/>
                    <a:p>
                      <a:pPr marL="0" lvl="0" indent="0" algn="l" rtl="0">
                        <a:spcBef>
                          <a:spcPts val="0"/>
                        </a:spcBef>
                        <a:spcAft>
                          <a:spcPts val="0"/>
                        </a:spcAft>
                        <a:buNone/>
                      </a:pPr>
                      <a:r>
                        <a:rPr lang="en-US" sz="2400" dirty="0"/>
                        <a:t>Correct</a:t>
                      </a:r>
                      <a:endParaRPr lang="en-NZ" sz="2400" dirty="0"/>
                    </a:p>
                  </a:txBody>
                  <a:tcPr marL="121900" marR="121900" marT="121900" marB="121900"/>
                </a:tc>
                <a:extLst>
                  <a:ext uri="{0D108BD9-81ED-4DB2-BD59-A6C34878D82A}">
                    <a16:rowId xmlns:a16="http://schemas.microsoft.com/office/drawing/2014/main" val="3336864850"/>
                  </a:ext>
                </a:extLst>
              </a:tr>
              <a:tr h="609560">
                <a:tc>
                  <a:txBody>
                    <a:bodyPr/>
                    <a:lstStyle/>
                    <a:p>
                      <a:pPr marL="0" lvl="0" indent="0" algn="l" rtl="0">
                        <a:spcBef>
                          <a:spcPts val="0"/>
                        </a:spcBef>
                        <a:spcAft>
                          <a:spcPts val="0"/>
                        </a:spcAft>
                        <a:buNone/>
                      </a:pPr>
                      <a:r>
                        <a:rPr lang="en-US" sz="2400" dirty="0"/>
                        <a:t>Incorrect answer e.g. </a:t>
                      </a:r>
                      <a:r>
                        <a:rPr lang="en-US" sz="2400" dirty="0" err="1"/>
                        <a:t>rua</a:t>
                      </a:r>
                      <a:r>
                        <a:rPr lang="en-US" sz="2400" dirty="0"/>
                        <a:t> </a:t>
                      </a:r>
                      <a:r>
                        <a:rPr lang="en-US" sz="2400" dirty="0" err="1"/>
                        <a:t>tekau</a:t>
                      </a:r>
                      <a:r>
                        <a:rPr lang="en-US" sz="2400" dirty="0"/>
                        <a:t> ma </a:t>
                      </a:r>
                      <a:r>
                        <a:rPr lang="en-US" sz="2400" dirty="0" err="1"/>
                        <a:t>rua</a:t>
                      </a:r>
                      <a:endParaRPr sz="2400" dirty="0"/>
                    </a:p>
                  </a:txBody>
                  <a:tcPr marL="121900" marR="121900" marT="121900" marB="121900"/>
                </a:tc>
                <a:tc>
                  <a:txBody>
                    <a:bodyPr/>
                    <a:lstStyle/>
                    <a:p>
                      <a:pPr marL="0" lvl="0" indent="0" algn="l" rtl="0">
                        <a:spcBef>
                          <a:spcPts val="0"/>
                        </a:spcBef>
                        <a:spcAft>
                          <a:spcPts val="0"/>
                        </a:spcAft>
                        <a:buNone/>
                      </a:pPr>
                      <a:r>
                        <a:rPr lang="en-US" sz="2400" dirty="0"/>
                        <a:t>Incorrect</a:t>
                      </a:r>
                      <a:endParaRPr lang="en-NZ" sz="2400" dirty="0"/>
                    </a:p>
                  </a:txBody>
                  <a:tcPr marL="121900" marR="121900" marT="121900" marB="121900"/>
                </a:tc>
                <a:extLst>
                  <a:ext uri="{0D108BD9-81ED-4DB2-BD59-A6C34878D82A}">
                    <a16:rowId xmlns:a16="http://schemas.microsoft.com/office/drawing/2014/main" val="3785833871"/>
                  </a:ext>
                </a:extLst>
              </a:tr>
              <a:tr h="609560">
                <a:tc>
                  <a:txBody>
                    <a:bodyPr/>
                    <a:lstStyle/>
                    <a:p>
                      <a:pPr marL="0" lvl="0" indent="0" algn="l" rtl="0">
                        <a:spcBef>
                          <a:spcPts val="0"/>
                        </a:spcBef>
                        <a:spcAft>
                          <a:spcPts val="0"/>
                        </a:spcAft>
                        <a:buNone/>
                      </a:pPr>
                      <a:r>
                        <a:rPr lang="en-US" sz="2400" dirty="0"/>
                        <a:t>Correct answer for last number that hasn’t been questioned</a:t>
                      </a:r>
                      <a:endParaRPr sz="2400" dirty="0"/>
                    </a:p>
                  </a:txBody>
                  <a:tcPr marL="121900" marR="121900" marT="121900" marB="121900"/>
                </a:tc>
                <a:tc>
                  <a:txBody>
                    <a:bodyPr/>
                    <a:lstStyle/>
                    <a:p>
                      <a:pPr marL="0" lvl="0" indent="0" algn="l" rtl="0">
                        <a:spcBef>
                          <a:spcPts val="0"/>
                        </a:spcBef>
                        <a:spcAft>
                          <a:spcPts val="0"/>
                        </a:spcAft>
                        <a:buNone/>
                      </a:pPr>
                      <a:r>
                        <a:rPr lang="en-US" sz="2400" dirty="0"/>
                        <a:t>Correct</a:t>
                      </a:r>
                    </a:p>
                    <a:p>
                      <a:pPr marL="0" lvl="0" indent="0" algn="l" rtl="0">
                        <a:spcBef>
                          <a:spcPts val="0"/>
                        </a:spcBef>
                        <a:spcAft>
                          <a:spcPts val="0"/>
                        </a:spcAft>
                        <a:buNone/>
                      </a:pPr>
                      <a:r>
                        <a:rPr lang="en-US" sz="2400" dirty="0"/>
                        <a:t>Process finished with exit code 0</a:t>
                      </a:r>
                      <a:endParaRPr lang="en-NZ" sz="2400" dirty="0"/>
                    </a:p>
                  </a:txBody>
                  <a:tcPr marL="121900" marR="121900" marT="121900" marB="121900"/>
                </a:tc>
                <a:extLst>
                  <a:ext uri="{0D108BD9-81ED-4DB2-BD59-A6C34878D82A}">
                    <a16:rowId xmlns:a16="http://schemas.microsoft.com/office/drawing/2014/main" val="1077093623"/>
                  </a:ext>
                </a:extLst>
              </a:tr>
              <a:tr h="609560">
                <a:tc>
                  <a:txBody>
                    <a:bodyPr/>
                    <a:lstStyle/>
                    <a:p>
                      <a:pPr marL="0" lvl="0" indent="0" algn="l" rtl="0">
                        <a:spcBef>
                          <a:spcPts val="0"/>
                        </a:spcBef>
                        <a:spcAft>
                          <a:spcPts val="0"/>
                        </a:spcAft>
                        <a:buNone/>
                      </a:pPr>
                      <a:r>
                        <a:rPr lang="en-US" sz="2400" dirty="0"/>
                        <a:t>Incorrect answer for number that hasn’t been questioned</a:t>
                      </a:r>
                      <a:endParaRPr sz="2400" dirty="0"/>
                    </a:p>
                  </a:txBody>
                  <a:tcPr marL="121900" marR="121900" marT="121900" marB="121900"/>
                </a:tc>
                <a:tc>
                  <a:txBody>
                    <a:bodyPr/>
                    <a:lstStyle/>
                    <a:p>
                      <a:pPr marL="0" lvl="0" indent="0" algn="l" rtl="0">
                        <a:spcBef>
                          <a:spcPts val="0"/>
                        </a:spcBef>
                        <a:spcAft>
                          <a:spcPts val="0"/>
                        </a:spcAft>
                        <a:buNone/>
                      </a:pPr>
                      <a:r>
                        <a:rPr lang="en-US" sz="2400" dirty="0"/>
                        <a:t>Incorrect</a:t>
                      </a:r>
                    </a:p>
                    <a:p>
                      <a:pPr marL="0" lvl="0" indent="0" algn="l" rtl="0">
                        <a:spcBef>
                          <a:spcPts val="0"/>
                        </a:spcBef>
                        <a:spcAft>
                          <a:spcPts val="0"/>
                        </a:spcAft>
                        <a:buNone/>
                      </a:pPr>
                      <a:r>
                        <a:rPr lang="en-US" sz="2400" dirty="0"/>
                        <a:t>Process finished with exit code 0</a:t>
                      </a:r>
                      <a:endParaRPr lang="en-NZ" sz="2400" dirty="0"/>
                    </a:p>
                  </a:txBody>
                  <a:tcPr marL="121900" marR="121900" marT="121900" marB="121900"/>
                </a:tc>
                <a:extLst>
                  <a:ext uri="{0D108BD9-81ED-4DB2-BD59-A6C34878D82A}">
                    <a16:rowId xmlns:a16="http://schemas.microsoft.com/office/drawing/2014/main" val="1860193221"/>
                  </a:ext>
                </a:extLst>
              </a:tr>
            </a:tbl>
          </a:graphicData>
        </a:graphic>
      </p:graphicFrame>
    </p:spTree>
    <p:extLst>
      <p:ext uri="{BB962C8B-B14F-4D97-AF65-F5344CB8AC3E}">
        <p14:creationId xmlns:p14="http://schemas.microsoft.com/office/powerpoint/2010/main" val="373639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Running the quiz: Testing </a:t>
            </a:r>
          </a:p>
        </p:txBody>
      </p:sp>
      <p:pic>
        <p:nvPicPr>
          <p:cNvPr id="4" name="Picture 3">
            <a:extLst>
              <a:ext uri="{FF2B5EF4-FFF2-40B4-BE49-F238E27FC236}">
                <a16:creationId xmlns:a16="http://schemas.microsoft.com/office/drawing/2014/main" id="{8435804B-B7B6-6358-58D1-A90686ED803A}"/>
              </a:ext>
            </a:extLst>
          </p:cNvPr>
          <p:cNvPicPr>
            <a:picLocks noChangeAspect="1"/>
          </p:cNvPicPr>
          <p:nvPr/>
        </p:nvPicPr>
        <p:blipFill>
          <a:blip r:embed="rId3"/>
          <a:stretch>
            <a:fillRect/>
          </a:stretch>
        </p:blipFill>
        <p:spPr>
          <a:xfrm>
            <a:off x="540533" y="1248194"/>
            <a:ext cx="11110933" cy="5336973"/>
          </a:xfrm>
          <a:prstGeom prst="rect">
            <a:avLst/>
          </a:prstGeom>
        </p:spPr>
      </p:pic>
      <p:sp>
        <p:nvSpPr>
          <p:cNvPr id="6" name="TextBox 5">
            <a:extLst>
              <a:ext uri="{FF2B5EF4-FFF2-40B4-BE49-F238E27FC236}">
                <a16:creationId xmlns:a16="http://schemas.microsoft.com/office/drawing/2014/main" id="{F5CE94CF-8E74-B298-F930-B8BD728E76B5}"/>
              </a:ext>
            </a:extLst>
          </p:cNvPr>
          <p:cNvSpPr txBox="1"/>
          <p:nvPr/>
        </p:nvSpPr>
        <p:spPr>
          <a:xfrm>
            <a:off x="8263054" y="518160"/>
            <a:ext cx="3625031" cy="646331"/>
          </a:xfrm>
          <a:prstGeom prst="rect">
            <a:avLst/>
          </a:prstGeom>
          <a:noFill/>
        </p:spPr>
        <p:txBody>
          <a:bodyPr wrap="none" rtlCol="0">
            <a:spAutoFit/>
          </a:bodyPr>
          <a:lstStyle/>
          <a:p>
            <a:r>
              <a:rPr lang="en-US" dirty="0">
                <a:highlight>
                  <a:srgbClr val="FFFF00"/>
                </a:highlight>
              </a:rPr>
              <a:t>The quiz component of the program </a:t>
            </a:r>
            <a:br>
              <a:rPr lang="en-US" dirty="0">
                <a:highlight>
                  <a:srgbClr val="FFFF00"/>
                </a:highlight>
              </a:rPr>
            </a:br>
            <a:r>
              <a:rPr lang="en-US" dirty="0">
                <a:highlight>
                  <a:srgbClr val="FFFF00"/>
                </a:highlight>
              </a:rPr>
              <a:t>works as intended. </a:t>
            </a:r>
            <a:endParaRPr lang="en-NZ" dirty="0">
              <a:highlight>
                <a:srgbClr val="FFFF00"/>
              </a:highlight>
            </a:endParaRPr>
          </a:p>
        </p:txBody>
      </p:sp>
    </p:spTree>
    <p:extLst>
      <p:ext uri="{BB962C8B-B14F-4D97-AF65-F5344CB8AC3E}">
        <p14:creationId xmlns:p14="http://schemas.microsoft.com/office/powerpoint/2010/main" val="2051877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and Instructions - Trialling</a:t>
            </a:r>
            <a:endParaRPr sz="4000" dirty="0"/>
          </a:p>
        </p:txBody>
      </p:sp>
      <p:graphicFrame>
        <p:nvGraphicFramePr>
          <p:cNvPr id="92" name="Google Shape;92;p19"/>
          <p:cNvGraphicFramePr/>
          <p:nvPr>
            <p:extLst>
              <p:ext uri="{D42A27DB-BD31-4B8C-83A1-F6EECF244321}">
                <p14:modId xmlns:p14="http://schemas.microsoft.com/office/powerpoint/2010/main" val="1514489849"/>
              </p:ext>
            </p:extLst>
          </p:nvPr>
        </p:nvGraphicFramePr>
        <p:xfrm>
          <a:off x="517455" y="884120"/>
          <a:ext cx="11157089" cy="597388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NZ" sz="1800" dirty="0"/>
                        <a:t>04_game_v1</a:t>
                      </a:r>
                      <a:endParaRPr sz="1800" dirty="0"/>
                    </a:p>
                  </a:txBody>
                  <a:tcPr marL="121900" marR="121900" marT="121900" marB="121900"/>
                </a:tc>
                <a:tc>
                  <a:txBody>
                    <a:bodyPr/>
                    <a:lstStyle/>
                    <a:p>
                      <a:pPr marL="0" lvl="0" indent="0" algn="l" rtl="0">
                        <a:spcBef>
                          <a:spcPts val="0"/>
                        </a:spcBef>
                        <a:spcAft>
                          <a:spcPts val="0"/>
                        </a:spcAft>
                        <a:buNone/>
                      </a:pPr>
                      <a:r>
                        <a:rPr lang="en-US" sz="1800" dirty="0"/>
                        <a:t>Whenever I selected a difficulty, the code would just end, and the game function wouldn’t be read by the program.</a:t>
                      </a:r>
                      <a:endParaRPr lang="en-NZ" sz="1800" dirty="0"/>
                    </a:p>
                  </a:txBody>
                  <a:tcPr marL="121900" marR="121900" marT="121900" marB="1219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800" dirty="0"/>
                        <a:t>04_game_v2</a:t>
                      </a:r>
                      <a:endParaRPr sz="1800" dirty="0"/>
                    </a:p>
                  </a:txBody>
                  <a:tcPr marL="121900" marR="121900" marT="121900" marB="121900"/>
                </a:tc>
                <a:tc>
                  <a:txBody>
                    <a:bodyPr/>
                    <a:lstStyle/>
                    <a:p>
                      <a:pPr marL="0" lvl="0" indent="0" algn="l" rtl="0">
                        <a:spcBef>
                          <a:spcPts val="0"/>
                        </a:spcBef>
                        <a:spcAft>
                          <a:spcPts val="0"/>
                        </a:spcAft>
                        <a:buNone/>
                      </a:pPr>
                      <a:r>
                        <a:rPr lang="en-US" sz="1800" dirty="0"/>
                        <a:t>I tried to make a game version where there were no difficulty options, but I decided to scrap that idea. </a:t>
                      </a:r>
                      <a:endParaRPr lang="en-NZ" sz="1800" dirty="0"/>
                    </a:p>
                  </a:txBody>
                  <a:tcPr marL="121900" marR="121900" marT="121900" marB="121900"/>
                </a:tc>
                <a:extLst>
                  <a:ext uri="{0D108BD9-81ED-4DB2-BD59-A6C34878D82A}">
                    <a16:rowId xmlns:a16="http://schemas.microsoft.com/office/drawing/2014/main" val="3066795430"/>
                  </a:ext>
                </a:extLst>
              </a:tr>
              <a:tr h="0">
                <a:tc>
                  <a:txBody>
                    <a:bodyPr/>
                    <a:lstStyle/>
                    <a:p>
                      <a:pPr marL="0" lvl="0" indent="0" algn="l" rtl="0">
                        <a:spcBef>
                          <a:spcPts val="0"/>
                        </a:spcBef>
                        <a:spcAft>
                          <a:spcPts val="0"/>
                        </a:spcAft>
                        <a:buNone/>
                      </a:pPr>
                      <a:r>
                        <a:rPr lang="en-US" sz="1800" dirty="0"/>
                        <a:t>04_game_v3</a:t>
                      </a:r>
                      <a:endParaRPr sz="1800" dirty="0"/>
                    </a:p>
                  </a:txBody>
                  <a:tcPr marL="121900" marR="121900" marT="121900" marB="121900"/>
                </a:tc>
                <a:tc>
                  <a:txBody>
                    <a:bodyPr/>
                    <a:lstStyle/>
                    <a:p>
                      <a:pPr marL="0" lvl="0" indent="0" algn="l" rtl="0">
                        <a:spcBef>
                          <a:spcPts val="0"/>
                        </a:spcBef>
                        <a:spcAft>
                          <a:spcPts val="0"/>
                        </a:spcAft>
                        <a:buNone/>
                      </a:pPr>
                      <a:r>
                        <a:rPr lang="en-US" sz="1800" dirty="0"/>
                        <a:t>I changed the difficulty function a bunch of ‘if’, ‘</a:t>
                      </a:r>
                      <a:r>
                        <a:rPr lang="en-US" sz="1800" dirty="0" err="1"/>
                        <a:t>elif</a:t>
                      </a:r>
                      <a:r>
                        <a:rPr lang="en-US" sz="1800" dirty="0"/>
                        <a:t>’, and ‘else’ statements so that the code can link the correct list to the user’s answer. This way, the code knows which list to get questions from to give to the user. This is the code that I will be using in my base code.</a:t>
                      </a:r>
                      <a:endParaRPr lang="en-NZ" sz="1800" dirty="0"/>
                    </a:p>
                  </a:txBody>
                  <a:tcPr marL="121900" marR="121900" marT="121900" marB="121900"/>
                </a:tc>
                <a:extLst>
                  <a:ext uri="{0D108BD9-81ED-4DB2-BD59-A6C34878D82A}">
                    <a16:rowId xmlns:a16="http://schemas.microsoft.com/office/drawing/2014/main" val="2113416589"/>
                  </a:ext>
                </a:extLst>
              </a:tr>
              <a:tr h="0">
                <a:tc>
                  <a:txBody>
                    <a:bodyPr/>
                    <a:lstStyle/>
                    <a:p>
                      <a:pPr marL="0" lvl="0" indent="0" algn="l" rtl="0">
                        <a:spcBef>
                          <a:spcPts val="0"/>
                        </a:spcBef>
                        <a:spcAft>
                          <a:spcPts val="0"/>
                        </a:spcAft>
                        <a:buNone/>
                      </a:pPr>
                      <a:r>
                        <a:rPr lang="en-US" sz="1800" dirty="0"/>
                        <a:t>04_game_v4</a:t>
                      </a:r>
                      <a:endParaRPr sz="1800" dirty="0"/>
                    </a:p>
                  </a:txBody>
                  <a:tcPr marL="121900" marR="121900" marT="121900" marB="121900"/>
                </a:tc>
                <a:tc>
                  <a:txBody>
                    <a:bodyPr/>
                    <a:lstStyle/>
                    <a:p>
                      <a:pPr marL="0" lvl="0" indent="0" algn="l" rtl="0">
                        <a:spcBef>
                          <a:spcPts val="0"/>
                        </a:spcBef>
                        <a:spcAft>
                          <a:spcPts val="0"/>
                        </a:spcAft>
                        <a:buNone/>
                      </a:pPr>
                      <a:r>
                        <a:rPr lang="en-US" sz="1800" dirty="0"/>
                        <a:t>I tried making the difficulty component into a ‘while’ loop while keeping the game component the same. Unfortunately, this version was unsuccessful since the program output asked the difficulty question again despite me answering the difficulty question before. To break the loop, I had to answer anything except ‘easy’, ‘medium’, and ‘hard’, so I decided to not use this version.</a:t>
                      </a:r>
                      <a:endParaRPr lang="en-NZ" sz="1800" dirty="0"/>
                    </a:p>
                  </a:txBody>
                  <a:tcPr marL="121900" marR="121900" marT="121900" marB="121900"/>
                </a:tc>
                <a:extLst>
                  <a:ext uri="{0D108BD9-81ED-4DB2-BD59-A6C34878D82A}">
                    <a16:rowId xmlns:a16="http://schemas.microsoft.com/office/drawing/2014/main" val="449894043"/>
                  </a:ext>
                </a:extLst>
              </a:tr>
            </a:tbl>
          </a:graphicData>
        </a:graphic>
      </p:graphicFrame>
    </p:spTree>
    <p:extLst>
      <p:ext uri="{BB962C8B-B14F-4D97-AF65-F5344CB8AC3E}">
        <p14:creationId xmlns:p14="http://schemas.microsoft.com/office/powerpoint/2010/main" val="185253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t>Maori</a:t>
            </a:r>
            <a:r>
              <a:rPr lang="en-NZ" b="1" dirty="0"/>
              <a:t> Game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234176" y="1914474"/>
            <a:ext cx="11764536" cy="2033058"/>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https://github.com/OnlyNoodles/Maori_Game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https://trello.com/b/7pqfOIlg/maori-game-assessment</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https://github.com/OnlyNoodles/Maori_Game/blob/main/maori_game_base_v3.py</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5: Results</a:t>
            </a:r>
            <a:endParaRPr sz="4000" dirty="0"/>
          </a:p>
        </p:txBody>
      </p:sp>
      <p:pic>
        <p:nvPicPr>
          <p:cNvPr id="8" name="Picture 7">
            <a:extLst>
              <a:ext uri="{FF2B5EF4-FFF2-40B4-BE49-F238E27FC236}">
                <a16:creationId xmlns:a16="http://schemas.microsoft.com/office/drawing/2014/main" id="{335A7D43-C0F1-8059-00F0-8680E15AFBD3}"/>
              </a:ext>
            </a:extLst>
          </p:cNvPr>
          <p:cNvPicPr>
            <a:picLocks noChangeAspect="1"/>
          </p:cNvPicPr>
          <p:nvPr/>
        </p:nvPicPr>
        <p:blipFill>
          <a:blip r:embed="rId3"/>
          <a:stretch>
            <a:fillRect/>
          </a:stretch>
        </p:blipFill>
        <p:spPr>
          <a:xfrm>
            <a:off x="2897679" y="1113127"/>
            <a:ext cx="6396642" cy="5642124"/>
          </a:xfrm>
          <a:prstGeom prst="rect">
            <a:avLst/>
          </a:prstGeom>
        </p:spPr>
      </p:pic>
    </p:spTree>
    <p:extLst>
      <p:ext uri="{BB962C8B-B14F-4D97-AF65-F5344CB8AC3E}">
        <p14:creationId xmlns:p14="http://schemas.microsoft.com/office/powerpoint/2010/main" val="100764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US" sz="4000" dirty="0"/>
              <a:t>Results</a:t>
            </a:r>
            <a:r>
              <a:rPr lang="en" sz="4000" dirty="0"/>
              <a:t>- Test Plan</a:t>
            </a:r>
            <a:endParaRPr sz="4000" dirty="0"/>
          </a:p>
        </p:txBody>
      </p:sp>
      <p:graphicFrame>
        <p:nvGraphicFramePr>
          <p:cNvPr id="92" name="Google Shape;92;p19"/>
          <p:cNvGraphicFramePr/>
          <p:nvPr>
            <p:extLst>
              <p:ext uri="{D42A27DB-BD31-4B8C-83A1-F6EECF244321}">
                <p14:modId xmlns:p14="http://schemas.microsoft.com/office/powerpoint/2010/main" val="3097740912"/>
              </p:ext>
            </p:extLst>
          </p:nvPr>
        </p:nvGraphicFramePr>
        <p:xfrm>
          <a:off x="517455" y="990760"/>
          <a:ext cx="11157089" cy="158488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Answer for last number that hasn’t been questioned</a:t>
                      </a:r>
                    </a:p>
                  </a:txBody>
                  <a:tcPr marL="121900" marR="121900" marT="121900" marB="121900"/>
                </a:tc>
                <a:tc>
                  <a:txBody>
                    <a:bodyPr/>
                    <a:lstStyle/>
                    <a:p>
                      <a:pPr marL="0" lvl="0" indent="0" algn="l" rtl="0">
                        <a:spcBef>
                          <a:spcPts val="0"/>
                        </a:spcBef>
                        <a:spcAft>
                          <a:spcPts val="0"/>
                        </a:spcAft>
                        <a:buNone/>
                      </a:pPr>
                      <a:r>
                        <a:rPr lang="en-US" sz="2400" dirty="0"/>
                        <a:t>--- Results ---</a:t>
                      </a:r>
                    </a:p>
                    <a:p>
                      <a:pPr marL="0" lvl="0" indent="0" algn="l" rtl="0">
                        <a:spcBef>
                          <a:spcPts val="0"/>
                        </a:spcBef>
                        <a:spcAft>
                          <a:spcPts val="0"/>
                        </a:spcAft>
                        <a:buNone/>
                      </a:pPr>
                      <a:r>
                        <a:rPr lang="en-US" sz="2400" dirty="0"/>
                        <a:t>You got {how many right) out of 10!</a:t>
                      </a:r>
                      <a:endParaRPr lang="en-NZ" sz="2400" dirty="0"/>
                    </a:p>
                  </a:txBody>
                  <a:tcPr marL="121900" marR="121900" marT="121900" marB="121900"/>
                </a:tc>
                <a:extLst>
                  <a:ext uri="{0D108BD9-81ED-4DB2-BD59-A6C34878D82A}">
                    <a16:rowId xmlns:a16="http://schemas.microsoft.com/office/drawing/2014/main" val="3234089839"/>
                  </a:ext>
                </a:extLst>
              </a:tr>
            </a:tbl>
          </a:graphicData>
        </a:graphic>
      </p:graphicFrame>
    </p:spTree>
    <p:extLst>
      <p:ext uri="{BB962C8B-B14F-4D97-AF65-F5344CB8AC3E}">
        <p14:creationId xmlns:p14="http://schemas.microsoft.com/office/powerpoint/2010/main" val="419149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Results: Testing </a:t>
            </a:r>
          </a:p>
        </p:txBody>
      </p:sp>
      <p:pic>
        <p:nvPicPr>
          <p:cNvPr id="5" name="Picture 4">
            <a:extLst>
              <a:ext uri="{FF2B5EF4-FFF2-40B4-BE49-F238E27FC236}">
                <a16:creationId xmlns:a16="http://schemas.microsoft.com/office/drawing/2014/main" id="{4EB97950-6E84-D19D-6CA6-3A4B1151ABCC}"/>
              </a:ext>
            </a:extLst>
          </p:cNvPr>
          <p:cNvPicPr>
            <a:picLocks noChangeAspect="1"/>
          </p:cNvPicPr>
          <p:nvPr/>
        </p:nvPicPr>
        <p:blipFill>
          <a:blip r:embed="rId3"/>
          <a:stretch>
            <a:fillRect/>
          </a:stretch>
        </p:blipFill>
        <p:spPr>
          <a:xfrm>
            <a:off x="208156" y="2304199"/>
            <a:ext cx="11775688" cy="2249602"/>
          </a:xfrm>
          <a:prstGeom prst="rect">
            <a:avLst/>
          </a:prstGeom>
        </p:spPr>
      </p:pic>
      <p:sp>
        <p:nvSpPr>
          <p:cNvPr id="6" name="TextBox 5">
            <a:extLst>
              <a:ext uri="{FF2B5EF4-FFF2-40B4-BE49-F238E27FC236}">
                <a16:creationId xmlns:a16="http://schemas.microsoft.com/office/drawing/2014/main" id="{107FE3B0-0558-86E1-15FB-D7397794B00F}"/>
              </a:ext>
            </a:extLst>
          </p:cNvPr>
          <p:cNvSpPr txBox="1"/>
          <p:nvPr/>
        </p:nvSpPr>
        <p:spPr>
          <a:xfrm>
            <a:off x="4270917" y="5352585"/>
            <a:ext cx="2865863" cy="646331"/>
          </a:xfrm>
          <a:prstGeom prst="rect">
            <a:avLst/>
          </a:prstGeom>
          <a:noFill/>
        </p:spPr>
        <p:txBody>
          <a:bodyPr wrap="square" rtlCol="0">
            <a:spAutoFit/>
          </a:bodyPr>
          <a:lstStyle/>
          <a:p>
            <a:r>
              <a:rPr lang="en-US" dirty="0">
                <a:highlight>
                  <a:srgbClr val="FFFF00"/>
                </a:highlight>
              </a:rPr>
              <a:t>Results component outputs results as expected.</a:t>
            </a:r>
            <a:endParaRPr lang="en-NZ" dirty="0">
              <a:highlight>
                <a:srgbClr val="FFFF00"/>
              </a:highlight>
            </a:endParaRPr>
          </a:p>
        </p:txBody>
      </p:sp>
    </p:spTree>
    <p:extLst>
      <p:ext uri="{BB962C8B-B14F-4D97-AF65-F5344CB8AC3E}">
        <p14:creationId xmlns:p14="http://schemas.microsoft.com/office/powerpoint/2010/main" val="84460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NZ" sz="4000" dirty="0"/>
              <a:t>Assembled Outcome</a:t>
            </a:r>
            <a:r>
              <a:rPr lang="en" sz="4000" dirty="0"/>
              <a:t> - Test Plan 1</a:t>
            </a:r>
            <a:endParaRPr sz="4000" dirty="0"/>
          </a:p>
        </p:txBody>
      </p:sp>
      <p:graphicFrame>
        <p:nvGraphicFramePr>
          <p:cNvPr id="92" name="Google Shape;92;p19"/>
          <p:cNvGraphicFramePr/>
          <p:nvPr>
            <p:extLst>
              <p:ext uri="{D42A27DB-BD31-4B8C-83A1-F6EECF244321}">
                <p14:modId xmlns:p14="http://schemas.microsoft.com/office/powerpoint/2010/main" val="664718056"/>
              </p:ext>
            </p:extLst>
          </p:nvPr>
        </p:nvGraphicFramePr>
        <p:xfrm>
          <a:off x="517455" y="990760"/>
          <a:ext cx="11157089" cy="521184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program</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 Welcome to the Beginners </a:t>
                      </a:r>
                      <a:r>
                        <a:rPr lang="en-US" sz="1800" kern="1200" dirty="0" err="1">
                          <a:solidFill>
                            <a:schemeClr val="tx1"/>
                          </a:solidFill>
                          <a:effectLst/>
                          <a:latin typeface="+mn-lt"/>
                          <a:ea typeface="+mn-ea"/>
                          <a:cs typeface="+mn-cs"/>
                        </a:rPr>
                        <a:t>Maori</a:t>
                      </a:r>
                      <a:r>
                        <a:rPr lang="en-US" sz="1800" kern="1200" dirty="0">
                          <a:solidFill>
                            <a:schemeClr val="tx1"/>
                          </a:solidFill>
                          <a:effectLst/>
                          <a:latin typeface="+mn-lt"/>
                          <a:ea typeface="+mn-ea"/>
                          <a:cs typeface="+mn-cs"/>
                        </a:rPr>
                        <a:t> Number Quiz!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Please enter your name: </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US" sz="2400" dirty="0"/>
                        <a:t>{Enters name}</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Welcome to the Beginners </a:t>
                      </a:r>
                      <a:r>
                        <a:rPr lang="en-US" sz="1800" kern="1200" dirty="0" err="1">
                          <a:solidFill>
                            <a:schemeClr val="tx1"/>
                          </a:solidFill>
                          <a:effectLst/>
                          <a:latin typeface="+mn-lt"/>
                          <a:ea typeface="+mn-ea"/>
                          <a:cs typeface="+mn-cs"/>
                        </a:rPr>
                        <a:t>Maori</a:t>
                      </a:r>
                      <a:r>
                        <a:rPr lang="en-US" sz="1800" kern="1200" dirty="0">
                          <a:solidFill>
                            <a:schemeClr val="tx1"/>
                          </a:solidFill>
                          <a:effectLst/>
                          <a:latin typeface="+mn-lt"/>
                          <a:ea typeface="+mn-ea"/>
                          <a:cs typeface="+mn-cs"/>
                        </a:rPr>
                        <a:t> Number Quiz,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Have you played this game before?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(Please answer ‘yes’ or ‘no’):</a:t>
                      </a:r>
                    </a:p>
                  </a:txBody>
                  <a:tcPr marL="121900" marR="121900" marT="121900" marB="121900"/>
                </a:tc>
                <a:extLst>
                  <a:ext uri="{0D108BD9-81ED-4DB2-BD59-A6C34878D82A}">
                    <a16:rowId xmlns:a16="http://schemas.microsoft.com/office/drawing/2014/main" val="1093815596"/>
                  </a:ext>
                </a:extLst>
              </a:tr>
              <a:tr h="609560">
                <a:tc>
                  <a:txBody>
                    <a:bodyPr/>
                    <a:lstStyle/>
                    <a:p>
                      <a:pPr marL="0" lvl="0" indent="0" algn="l" rtl="0">
                        <a:spcBef>
                          <a:spcPts val="0"/>
                        </a:spcBef>
                        <a:spcAft>
                          <a:spcPts val="0"/>
                        </a:spcAft>
                        <a:buNone/>
                      </a:pPr>
                      <a:r>
                        <a:rPr lang="en-US" sz="2400" dirty="0"/>
                        <a:t>yes</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difficulty would you like to play?:</a:t>
                      </a:r>
                    </a:p>
                  </a:txBody>
                  <a:tcPr marL="121900" marR="121900" marT="121900" marB="121900"/>
                </a:tc>
                <a:extLst>
                  <a:ext uri="{0D108BD9-81ED-4DB2-BD59-A6C34878D82A}">
                    <a16:rowId xmlns:a16="http://schemas.microsoft.com/office/drawing/2014/main" val="446566484"/>
                  </a:ext>
                </a:extLst>
              </a:tr>
              <a:tr h="609560">
                <a:tc>
                  <a:txBody>
                    <a:bodyPr/>
                    <a:lstStyle/>
                    <a:p>
                      <a:pPr marL="0" lvl="0" indent="0" algn="l" rtl="0">
                        <a:spcBef>
                          <a:spcPts val="0"/>
                        </a:spcBef>
                        <a:spcAft>
                          <a:spcPts val="0"/>
                        </a:spcAft>
                        <a:buNone/>
                      </a:pPr>
                      <a:r>
                        <a:rPr lang="en-US" sz="2400" dirty="0"/>
                        <a:t>no</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 Instructions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difficulty would you like to play?:</a:t>
                      </a:r>
                    </a:p>
                  </a:txBody>
                  <a:tcPr marL="121900" marR="121900" marT="121900" marB="121900"/>
                </a:tc>
                <a:extLst>
                  <a:ext uri="{0D108BD9-81ED-4DB2-BD59-A6C34878D82A}">
                    <a16:rowId xmlns:a16="http://schemas.microsoft.com/office/drawing/2014/main" val="4112511385"/>
                  </a:ext>
                </a:extLst>
              </a:tr>
              <a:tr h="609560">
                <a:tc>
                  <a:txBody>
                    <a:bodyPr/>
                    <a:lstStyle/>
                    <a:p>
                      <a:pPr marL="0" lvl="0" indent="0" algn="l" rtl="0">
                        <a:spcBef>
                          <a:spcPts val="0"/>
                        </a:spcBef>
                        <a:spcAft>
                          <a:spcPts val="0"/>
                        </a:spcAft>
                        <a:buNone/>
                      </a:pPr>
                      <a:r>
                        <a:rPr lang="en-US" sz="2400" dirty="0"/>
                        <a:t>Any other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Please answer ‘yes’ or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difficulty would you like to play?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(Please answer ‘yes’ or ‘no’):</a:t>
                      </a:r>
                    </a:p>
                  </a:txBody>
                  <a:tcPr marL="121900" marR="121900" marT="121900" marB="121900"/>
                </a:tc>
                <a:extLst>
                  <a:ext uri="{0D108BD9-81ED-4DB2-BD59-A6C34878D82A}">
                    <a16:rowId xmlns:a16="http://schemas.microsoft.com/office/drawing/2014/main" val="2238535904"/>
                  </a:ext>
                </a:extLst>
              </a:tr>
            </a:tbl>
          </a:graphicData>
        </a:graphic>
      </p:graphicFrame>
    </p:spTree>
    <p:extLst>
      <p:ext uri="{BB962C8B-B14F-4D97-AF65-F5344CB8AC3E}">
        <p14:creationId xmlns:p14="http://schemas.microsoft.com/office/powerpoint/2010/main" val="97794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 Testing 1</a:t>
            </a:r>
          </a:p>
        </p:txBody>
      </p:sp>
      <p:pic>
        <p:nvPicPr>
          <p:cNvPr id="5" name="Picture 4">
            <a:extLst>
              <a:ext uri="{FF2B5EF4-FFF2-40B4-BE49-F238E27FC236}">
                <a16:creationId xmlns:a16="http://schemas.microsoft.com/office/drawing/2014/main" id="{5AA3EFD4-B27E-4EFC-3377-1F8B3CD0088D}"/>
              </a:ext>
            </a:extLst>
          </p:cNvPr>
          <p:cNvPicPr>
            <a:picLocks noChangeAspect="1"/>
          </p:cNvPicPr>
          <p:nvPr/>
        </p:nvPicPr>
        <p:blipFill>
          <a:blip r:embed="rId3"/>
          <a:stretch>
            <a:fillRect/>
          </a:stretch>
        </p:blipFill>
        <p:spPr>
          <a:xfrm>
            <a:off x="169390" y="1133586"/>
            <a:ext cx="11815149" cy="5155702"/>
          </a:xfrm>
          <a:prstGeom prst="rect">
            <a:avLst/>
          </a:prstGeom>
        </p:spPr>
      </p:pic>
    </p:spTree>
    <p:extLst>
      <p:ext uri="{BB962C8B-B14F-4D97-AF65-F5344CB8AC3E}">
        <p14:creationId xmlns:p14="http://schemas.microsoft.com/office/powerpoint/2010/main" val="115145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NZ" sz="4000" dirty="0"/>
              <a:t>Assembled Outcome</a:t>
            </a:r>
            <a:r>
              <a:rPr lang="en" sz="4000" dirty="0"/>
              <a:t> - Test Plan 2</a:t>
            </a:r>
            <a:endParaRPr sz="4000" dirty="0"/>
          </a:p>
        </p:txBody>
      </p:sp>
      <p:graphicFrame>
        <p:nvGraphicFramePr>
          <p:cNvPr id="92" name="Google Shape;92;p19"/>
          <p:cNvGraphicFramePr/>
          <p:nvPr>
            <p:extLst>
              <p:ext uri="{D42A27DB-BD31-4B8C-83A1-F6EECF244321}">
                <p14:modId xmlns:p14="http://schemas.microsoft.com/office/powerpoint/2010/main" val="381233466"/>
              </p:ext>
            </p:extLst>
          </p:nvPr>
        </p:nvGraphicFramePr>
        <p:xfrm>
          <a:off x="517455" y="990760"/>
          <a:ext cx="11157089" cy="572992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1600" dirty="0"/>
                        <a:t>easy</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US" sz="1600" dirty="0"/>
                        <a:t>1</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1331006478"/>
                  </a:ext>
                </a:extLst>
              </a:tr>
              <a:tr h="609560">
                <a:tc>
                  <a:txBody>
                    <a:bodyPr/>
                    <a:lstStyle/>
                    <a:p>
                      <a:pPr marL="0" lvl="0" indent="0" algn="l" rtl="0">
                        <a:spcBef>
                          <a:spcPts val="0"/>
                        </a:spcBef>
                        <a:spcAft>
                          <a:spcPts val="0"/>
                        </a:spcAft>
                        <a:buNone/>
                      </a:pPr>
                      <a:r>
                        <a:rPr lang="en-US" sz="1600" dirty="0"/>
                        <a:t>medium</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medium.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2482140643"/>
                  </a:ext>
                </a:extLst>
              </a:tr>
              <a:tr h="609560">
                <a:tc>
                  <a:txBody>
                    <a:bodyPr/>
                    <a:lstStyle/>
                    <a:p>
                      <a:pPr marL="0" lvl="0" indent="0" algn="l" rtl="0">
                        <a:spcBef>
                          <a:spcPts val="0"/>
                        </a:spcBef>
                        <a:spcAft>
                          <a:spcPts val="0"/>
                        </a:spcAft>
                        <a:buNone/>
                      </a:pPr>
                      <a:r>
                        <a:rPr lang="en-US" sz="1600" dirty="0"/>
                        <a:t>2</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medium.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3723128792"/>
                  </a:ext>
                </a:extLst>
              </a:tr>
              <a:tr h="609560">
                <a:tc>
                  <a:txBody>
                    <a:bodyPr/>
                    <a:lstStyle/>
                    <a:p>
                      <a:pPr marL="0" lvl="0" indent="0" algn="l" rtl="0">
                        <a:spcBef>
                          <a:spcPts val="0"/>
                        </a:spcBef>
                        <a:spcAft>
                          <a:spcPts val="0"/>
                        </a:spcAft>
                        <a:buNone/>
                      </a:pPr>
                      <a:r>
                        <a:rPr lang="en-US" sz="1600" dirty="0"/>
                        <a:t>hard</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hard.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4052610846"/>
                  </a:ext>
                </a:extLst>
              </a:tr>
              <a:tr h="609560">
                <a:tc>
                  <a:txBody>
                    <a:bodyPr/>
                    <a:lstStyle/>
                    <a:p>
                      <a:pPr marL="0" lvl="0" indent="0" algn="l" rtl="0">
                        <a:spcBef>
                          <a:spcPts val="0"/>
                        </a:spcBef>
                        <a:spcAft>
                          <a:spcPts val="0"/>
                        </a:spcAft>
                        <a:buNone/>
                      </a:pPr>
                      <a:r>
                        <a:rPr lang="en-US" sz="1600" dirty="0"/>
                        <a:t>3</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hard.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2930675142"/>
                  </a:ext>
                </a:extLst>
              </a:tr>
              <a:tr h="609560">
                <a:tc>
                  <a:txBody>
                    <a:bodyPr/>
                    <a:lstStyle/>
                    <a:p>
                      <a:pPr marL="0" lvl="0" indent="0" algn="l" rtl="0">
                        <a:spcBef>
                          <a:spcPts val="0"/>
                        </a:spcBef>
                        <a:spcAft>
                          <a:spcPts val="0"/>
                        </a:spcAft>
                        <a:buNone/>
                      </a:pPr>
                      <a:r>
                        <a:rPr lang="en-US" sz="1600" dirty="0"/>
                        <a:t>Any other answer</a:t>
                      </a:r>
                      <a:endParaRPr sz="16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Difficulty has been automatically set to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Press &lt;enter&gt; to start!</a:t>
                      </a:r>
                    </a:p>
                  </a:txBody>
                  <a:tcPr marL="121900" marR="121900" marT="121900" marB="121900"/>
                </a:tc>
                <a:extLst>
                  <a:ext uri="{0D108BD9-81ED-4DB2-BD59-A6C34878D82A}">
                    <a16:rowId xmlns:a16="http://schemas.microsoft.com/office/drawing/2014/main" val="849246138"/>
                  </a:ext>
                </a:extLst>
              </a:tr>
            </a:tbl>
          </a:graphicData>
        </a:graphic>
      </p:graphicFrame>
    </p:spTree>
    <p:extLst>
      <p:ext uri="{BB962C8B-B14F-4D97-AF65-F5344CB8AC3E}">
        <p14:creationId xmlns:p14="http://schemas.microsoft.com/office/powerpoint/2010/main" val="1027203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 Testing 2</a:t>
            </a:r>
          </a:p>
        </p:txBody>
      </p:sp>
      <p:pic>
        <p:nvPicPr>
          <p:cNvPr id="4" name="Picture 3">
            <a:extLst>
              <a:ext uri="{FF2B5EF4-FFF2-40B4-BE49-F238E27FC236}">
                <a16:creationId xmlns:a16="http://schemas.microsoft.com/office/drawing/2014/main" id="{0E7BCBE6-589D-1A3E-8D6F-742AE5EC7161}"/>
              </a:ext>
            </a:extLst>
          </p:cNvPr>
          <p:cNvPicPr>
            <a:picLocks noChangeAspect="1"/>
          </p:cNvPicPr>
          <p:nvPr/>
        </p:nvPicPr>
        <p:blipFill>
          <a:blip r:embed="rId3"/>
          <a:stretch>
            <a:fillRect/>
          </a:stretch>
        </p:blipFill>
        <p:spPr>
          <a:xfrm>
            <a:off x="259497" y="1063503"/>
            <a:ext cx="11673005" cy="5388097"/>
          </a:xfrm>
          <a:prstGeom prst="rect">
            <a:avLst/>
          </a:prstGeom>
        </p:spPr>
      </p:pic>
    </p:spTree>
    <p:extLst>
      <p:ext uri="{BB962C8B-B14F-4D97-AF65-F5344CB8AC3E}">
        <p14:creationId xmlns:p14="http://schemas.microsoft.com/office/powerpoint/2010/main" val="251203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 Testing 2 continued</a:t>
            </a:r>
          </a:p>
        </p:txBody>
      </p:sp>
      <p:pic>
        <p:nvPicPr>
          <p:cNvPr id="5" name="Picture 4">
            <a:extLst>
              <a:ext uri="{FF2B5EF4-FFF2-40B4-BE49-F238E27FC236}">
                <a16:creationId xmlns:a16="http://schemas.microsoft.com/office/drawing/2014/main" id="{7A16D1BC-0554-1744-8DE8-149D4DB18EB5}"/>
              </a:ext>
            </a:extLst>
          </p:cNvPr>
          <p:cNvPicPr>
            <a:picLocks noChangeAspect="1"/>
          </p:cNvPicPr>
          <p:nvPr/>
        </p:nvPicPr>
        <p:blipFill>
          <a:blip r:embed="rId3"/>
          <a:stretch>
            <a:fillRect/>
          </a:stretch>
        </p:blipFill>
        <p:spPr>
          <a:xfrm>
            <a:off x="464089" y="2748270"/>
            <a:ext cx="11263822" cy="1567251"/>
          </a:xfrm>
          <a:prstGeom prst="rect">
            <a:avLst/>
          </a:prstGeom>
        </p:spPr>
      </p:pic>
    </p:spTree>
    <p:extLst>
      <p:ext uri="{BB962C8B-B14F-4D97-AF65-F5344CB8AC3E}">
        <p14:creationId xmlns:p14="http://schemas.microsoft.com/office/powerpoint/2010/main" val="2396125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NZ" sz="4000" dirty="0"/>
              <a:t>Assembled Outcome</a:t>
            </a:r>
            <a:r>
              <a:rPr lang="en" sz="4000" dirty="0"/>
              <a:t> - Test Plan 3</a:t>
            </a:r>
            <a:endParaRPr sz="4000" dirty="0"/>
          </a:p>
        </p:txBody>
      </p:sp>
      <p:graphicFrame>
        <p:nvGraphicFramePr>
          <p:cNvPr id="92" name="Google Shape;92;p19"/>
          <p:cNvGraphicFramePr/>
          <p:nvPr>
            <p:extLst>
              <p:ext uri="{D42A27DB-BD31-4B8C-83A1-F6EECF244321}">
                <p14:modId xmlns:p14="http://schemas.microsoft.com/office/powerpoint/2010/main" val="3691056657"/>
              </p:ext>
            </p:extLst>
          </p:nvPr>
        </p:nvGraphicFramePr>
        <p:xfrm>
          <a:off x="517455" y="990760"/>
          <a:ext cx="11157089" cy="548616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&lt;enter&gt;</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is {number from preferred list} in </a:t>
                      </a:r>
                      <a:r>
                        <a:rPr lang="en-US" sz="1800" kern="1200" dirty="0" err="1">
                          <a:solidFill>
                            <a:schemeClr val="tx1"/>
                          </a:solidFill>
                          <a:effectLst/>
                          <a:latin typeface="+mn-lt"/>
                          <a:ea typeface="+mn-ea"/>
                          <a:cs typeface="+mn-cs"/>
                        </a:rPr>
                        <a:t>Maori</a:t>
                      </a:r>
                      <a:r>
                        <a:rPr lang="en-US" sz="1800" kern="1200" dirty="0">
                          <a:solidFill>
                            <a:schemeClr val="tx1"/>
                          </a:solidFill>
                          <a:effectLst/>
                          <a:latin typeface="+mn-lt"/>
                          <a:ea typeface="+mn-ea"/>
                          <a:cs typeface="+mn-cs"/>
                        </a:rPr>
                        <a:t>?:</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US" sz="2400" dirty="0"/>
                        <a:t>{correct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is {another number from same list} in </a:t>
                      </a:r>
                      <a:r>
                        <a:rPr lang="en-US" sz="1800" kern="1200" dirty="0" err="1">
                          <a:solidFill>
                            <a:schemeClr val="tx1"/>
                          </a:solidFill>
                          <a:effectLst/>
                          <a:latin typeface="+mn-lt"/>
                          <a:ea typeface="+mn-ea"/>
                          <a:cs typeface="+mn-cs"/>
                        </a:rPr>
                        <a:t>Maori</a:t>
                      </a:r>
                      <a:r>
                        <a:rPr lang="en-US" sz="1800" kern="1200" dirty="0">
                          <a:solidFill>
                            <a:schemeClr val="tx1"/>
                          </a:solidFill>
                          <a:effectLst/>
                          <a:latin typeface="+mn-lt"/>
                          <a:ea typeface="+mn-ea"/>
                          <a:cs typeface="+mn-cs"/>
                        </a:rPr>
                        <a:t>?:</a:t>
                      </a:r>
                    </a:p>
                  </a:txBody>
                  <a:tcPr marL="121900" marR="121900" marT="121900" marB="121900"/>
                </a:tc>
                <a:extLst>
                  <a:ext uri="{0D108BD9-81ED-4DB2-BD59-A6C34878D82A}">
                    <a16:rowId xmlns:a16="http://schemas.microsoft.com/office/drawing/2014/main" val="3271373309"/>
                  </a:ext>
                </a:extLst>
              </a:tr>
              <a:tr h="609560">
                <a:tc>
                  <a:txBody>
                    <a:bodyPr/>
                    <a:lstStyle/>
                    <a:p>
                      <a:pPr marL="0" lvl="0" indent="0" algn="l" rtl="0">
                        <a:spcBef>
                          <a:spcPts val="0"/>
                        </a:spcBef>
                        <a:spcAft>
                          <a:spcPts val="0"/>
                        </a:spcAft>
                        <a:buNone/>
                      </a:pPr>
                      <a:r>
                        <a:rPr lang="en-US" sz="2400" dirty="0"/>
                        <a:t>{incorrect answer}</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is {another number from same list} in </a:t>
                      </a:r>
                      <a:r>
                        <a:rPr lang="en-US" sz="1800" kern="1200" dirty="0" err="1">
                          <a:solidFill>
                            <a:schemeClr val="tx1"/>
                          </a:solidFill>
                          <a:effectLst/>
                          <a:latin typeface="+mn-lt"/>
                          <a:ea typeface="+mn-ea"/>
                          <a:cs typeface="+mn-cs"/>
                        </a:rPr>
                        <a:t>Maori</a:t>
                      </a:r>
                      <a:r>
                        <a:rPr lang="en-US" sz="1800" kern="1200" dirty="0">
                          <a:solidFill>
                            <a:schemeClr val="tx1"/>
                          </a:solidFill>
                          <a:effectLst/>
                          <a:latin typeface="+mn-lt"/>
                          <a:ea typeface="+mn-ea"/>
                          <a:cs typeface="+mn-cs"/>
                        </a:rPr>
                        <a:t>?:</a:t>
                      </a:r>
                    </a:p>
                  </a:txBody>
                  <a:tcPr marL="121900" marR="121900" marT="121900" marB="121900"/>
                </a:tc>
                <a:extLst>
                  <a:ext uri="{0D108BD9-81ED-4DB2-BD59-A6C34878D82A}">
                    <a16:rowId xmlns:a16="http://schemas.microsoft.com/office/drawing/2014/main" val="2050786134"/>
                  </a:ext>
                </a:extLst>
              </a:tr>
              <a:tr h="609560">
                <a:tc>
                  <a:txBody>
                    <a:bodyPr/>
                    <a:lstStyle/>
                    <a:p>
                      <a:pPr marL="0" lvl="0" indent="0" algn="l" rtl="0">
                        <a:spcBef>
                          <a:spcPts val="0"/>
                        </a:spcBef>
                        <a:spcAft>
                          <a:spcPts val="0"/>
                        </a:spcAft>
                        <a:buNone/>
                      </a:pPr>
                      <a:r>
                        <a:rPr lang="en-US" sz="2400" dirty="0"/>
                        <a:t>{correct answer for last question}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You answered {how many right} out of 10 questions correctly!</a:t>
                      </a:r>
                    </a:p>
                  </a:txBody>
                  <a:tcPr marL="121900" marR="121900" marT="121900" marB="121900"/>
                </a:tc>
                <a:extLst>
                  <a:ext uri="{0D108BD9-81ED-4DB2-BD59-A6C34878D82A}">
                    <a16:rowId xmlns:a16="http://schemas.microsoft.com/office/drawing/2014/main" val="3015849656"/>
                  </a:ext>
                </a:extLst>
              </a:tr>
              <a:tr h="609560">
                <a:tc>
                  <a:txBody>
                    <a:bodyPr/>
                    <a:lstStyle/>
                    <a:p>
                      <a:pPr marL="0" lvl="0" indent="0" algn="l" rtl="0">
                        <a:spcBef>
                          <a:spcPts val="0"/>
                        </a:spcBef>
                        <a:spcAft>
                          <a:spcPts val="0"/>
                        </a:spcAft>
                        <a:buNone/>
                      </a:pPr>
                      <a:r>
                        <a:rPr lang="en-US" sz="2400" dirty="0"/>
                        <a:t>{Incorrect answer for last question}</a:t>
                      </a:r>
                      <a:endParaRPr sz="24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You answered {how many right} out of 10 questions correctly!</a:t>
                      </a:r>
                    </a:p>
                  </a:txBody>
                  <a:tcPr marL="121900" marR="121900" marT="121900" marB="121900"/>
                </a:tc>
                <a:extLst>
                  <a:ext uri="{0D108BD9-81ED-4DB2-BD59-A6C34878D82A}">
                    <a16:rowId xmlns:a16="http://schemas.microsoft.com/office/drawing/2014/main" val="738944483"/>
                  </a:ext>
                </a:extLst>
              </a:tr>
            </a:tbl>
          </a:graphicData>
        </a:graphic>
      </p:graphicFrame>
    </p:spTree>
    <p:extLst>
      <p:ext uri="{BB962C8B-B14F-4D97-AF65-F5344CB8AC3E}">
        <p14:creationId xmlns:p14="http://schemas.microsoft.com/office/powerpoint/2010/main" val="335638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 Testing 3</a:t>
            </a:r>
          </a:p>
        </p:txBody>
      </p:sp>
      <p:pic>
        <p:nvPicPr>
          <p:cNvPr id="5" name="Picture 4">
            <a:extLst>
              <a:ext uri="{FF2B5EF4-FFF2-40B4-BE49-F238E27FC236}">
                <a16:creationId xmlns:a16="http://schemas.microsoft.com/office/drawing/2014/main" id="{A1DED2CC-6583-8835-65B1-63ED7ABF5FF1}"/>
              </a:ext>
            </a:extLst>
          </p:cNvPr>
          <p:cNvPicPr>
            <a:picLocks noChangeAspect="1"/>
          </p:cNvPicPr>
          <p:nvPr/>
        </p:nvPicPr>
        <p:blipFill>
          <a:blip r:embed="rId3"/>
          <a:stretch>
            <a:fillRect/>
          </a:stretch>
        </p:blipFill>
        <p:spPr>
          <a:xfrm>
            <a:off x="101291" y="1073029"/>
            <a:ext cx="11989416" cy="4711942"/>
          </a:xfrm>
          <a:prstGeom prst="rect">
            <a:avLst/>
          </a:prstGeom>
        </p:spPr>
      </p:pic>
    </p:spTree>
    <p:extLst>
      <p:ext uri="{BB962C8B-B14F-4D97-AF65-F5344CB8AC3E}">
        <p14:creationId xmlns:p14="http://schemas.microsoft.com/office/powerpoint/2010/main" val="105680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356108929"/>
              </p:ext>
            </p:extLst>
          </p:nvPr>
        </p:nvGraphicFramePr>
        <p:xfrm>
          <a:off x="589280" y="1372088"/>
          <a:ext cx="10764520" cy="5120787"/>
        </p:xfrm>
        <a:graphic>
          <a:graphicData uri="http://schemas.openxmlformats.org/drawingml/2006/table">
            <a:tbl>
              <a:tblPr firstRow="1" bandRow="1">
                <a:tableStyleId>{5C22544A-7EE6-4342-B048-85BDC9FD1C3A}</a:tableStyleId>
              </a:tblPr>
              <a:tblGrid>
                <a:gridCol w="4112859">
                  <a:extLst>
                    <a:ext uri="{9D8B030D-6E8A-4147-A177-3AD203B41FA5}">
                      <a16:colId xmlns:a16="http://schemas.microsoft.com/office/drawing/2014/main" val="2849256304"/>
                    </a:ext>
                  </a:extLst>
                </a:gridCol>
                <a:gridCol w="6651661">
                  <a:extLst>
                    <a:ext uri="{9D8B030D-6E8A-4147-A177-3AD203B41FA5}">
                      <a16:colId xmlns:a16="http://schemas.microsoft.com/office/drawing/2014/main" val="2106481727"/>
                    </a:ext>
                  </a:extLst>
                </a:gridCol>
              </a:tblGrid>
              <a:tr h="35327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618224">
                <a:tc>
                  <a:txBody>
                    <a:bodyPr/>
                    <a:lstStyle/>
                    <a:p>
                      <a:r>
                        <a:rPr lang="en-NZ" sz="1600" dirty="0"/>
                        <a:t>Social</a:t>
                      </a:r>
                    </a:p>
                  </a:txBody>
                  <a:tcPr/>
                </a:tc>
                <a:tc>
                  <a:txBody>
                    <a:bodyPr/>
                    <a:lstStyle/>
                    <a:p>
                      <a:r>
                        <a:rPr lang="en-NZ" sz="1600" dirty="0"/>
                        <a:t>The social implications are relevant because of the effect my code might have on society. This includes users, the wider community, and society as a whole. This includes racism and offensive content that would have a negative impact on society. Any messages and instructions in my program should be culturally neutral and inoffensive, which means being clear and unambiguous.</a:t>
                      </a:r>
                    </a:p>
                  </a:txBody>
                  <a:tcPr/>
                </a:tc>
                <a:extLst>
                  <a:ext uri="{0D108BD9-81ED-4DB2-BD59-A6C34878D82A}">
                    <a16:rowId xmlns:a16="http://schemas.microsoft.com/office/drawing/2014/main" val="2636529970"/>
                  </a:ext>
                </a:extLst>
              </a:tr>
              <a:tr h="1413082">
                <a:tc>
                  <a:txBody>
                    <a:bodyPr/>
                    <a:lstStyle/>
                    <a:p>
                      <a:r>
                        <a:rPr lang="en-NZ" sz="1600" dirty="0"/>
                        <a:t>Future Proofing</a:t>
                      </a:r>
                    </a:p>
                  </a:txBody>
                  <a:tcPr/>
                </a:tc>
                <a:tc>
                  <a:txBody>
                    <a:bodyPr/>
                    <a:lstStyle/>
                    <a:p>
                      <a:r>
                        <a:rPr lang="en-NZ" sz="1600" dirty="0"/>
                        <a:t>If a future coder were to ever modify my program, I need to make sure that my code is flexible, adaptable, and easy to understand. My code should have comments such as doc-strings and a reasoning to why this part of the code exists and its purpose. It should also be well organised in some sense to make it easy to read.</a:t>
                      </a:r>
                    </a:p>
                  </a:txBody>
                  <a:tcPr/>
                </a:tc>
                <a:extLst>
                  <a:ext uri="{0D108BD9-81ED-4DB2-BD59-A6C34878D82A}">
                    <a16:rowId xmlns:a16="http://schemas.microsoft.com/office/drawing/2014/main" val="845002142"/>
                  </a:ext>
                </a:extLst>
              </a:tr>
              <a:tr h="883176">
                <a:tc>
                  <a:txBody>
                    <a:bodyPr/>
                    <a:lstStyle/>
                    <a:p>
                      <a:r>
                        <a:rPr lang="en-NZ" sz="1600" dirty="0"/>
                        <a:t>Functionality</a:t>
                      </a:r>
                    </a:p>
                  </a:txBody>
                  <a:tcPr/>
                </a:tc>
                <a:tc>
                  <a:txBody>
                    <a:bodyPr/>
                    <a:lstStyle/>
                    <a:p>
                      <a:r>
                        <a:rPr lang="en-NZ" sz="1600" dirty="0"/>
                        <a:t>Functionality is about ensuring that the program works as expected. It should work for expected, boundary, and unexpected cases. This means making sure it works in all circumstances without error or crashing. </a:t>
                      </a:r>
                    </a:p>
                  </a:txBody>
                  <a:tcPr/>
                </a:tc>
                <a:extLst>
                  <a:ext uri="{0D108BD9-81ED-4DB2-BD59-A6C34878D82A}">
                    <a16:rowId xmlns:a16="http://schemas.microsoft.com/office/drawing/2014/main" val="1686164491"/>
                  </a:ext>
                </a:extLst>
              </a:tr>
              <a:tr h="1148129">
                <a:tc>
                  <a:txBody>
                    <a:bodyPr/>
                    <a:lstStyle/>
                    <a:p>
                      <a:r>
                        <a:rPr lang="en-NZ" sz="1600" dirty="0"/>
                        <a:t>Usability</a:t>
                      </a:r>
                    </a:p>
                  </a:txBody>
                  <a:tcPr/>
                </a:tc>
                <a:tc>
                  <a:txBody>
                    <a:bodyPr/>
                    <a:lstStyle/>
                    <a:p>
                      <a:r>
                        <a:rPr lang="en-NZ" sz="1600" dirty="0"/>
                        <a:t>For the end user to read the end of the program with ease, they need to properly understand what to do. This is where usability comes into play. A good way to overcome this relevant implication is to include instructions and messages that are easy to understand. </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User Feedback 1</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63E3F607-EC0F-7ED0-B837-950886B2D1AC}"/>
              </a:ext>
            </a:extLst>
          </p:cNvPr>
          <p:cNvPicPr>
            <a:picLocks noChangeAspect="1"/>
          </p:cNvPicPr>
          <p:nvPr/>
        </p:nvPicPr>
        <p:blipFill>
          <a:blip r:embed="rId3"/>
          <a:stretch>
            <a:fillRect/>
          </a:stretch>
        </p:blipFill>
        <p:spPr>
          <a:xfrm>
            <a:off x="261946" y="2062283"/>
            <a:ext cx="5369523" cy="2119424"/>
          </a:xfrm>
          <a:prstGeom prst="rect">
            <a:avLst/>
          </a:prstGeom>
        </p:spPr>
      </p:pic>
      <p:sp>
        <p:nvSpPr>
          <p:cNvPr id="6" name="TextBox 5">
            <a:extLst>
              <a:ext uri="{FF2B5EF4-FFF2-40B4-BE49-F238E27FC236}">
                <a16:creationId xmlns:a16="http://schemas.microsoft.com/office/drawing/2014/main" id="{1AB0104A-70E5-85DF-2C02-FE92B9070EA1}"/>
              </a:ext>
            </a:extLst>
          </p:cNvPr>
          <p:cNvSpPr txBox="1"/>
          <p:nvPr/>
        </p:nvSpPr>
        <p:spPr>
          <a:xfrm>
            <a:off x="3200014" y="5194798"/>
            <a:ext cx="6052747" cy="1477328"/>
          </a:xfrm>
          <a:prstGeom prst="rect">
            <a:avLst/>
          </a:prstGeom>
          <a:noFill/>
        </p:spPr>
        <p:txBody>
          <a:bodyPr wrap="none" rtlCol="0">
            <a:spAutoFit/>
          </a:bodyPr>
          <a:lstStyle/>
          <a:p>
            <a:r>
              <a:rPr lang="en-US" dirty="0">
                <a:highlight>
                  <a:srgbClr val="FFFF00"/>
                </a:highlight>
              </a:rPr>
              <a:t>I got </a:t>
            </a:r>
            <a:r>
              <a:rPr lang="en-US" dirty="0" err="1">
                <a:highlight>
                  <a:srgbClr val="FFFF00"/>
                </a:highlight>
              </a:rPr>
              <a:t>Eleasha</a:t>
            </a:r>
            <a:r>
              <a:rPr lang="en-US" dirty="0">
                <a:highlight>
                  <a:srgbClr val="FFFF00"/>
                </a:highlight>
              </a:rPr>
              <a:t> to test my program and she noticed a spelling</a:t>
            </a:r>
            <a:br>
              <a:rPr lang="en-US" dirty="0">
                <a:highlight>
                  <a:srgbClr val="FFFF00"/>
                </a:highlight>
              </a:rPr>
            </a:br>
            <a:r>
              <a:rPr lang="en-US" dirty="0">
                <a:highlight>
                  <a:srgbClr val="FFFF00"/>
                </a:highlight>
              </a:rPr>
              <a:t>error in ‘</a:t>
            </a:r>
            <a:r>
              <a:rPr lang="en-US" dirty="0" err="1">
                <a:highlight>
                  <a:srgbClr val="FFFF00"/>
                </a:highlight>
              </a:rPr>
              <a:t>whitu</a:t>
            </a:r>
            <a:r>
              <a:rPr lang="en-US" dirty="0">
                <a:highlight>
                  <a:srgbClr val="FFFF00"/>
                </a:highlight>
              </a:rPr>
              <a:t>’, which I had spelt as ‘</a:t>
            </a:r>
            <a:r>
              <a:rPr lang="en-US" dirty="0" err="1">
                <a:highlight>
                  <a:srgbClr val="FFFF00"/>
                </a:highlight>
              </a:rPr>
              <a:t>whetu</a:t>
            </a:r>
            <a:r>
              <a:rPr lang="en-US" dirty="0">
                <a:highlight>
                  <a:srgbClr val="FFFF00"/>
                </a:highlight>
              </a:rPr>
              <a:t>’. I then changed </a:t>
            </a:r>
            <a:br>
              <a:rPr lang="en-US" dirty="0">
                <a:highlight>
                  <a:srgbClr val="FFFF00"/>
                </a:highlight>
              </a:rPr>
            </a:br>
            <a:r>
              <a:rPr lang="en-US" dirty="0">
                <a:highlight>
                  <a:srgbClr val="FFFF00"/>
                </a:highlight>
              </a:rPr>
              <a:t>in a second version of the base code. This helped me stay true </a:t>
            </a:r>
            <a:br>
              <a:rPr lang="en-US" dirty="0">
                <a:highlight>
                  <a:srgbClr val="FFFF00"/>
                </a:highlight>
              </a:rPr>
            </a:br>
            <a:r>
              <a:rPr lang="en-US" dirty="0">
                <a:highlight>
                  <a:srgbClr val="FFFF00"/>
                </a:highlight>
              </a:rPr>
              <a:t>to the social implication of my code being offensive to certain </a:t>
            </a:r>
            <a:br>
              <a:rPr lang="en-US" dirty="0">
                <a:highlight>
                  <a:srgbClr val="FFFF00"/>
                </a:highlight>
              </a:rPr>
            </a:br>
            <a:r>
              <a:rPr lang="en-US" dirty="0">
                <a:highlight>
                  <a:srgbClr val="FFFF00"/>
                </a:highlight>
              </a:rPr>
              <a:t>social groups. </a:t>
            </a:r>
            <a:endParaRPr lang="en-NZ" dirty="0">
              <a:highlight>
                <a:srgbClr val="FFFF00"/>
              </a:highlight>
            </a:endParaRPr>
          </a:p>
        </p:txBody>
      </p:sp>
      <p:pic>
        <p:nvPicPr>
          <p:cNvPr id="8" name="Picture 7">
            <a:extLst>
              <a:ext uri="{FF2B5EF4-FFF2-40B4-BE49-F238E27FC236}">
                <a16:creationId xmlns:a16="http://schemas.microsoft.com/office/drawing/2014/main" id="{47617414-B3FF-7AB8-F216-5820C0EE013C}"/>
              </a:ext>
            </a:extLst>
          </p:cNvPr>
          <p:cNvPicPr>
            <a:picLocks noChangeAspect="1"/>
          </p:cNvPicPr>
          <p:nvPr/>
        </p:nvPicPr>
        <p:blipFill>
          <a:blip r:embed="rId4"/>
          <a:stretch>
            <a:fillRect/>
          </a:stretch>
        </p:blipFill>
        <p:spPr>
          <a:xfrm>
            <a:off x="6095999" y="1891290"/>
            <a:ext cx="5226319" cy="2692538"/>
          </a:xfrm>
          <a:prstGeom prst="rect">
            <a:avLst/>
          </a:prstGeom>
        </p:spPr>
      </p:pic>
    </p:spTree>
    <p:extLst>
      <p:ext uri="{BB962C8B-B14F-4D97-AF65-F5344CB8AC3E}">
        <p14:creationId xmlns:p14="http://schemas.microsoft.com/office/powerpoint/2010/main" val="10842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User Feedback 2</a:t>
            </a:r>
          </a:p>
        </p:txBody>
      </p:sp>
      <p:sp>
        <p:nvSpPr>
          <p:cNvPr id="6" name="TextBox 5">
            <a:extLst>
              <a:ext uri="{FF2B5EF4-FFF2-40B4-BE49-F238E27FC236}">
                <a16:creationId xmlns:a16="http://schemas.microsoft.com/office/drawing/2014/main" id="{1AB0104A-70E5-85DF-2C02-FE92B9070EA1}"/>
              </a:ext>
            </a:extLst>
          </p:cNvPr>
          <p:cNvSpPr txBox="1"/>
          <p:nvPr/>
        </p:nvSpPr>
        <p:spPr>
          <a:xfrm>
            <a:off x="143751" y="5542859"/>
            <a:ext cx="12006172" cy="646331"/>
          </a:xfrm>
          <a:prstGeom prst="rect">
            <a:avLst/>
          </a:prstGeom>
          <a:noFill/>
        </p:spPr>
        <p:txBody>
          <a:bodyPr wrap="none" rtlCol="0">
            <a:spAutoFit/>
          </a:bodyPr>
          <a:lstStyle/>
          <a:p>
            <a:r>
              <a:rPr lang="en-US" dirty="0">
                <a:highlight>
                  <a:srgbClr val="FFFF00"/>
                </a:highlight>
              </a:rPr>
              <a:t>I got my Dad to test my program and he recommended me to change the difficulty selector so that when the user answers</a:t>
            </a:r>
            <a:r>
              <a:rPr lang="en-NZ" dirty="0">
                <a:highlight>
                  <a:srgbClr val="FFFF00"/>
                </a:highlight>
              </a:rPr>
              <a:t> ‘1’,</a:t>
            </a:r>
            <a:r>
              <a:rPr lang="en-US" dirty="0">
                <a:highlight>
                  <a:srgbClr val="FFFF00"/>
                </a:highlight>
              </a:rPr>
              <a:t> </a:t>
            </a:r>
          </a:p>
          <a:p>
            <a:r>
              <a:rPr lang="en-US" dirty="0">
                <a:highlight>
                  <a:srgbClr val="FFFF00"/>
                </a:highlight>
              </a:rPr>
              <a:t>the program selects the ‘easy’ difficulty, while ‘2’ is the medium difficulty, and ‘3’ is the hard difficulty.</a:t>
            </a:r>
            <a:endParaRPr lang="en-NZ" dirty="0">
              <a:highlight>
                <a:srgbClr val="FFFF00"/>
              </a:highlight>
            </a:endParaRPr>
          </a:p>
        </p:txBody>
      </p:sp>
      <p:pic>
        <p:nvPicPr>
          <p:cNvPr id="7" name="Picture 6">
            <a:extLst>
              <a:ext uri="{FF2B5EF4-FFF2-40B4-BE49-F238E27FC236}">
                <a16:creationId xmlns:a16="http://schemas.microsoft.com/office/drawing/2014/main" id="{E772CFDF-9BFD-EB44-62C9-28F9C5981FA5}"/>
              </a:ext>
            </a:extLst>
          </p:cNvPr>
          <p:cNvPicPr>
            <a:picLocks noChangeAspect="1"/>
          </p:cNvPicPr>
          <p:nvPr/>
        </p:nvPicPr>
        <p:blipFill>
          <a:blip r:embed="rId3"/>
          <a:stretch>
            <a:fillRect/>
          </a:stretch>
        </p:blipFill>
        <p:spPr>
          <a:xfrm>
            <a:off x="1517471" y="1315141"/>
            <a:ext cx="9157057" cy="4227718"/>
          </a:xfrm>
          <a:prstGeom prst="rect">
            <a:avLst/>
          </a:prstGeom>
        </p:spPr>
      </p:pic>
    </p:spTree>
    <p:extLst>
      <p:ext uri="{BB962C8B-B14F-4D97-AF65-F5344CB8AC3E}">
        <p14:creationId xmlns:p14="http://schemas.microsoft.com/office/powerpoint/2010/main" val="296588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User Feedback 2 continued</a:t>
            </a:r>
          </a:p>
        </p:txBody>
      </p:sp>
      <p:sp>
        <p:nvSpPr>
          <p:cNvPr id="6" name="TextBox 5">
            <a:extLst>
              <a:ext uri="{FF2B5EF4-FFF2-40B4-BE49-F238E27FC236}">
                <a16:creationId xmlns:a16="http://schemas.microsoft.com/office/drawing/2014/main" id="{1AB0104A-70E5-85DF-2C02-FE92B9070EA1}"/>
              </a:ext>
            </a:extLst>
          </p:cNvPr>
          <p:cNvSpPr txBox="1"/>
          <p:nvPr/>
        </p:nvSpPr>
        <p:spPr>
          <a:xfrm>
            <a:off x="1793441" y="6082268"/>
            <a:ext cx="8606330" cy="646331"/>
          </a:xfrm>
          <a:prstGeom prst="rect">
            <a:avLst/>
          </a:prstGeom>
          <a:noFill/>
        </p:spPr>
        <p:txBody>
          <a:bodyPr wrap="none" rtlCol="0">
            <a:spAutoFit/>
          </a:bodyPr>
          <a:lstStyle/>
          <a:p>
            <a:r>
              <a:rPr lang="en-US" dirty="0">
                <a:highlight>
                  <a:srgbClr val="FFFF00"/>
                </a:highlight>
              </a:rPr>
              <a:t>I then updated my code in a third version of the base code to adapt to my Dad’s feedback.</a:t>
            </a:r>
          </a:p>
          <a:p>
            <a:r>
              <a:rPr lang="en-US" dirty="0">
                <a:highlight>
                  <a:srgbClr val="FFFF00"/>
                </a:highlight>
              </a:rPr>
              <a:t>The third version is the final version of my code. </a:t>
            </a:r>
            <a:endParaRPr lang="en-NZ" dirty="0">
              <a:highlight>
                <a:srgbClr val="FFFF00"/>
              </a:highlight>
            </a:endParaRPr>
          </a:p>
        </p:txBody>
      </p:sp>
      <p:pic>
        <p:nvPicPr>
          <p:cNvPr id="8" name="Picture 7">
            <a:extLst>
              <a:ext uri="{FF2B5EF4-FFF2-40B4-BE49-F238E27FC236}">
                <a16:creationId xmlns:a16="http://schemas.microsoft.com/office/drawing/2014/main" id="{19D21D12-5E5E-B0C5-E545-9ED535F64482}"/>
              </a:ext>
            </a:extLst>
          </p:cNvPr>
          <p:cNvPicPr>
            <a:picLocks noChangeAspect="1"/>
          </p:cNvPicPr>
          <p:nvPr/>
        </p:nvPicPr>
        <p:blipFill>
          <a:blip r:embed="rId3"/>
          <a:stretch>
            <a:fillRect/>
          </a:stretch>
        </p:blipFill>
        <p:spPr>
          <a:xfrm>
            <a:off x="1120518" y="1095255"/>
            <a:ext cx="9950961" cy="4667490"/>
          </a:xfrm>
          <a:prstGeom prst="rect">
            <a:avLst/>
          </a:prstGeom>
        </p:spPr>
      </p:pic>
    </p:spTree>
    <p:extLst>
      <p:ext uri="{BB962C8B-B14F-4D97-AF65-F5344CB8AC3E}">
        <p14:creationId xmlns:p14="http://schemas.microsoft.com/office/powerpoint/2010/main" val="1756170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1714260848"/>
              </p:ext>
            </p:extLst>
          </p:nvPr>
        </p:nvGraphicFramePr>
        <p:xfrm>
          <a:off x="782320" y="1213485"/>
          <a:ext cx="10627360" cy="51257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US" sz="1600" dirty="0"/>
                        <a:t>Social</a:t>
                      </a:r>
                      <a:endParaRPr lang="en-NZ" sz="1600" dirty="0"/>
                    </a:p>
                  </a:txBody>
                  <a:tcPr/>
                </a:tc>
                <a:tc>
                  <a:txBody>
                    <a:bodyPr/>
                    <a:lstStyle/>
                    <a:p>
                      <a:r>
                        <a:rPr lang="en-US" sz="1600" dirty="0"/>
                        <a:t>I made sure to make my code appeal to all social groups in society, such as the users, the wider community, and society as a whole. I made sure to not include any racist and harmful comments in my program. An example of this is making sure the spelling for both English and </a:t>
                      </a:r>
                      <a:r>
                        <a:rPr lang="en-US" sz="1600" dirty="0" err="1"/>
                        <a:t>Maori</a:t>
                      </a:r>
                      <a:r>
                        <a:rPr lang="en-US" sz="1600" dirty="0"/>
                        <a:t> words are correct, and I also added Beginners in the welcome message component so that people will know that the reason why macrons aren’t needed is because it is a little more advanced than a beginner level.</a:t>
                      </a:r>
                      <a:endParaRPr lang="en-NZ" sz="1600" dirty="0"/>
                    </a:p>
                  </a:txBody>
                  <a:tcPr/>
                </a:tc>
                <a:extLst>
                  <a:ext uri="{0D108BD9-81ED-4DB2-BD59-A6C34878D82A}">
                    <a16:rowId xmlns:a16="http://schemas.microsoft.com/office/drawing/2014/main" val="2636529970"/>
                  </a:ext>
                </a:extLst>
              </a:tr>
              <a:tr h="370840">
                <a:tc>
                  <a:txBody>
                    <a:bodyPr/>
                    <a:lstStyle/>
                    <a:p>
                      <a:r>
                        <a:rPr lang="en-US" sz="1600" dirty="0"/>
                        <a:t>Future proofing</a:t>
                      </a:r>
                      <a:endParaRPr lang="en-NZ" sz="1600" dirty="0"/>
                    </a:p>
                  </a:txBody>
                  <a:tcPr/>
                </a:tc>
                <a:tc>
                  <a:txBody>
                    <a:bodyPr/>
                    <a:lstStyle/>
                    <a:p>
                      <a:r>
                        <a:rPr lang="en-US" sz="1600" dirty="0"/>
                        <a:t>I made sure to include doc-strings for parts of my code so that, if anyone were to edit my code for future circumstances, they would know which line of code’s purpose. I also organized the code well by spacing out each component for better readability. </a:t>
                      </a:r>
                      <a:endParaRPr lang="en-NZ" sz="1600" dirty="0"/>
                    </a:p>
                  </a:txBody>
                  <a:tcPr/>
                </a:tc>
                <a:extLst>
                  <a:ext uri="{0D108BD9-81ED-4DB2-BD59-A6C34878D82A}">
                    <a16:rowId xmlns:a16="http://schemas.microsoft.com/office/drawing/2014/main" val="845002142"/>
                  </a:ext>
                </a:extLst>
              </a:tr>
              <a:tr h="370840">
                <a:tc>
                  <a:txBody>
                    <a:bodyPr/>
                    <a:lstStyle/>
                    <a:p>
                      <a:r>
                        <a:rPr lang="en-US" sz="1600" dirty="0"/>
                        <a:t>Functionality</a:t>
                      </a:r>
                      <a:endParaRPr lang="en-NZ" sz="1600" dirty="0"/>
                    </a:p>
                  </a:txBody>
                  <a:tcPr/>
                </a:tc>
                <a:tc>
                  <a:txBody>
                    <a:bodyPr/>
                    <a:lstStyle/>
                    <a:p>
                      <a:r>
                        <a:rPr lang="en-US" sz="1600" dirty="0"/>
                        <a:t>I have tested my code thoroughly to make sure it works, despite any circumstance. I’ve made sure that it doesn’t crash at random times while the program is running. This is to ensure that my code isn’t off-putting to the user when it crashes when they try to do something. </a:t>
                      </a:r>
                      <a:endParaRPr lang="en-NZ" sz="1600" dirty="0"/>
                    </a:p>
                  </a:txBody>
                  <a:tcPr/>
                </a:tc>
                <a:extLst>
                  <a:ext uri="{0D108BD9-81ED-4DB2-BD59-A6C34878D82A}">
                    <a16:rowId xmlns:a16="http://schemas.microsoft.com/office/drawing/2014/main" val="1686164491"/>
                  </a:ext>
                </a:extLst>
              </a:tr>
              <a:tr h="370840">
                <a:tc>
                  <a:txBody>
                    <a:bodyPr/>
                    <a:lstStyle/>
                    <a:p>
                      <a:r>
                        <a:rPr lang="en-US" sz="1600" dirty="0"/>
                        <a:t>Usability</a:t>
                      </a:r>
                      <a:endParaRPr lang="en-NZ" sz="1600" dirty="0"/>
                    </a:p>
                  </a:txBody>
                  <a:tcPr/>
                </a:tc>
                <a:tc>
                  <a:txBody>
                    <a:bodyPr/>
                    <a:lstStyle/>
                    <a:p>
                      <a:r>
                        <a:rPr lang="en-US" sz="1600" dirty="0"/>
                        <a:t>Ensuring the user can easily do the game and understand what to do is an important implication to consider. With this in mind, I made sure to include clear instructions for users who were new to my program and clear output messages to the user to avoid confusion. </a:t>
                      </a:r>
                      <a:endParaRPr lang="en-NZ" sz="1600"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BC3631C9-D152-4F04-7C72-1B6ECFB82907}"/>
              </a:ext>
            </a:extLst>
          </p:cNvPr>
          <p:cNvPicPr>
            <a:picLocks noChangeAspect="1"/>
          </p:cNvPicPr>
          <p:nvPr/>
        </p:nvPicPr>
        <p:blipFill>
          <a:blip r:embed="rId3"/>
          <a:stretch>
            <a:fillRect/>
          </a:stretch>
        </p:blipFill>
        <p:spPr>
          <a:xfrm>
            <a:off x="0" y="1841333"/>
            <a:ext cx="5837687" cy="3175333"/>
          </a:xfrm>
          <a:prstGeom prst="rect">
            <a:avLst/>
          </a:prstGeom>
        </p:spPr>
      </p:pic>
      <p:pic>
        <p:nvPicPr>
          <p:cNvPr id="7" name="Picture 6">
            <a:extLst>
              <a:ext uri="{FF2B5EF4-FFF2-40B4-BE49-F238E27FC236}">
                <a16:creationId xmlns:a16="http://schemas.microsoft.com/office/drawing/2014/main" id="{E84E0F53-6828-7C95-70C1-00B68ACEFD5E}"/>
              </a:ext>
            </a:extLst>
          </p:cNvPr>
          <p:cNvPicPr>
            <a:picLocks noChangeAspect="1"/>
          </p:cNvPicPr>
          <p:nvPr/>
        </p:nvPicPr>
        <p:blipFill>
          <a:blip r:embed="rId4"/>
          <a:stretch>
            <a:fillRect/>
          </a:stretch>
        </p:blipFill>
        <p:spPr>
          <a:xfrm>
            <a:off x="6064216" y="924560"/>
            <a:ext cx="6127784" cy="5146148"/>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TextBox 3">
            <a:extLst>
              <a:ext uri="{FF2B5EF4-FFF2-40B4-BE49-F238E27FC236}">
                <a16:creationId xmlns:a16="http://schemas.microsoft.com/office/drawing/2014/main" id="{48B8F10B-8CD3-1EA4-F611-9C876EB67222}"/>
              </a:ext>
            </a:extLst>
          </p:cNvPr>
          <p:cNvSpPr txBox="1"/>
          <p:nvPr/>
        </p:nvSpPr>
        <p:spPr>
          <a:xfrm>
            <a:off x="838200" y="1087120"/>
            <a:ext cx="10604810" cy="5324535"/>
          </a:xfrm>
          <a:prstGeom prst="rect">
            <a:avLst/>
          </a:prstGeom>
          <a:noFill/>
        </p:spPr>
        <p:txBody>
          <a:bodyPr wrap="square" rtlCol="0">
            <a:spAutoFit/>
          </a:bodyPr>
          <a:lstStyle/>
          <a:p>
            <a:pPr marL="285750" indent="-285750">
              <a:buFont typeface="Arial" panose="020B0604020202020204" pitchFamily="34" charset="0"/>
              <a:buChar char="•"/>
            </a:pPr>
            <a:r>
              <a:rPr lang="en-NZ" sz="2000" dirty="0"/>
              <a:t>While developing this program, I planned and tested individual components, trialling two components, and then later as a whole working game.</a:t>
            </a:r>
          </a:p>
          <a:p>
            <a:pPr marL="285750" indent="-285750">
              <a:buFont typeface="Arial" panose="020B0604020202020204" pitchFamily="34" charset="0"/>
              <a:buChar char="•"/>
            </a:pPr>
            <a:r>
              <a:rPr lang="en-NZ" sz="2000" dirty="0"/>
              <a:t>Decomposing the problem helped me plan my program efficiently and make me able to focus on creating and testing small chunks of my code, with each chunk being a component of the program. Each of these components were thoroughly tested during and after assembly.</a:t>
            </a:r>
          </a:p>
          <a:p>
            <a:pPr marL="285750" indent="-285750">
              <a:buFont typeface="Arial" panose="020B0604020202020204" pitchFamily="34" charset="0"/>
              <a:buChar char="•"/>
            </a:pPr>
            <a:r>
              <a:rPr lang="en-NZ" sz="2000" dirty="0"/>
              <a:t>Testing helped me find and fix any errors in my program before combining them into the base program.</a:t>
            </a:r>
          </a:p>
          <a:p>
            <a:pPr marL="285750" indent="-285750">
              <a:buFont typeface="Arial" panose="020B0604020202020204" pitchFamily="34" charset="0"/>
              <a:buChar char="•"/>
            </a:pPr>
            <a:r>
              <a:rPr lang="en-NZ" sz="2000" dirty="0"/>
              <a:t>Having volunteers test my program enabled me to improve its functionality and usability from the first version of the base code. It helped me get ideas about how to make it better which raised the quality of the final version.</a:t>
            </a:r>
          </a:p>
          <a:p>
            <a:pPr marL="285750" indent="-285750">
              <a:buFont typeface="Arial" panose="020B0604020202020204" pitchFamily="34" charset="0"/>
              <a:buChar char="•"/>
            </a:pPr>
            <a:r>
              <a:rPr lang="en-NZ" sz="2000" dirty="0"/>
              <a:t>User feedback helped me look at the program from the end user’s point of view. This, along with the information I got from the earlier planning, testing, and trialling, helped me to produce a high-quality program.</a:t>
            </a:r>
          </a:p>
          <a:p>
            <a:pPr marL="285750" indent="-285750">
              <a:buFont typeface="Arial" panose="020B0604020202020204" pitchFamily="34" charset="0"/>
              <a:buChar char="•"/>
            </a:pPr>
            <a:r>
              <a:rPr lang="en-NZ" sz="2000" dirty="0"/>
              <a:t>I tested my code using </a:t>
            </a:r>
            <a:r>
              <a:rPr lang="en-US" sz="2000" dirty="0">
                <a:latin typeface="Calibri" panose="020F0502020204030204" pitchFamily="34" charset="0"/>
              </a:rPr>
              <a:t>the PyCharm PEP8 checker </a:t>
            </a:r>
            <a:r>
              <a:rPr lang="en-US" sz="2000" b="0" i="0" u="none" strike="noStrike" dirty="0">
                <a:effectLst/>
                <a:latin typeface="Calibri" panose="020F0502020204030204" pitchFamily="34" charset="0"/>
              </a:rPr>
              <a:t>to make sure that it met the conventions regarding spacing and layout, though the PEP8 checker detects some </a:t>
            </a:r>
            <a:r>
              <a:rPr lang="en-US" sz="2000" b="0" i="0" u="none" strike="noStrike" dirty="0" err="1">
                <a:effectLst/>
                <a:latin typeface="Calibri" panose="020F0502020204030204" pitchFamily="34" charset="0"/>
              </a:rPr>
              <a:t>Maori</a:t>
            </a:r>
            <a:r>
              <a:rPr lang="en-US" sz="2000" b="0" i="0" u="none" strike="noStrike" dirty="0">
                <a:effectLst/>
                <a:latin typeface="Calibri" panose="020F0502020204030204" pitchFamily="34" charset="0"/>
              </a:rPr>
              <a:t> words as spelling errors and I have no way of avoiding this is as I must follow the social implications regarding being racist of disrespectful to </a:t>
            </a:r>
            <a:r>
              <a:rPr lang="en-US" sz="2000" b="0" i="0" u="none" strike="noStrike" dirty="0" err="1">
                <a:effectLst/>
                <a:latin typeface="Calibri" panose="020F0502020204030204" pitchFamily="34" charset="0"/>
              </a:rPr>
              <a:t>Maori</a:t>
            </a:r>
            <a:r>
              <a:rPr lang="en-US" sz="2000" b="0" i="0" u="none" strike="noStrike" dirty="0">
                <a:effectLst/>
                <a:latin typeface="Calibri" panose="020F0502020204030204" pitchFamily="34" charset="0"/>
              </a:rPr>
              <a:t> culture (see the next slide).</a:t>
            </a:r>
            <a:endParaRPr lang="en-NZ" sz="2000" dirty="0"/>
          </a:p>
        </p:txBody>
      </p:sp>
    </p:spTree>
    <p:extLst>
      <p:ext uri="{BB962C8B-B14F-4D97-AF65-F5344CB8AC3E}">
        <p14:creationId xmlns:p14="http://schemas.microsoft.com/office/powerpoint/2010/main" val="53818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4DE4-AFC8-17EA-F412-12AB633E67BF}"/>
              </a:ext>
            </a:extLst>
          </p:cNvPr>
          <p:cNvSpPr>
            <a:spLocks noGrp="1"/>
          </p:cNvSpPr>
          <p:nvPr>
            <p:ph type="title"/>
          </p:nvPr>
        </p:nvSpPr>
        <p:spPr/>
        <p:txBody>
          <a:bodyPr/>
          <a:lstStyle/>
          <a:p>
            <a:r>
              <a:rPr lang="en-NZ" dirty="0"/>
              <a:t>Evidence of Meeting PEP8 Requirements</a:t>
            </a:r>
          </a:p>
        </p:txBody>
      </p:sp>
      <p:pic>
        <p:nvPicPr>
          <p:cNvPr id="7" name="Picture 6">
            <a:extLst>
              <a:ext uri="{FF2B5EF4-FFF2-40B4-BE49-F238E27FC236}">
                <a16:creationId xmlns:a16="http://schemas.microsoft.com/office/drawing/2014/main" id="{E13F890A-1D5D-C190-911A-84BFED6A0136}"/>
              </a:ext>
            </a:extLst>
          </p:cNvPr>
          <p:cNvPicPr>
            <a:picLocks noChangeAspect="1"/>
          </p:cNvPicPr>
          <p:nvPr/>
        </p:nvPicPr>
        <p:blipFill>
          <a:blip r:embed="rId2"/>
          <a:stretch>
            <a:fillRect/>
          </a:stretch>
        </p:blipFill>
        <p:spPr>
          <a:xfrm>
            <a:off x="5803692" y="1723937"/>
            <a:ext cx="5112013" cy="3410125"/>
          </a:xfrm>
          <a:prstGeom prst="rect">
            <a:avLst/>
          </a:prstGeom>
        </p:spPr>
      </p:pic>
      <p:pic>
        <p:nvPicPr>
          <p:cNvPr id="9" name="Picture 8">
            <a:extLst>
              <a:ext uri="{FF2B5EF4-FFF2-40B4-BE49-F238E27FC236}">
                <a16:creationId xmlns:a16="http://schemas.microsoft.com/office/drawing/2014/main" id="{9C1565D9-965A-7E0B-67EC-534BD9A85047}"/>
              </a:ext>
            </a:extLst>
          </p:cNvPr>
          <p:cNvPicPr>
            <a:picLocks noChangeAspect="1"/>
          </p:cNvPicPr>
          <p:nvPr/>
        </p:nvPicPr>
        <p:blipFill>
          <a:blip r:embed="rId3"/>
          <a:stretch>
            <a:fillRect/>
          </a:stretch>
        </p:blipFill>
        <p:spPr>
          <a:xfrm>
            <a:off x="262522" y="2605024"/>
            <a:ext cx="5289034" cy="1647951"/>
          </a:xfrm>
          <a:prstGeom prst="rect">
            <a:avLst/>
          </a:prstGeom>
        </p:spPr>
      </p:pic>
    </p:spTree>
    <p:extLst>
      <p:ext uri="{BB962C8B-B14F-4D97-AF65-F5344CB8AC3E}">
        <p14:creationId xmlns:p14="http://schemas.microsoft.com/office/powerpoint/2010/main" val="108056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
        <p:nvSpPr>
          <p:cNvPr id="3" name="TextBox 2">
            <a:extLst>
              <a:ext uri="{FF2B5EF4-FFF2-40B4-BE49-F238E27FC236}">
                <a16:creationId xmlns:a16="http://schemas.microsoft.com/office/drawing/2014/main" id="{51D76136-3BAD-FC47-CCE7-0CF66090B5B3}"/>
              </a:ext>
            </a:extLst>
          </p:cNvPr>
          <p:cNvSpPr txBox="1"/>
          <p:nvPr/>
        </p:nvSpPr>
        <p:spPr>
          <a:xfrm>
            <a:off x="1984917" y="2875222"/>
            <a:ext cx="2921620" cy="2031325"/>
          </a:xfrm>
          <a:prstGeom prst="rect">
            <a:avLst/>
          </a:prstGeom>
          <a:noFill/>
        </p:spPr>
        <p:txBody>
          <a:bodyPr wrap="square" rtlCol="0">
            <a:spAutoFit/>
          </a:bodyPr>
          <a:lstStyle/>
          <a:p>
            <a:pPr marL="342900" indent="-342900">
              <a:buAutoNum type="arabicPeriod"/>
            </a:pPr>
            <a:r>
              <a:rPr lang="en-NZ" dirty="0">
                <a:highlight>
                  <a:srgbClr val="FFFF00"/>
                </a:highlight>
              </a:rPr>
              <a:t>Welcome Screen</a:t>
            </a:r>
          </a:p>
          <a:p>
            <a:pPr marL="342900" indent="-342900">
              <a:buAutoNum type="arabicPeriod"/>
            </a:pPr>
            <a:r>
              <a:rPr lang="en-NZ" dirty="0">
                <a:highlight>
                  <a:srgbClr val="FFFF00"/>
                </a:highlight>
              </a:rPr>
              <a:t>Name</a:t>
            </a:r>
          </a:p>
          <a:p>
            <a:pPr marL="342900" indent="-342900">
              <a:buAutoNum type="arabicPeriod"/>
            </a:pPr>
            <a:r>
              <a:rPr lang="en-NZ" dirty="0">
                <a:highlight>
                  <a:srgbClr val="FFFF00"/>
                </a:highlight>
              </a:rPr>
              <a:t>Yes/No checker</a:t>
            </a:r>
          </a:p>
          <a:p>
            <a:pPr marL="342900" indent="-342900">
              <a:buAutoNum type="arabicPeriod"/>
            </a:pPr>
            <a:r>
              <a:rPr lang="en-NZ" dirty="0">
                <a:highlight>
                  <a:srgbClr val="FFFF00"/>
                </a:highlight>
              </a:rPr>
              <a:t>Instructions</a:t>
            </a:r>
          </a:p>
          <a:p>
            <a:pPr marL="342900" indent="-342900">
              <a:buAutoNum type="arabicPeriod"/>
            </a:pPr>
            <a:r>
              <a:rPr lang="en-NZ" dirty="0">
                <a:highlight>
                  <a:srgbClr val="FFFF00"/>
                </a:highlight>
              </a:rPr>
              <a:t>Difficulty</a:t>
            </a:r>
          </a:p>
          <a:p>
            <a:pPr marL="342900" indent="-342900">
              <a:buAutoNum type="arabicPeriod"/>
            </a:pPr>
            <a:r>
              <a:rPr lang="en-NZ" dirty="0">
                <a:highlight>
                  <a:srgbClr val="FFFF00"/>
                </a:highlight>
              </a:rPr>
              <a:t>Running the quiz</a:t>
            </a:r>
          </a:p>
          <a:p>
            <a:pPr marL="342900" indent="-342900">
              <a:buAutoNum type="arabicPeriod"/>
            </a:pPr>
            <a:r>
              <a:rPr lang="en-NZ" dirty="0">
                <a:highlight>
                  <a:srgbClr val="FFFF00"/>
                </a:highlight>
              </a:rPr>
              <a:t>Results</a:t>
            </a:r>
          </a:p>
        </p:txBody>
      </p:sp>
      <p:pic>
        <p:nvPicPr>
          <p:cNvPr id="6" name="Picture 5">
            <a:extLst>
              <a:ext uri="{FF2B5EF4-FFF2-40B4-BE49-F238E27FC236}">
                <a16:creationId xmlns:a16="http://schemas.microsoft.com/office/drawing/2014/main" id="{CE6F5402-FF64-92C3-288B-67ED12775EE4}"/>
              </a:ext>
            </a:extLst>
          </p:cNvPr>
          <p:cNvPicPr>
            <a:picLocks noChangeAspect="1"/>
          </p:cNvPicPr>
          <p:nvPr/>
        </p:nvPicPr>
        <p:blipFill>
          <a:blip r:embed="rId3"/>
          <a:stretch>
            <a:fillRect/>
          </a:stretch>
        </p:blipFill>
        <p:spPr>
          <a:xfrm>
            <a:off x="6096000" y="1830716"/>
            <a:ext cx="2921620" cy="466215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Welcome Message and Name</a:t>
            </a:r>
            <a:endParaRPr sz="4000" dirty="0"/>
          </a:p>
        </p:txBody>
      </p:sp>
      <p:pic>
        <p:nvPicPr>
          <p:cNvPr id="3" name="Picture 2">
            <a:extLst>
              <a:ext uri="{FF2B5EF4-FFF2-40B4-BE49-F238E27FC236}">
                <a16:creationId xmlns:a16="http://schemas.microsoft.com/office/drawing/2014/main" id="{F6BE0E29-BA85-5E96-EE58-23897C0D20E7}"/>
              </a:ext>
            </a:extLst>
          </p:cNvPr>
          <p:cNvPicPr>
            <a:picLocks noChangeAspect="1"/>
          </p:cNvPicPr>
          <p:nvPr/>
        </p:nvPicPr>
        <p:blipFill>
          <a:blip r:embed="rId3"/>
          <a:stretch>
            <a:fillRect/>
          </a:stretch>
        </p:blipFill>
        <p:spPr>
          <a:xfrm>
            <a:off x="2447899" y="1300073"/>
            <a:ext cx="7296201" cy="520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Welcome Message and Name - Test Plan</a:t>
            </a:r>
            <a:endParaRPr sz="4000" dirty="0"/>
          </a:p>
        </p:txBody>
      </p:sp>
      <p:graphicFrame>
        <p:nvGraphicFramePr>
          <p:cNvPr id="92" name="Google Shape;92;p19"/>
          <p:cNvGraphicFramePr/>
          <p:nvPr>
            <p:extLst>
              <p:ext uri="{D42A27DB-BD31-4B8C-83A1-F6EECF244321}">
                <p14:modId xmlns:p14="http://schemas.microsoft.com/office/powerpoint/2010/main" val="1069942057"/>
              </p:ext>
            </p:extLst>
          </p:nvPr>
        </p:nvGraphicFramePr>
        <p:xfrm>
          <a:off x="713678" y="1690300"/>
          <a:ext cx="11157089" cy="292596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program</a:t>
                      </a:r>
                      <a:endParaRPr sz="2400" dirty="0"/>
                    </a:p>
                  </a:txBody>
                  <a:tcPr marL="121900" marR="121900" marT="121900" marB="121900"/>
                </a:tc>
                <a:tc>
                  <a:txBody>
                    <a:bodyPr/>
                    <a:lstStyle/>
                    <a:p>
                      <a:pPr marL="0" lvl="0" indent="0" algn="l" rtl="0">
                        <a:spcBef>
                          <a:spcPts val="0"/>
                        </a:spcBef>
                        <a:spcAft>
                          <a:spcPts val="0"/>
                        </a:spcAft>
                        <a:buNone/>
                      </a:pPr>
                      <a:r>
                        <a:rPr lang="en-NZ" sz="2400" dirty="0"/>
                        <a:t>---Welcome to the </a:t>
                      </a:r>
                      <a:r>
                        <a:rPr lang="en-NZ" sz="2400" dirty="0" err="1"/>
                        <a:t>Maori</a:t>
                      </a:r>
                      <a:r>
                        <a:rPr lang="en-NZ" sz="2400" dirty="0"/>
                        <a:t> </a:t>
                      </a:r>
                      <a:r>
                        <a:rPr lang="en-NZ" sz="2400"/>
                        <a:t>Number Quiz---</a:t>
                      </a: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Please enter your name: </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{name}</a:t>
                      </a:r>
                      <a:endParaRPr sz="2400" dirty="0"/>
                    </a:p>
                  </a:txBody>
                  <a:tcPr marL="121900" marR="121900" marT="121900" marB="121900"/>
                </a:tc>
                <a:tc>
                  <a:txBody>
                    <a:bodyPr/>
                    <a:lstStyle/>
                    <a:p>
                      <a:pPr marL="0" lvl="0" indent="0" algn="l" rtl="0">
                        <a:spcBef>
                          <a:spcPts val="0"/>
                        </a:spcBef>
                        <a:spcAft>
                          <a:spcPts val="0"/>
                        </a:spcAft>
                        <a:buNone/>
                      </a:pPr>
                      <a:r>
                        <a:rPr lang="en-NZ" sz="2400" dirty="0"/>
                        <a:t>Welcome to the </a:t>
                      </a:r>
                      <a:r>
                        <a:rPr lang="en-NZ" sz="2400" dirty="0" err="1"/>
                        <a:t>Maori</a:t>
                      </a:r>
                      <a:r>
                        <a:rPr lang="en-NZ" sz="2400" dirty="0"/>
                        <a:t> Number Quiz, {name}!</a:t>
                      </a:r>
                      <a:endParaRPr sz="2400" dirty="0"/>
                    </a:p>
                  </a:txBody>
                  <a:tcPr marL="121900" marR="121900" marT="121900" marB="121900"/>
                </a:tc>
                <a:extLst>
                  <a:ext uri="{0D108BD9-81ED-4DB2-BD59-A6C34878D82A}">
                    <a16:rowId xmlns:a16="http://schemas.microsoft.com/office/drawing/2014/main" val="29365881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Message and Name: Testing </a:t>
            </a:r>
          </a:p>
        </p:txBody>
      </p:sp>
      <p:pic>
        <p:nvPicPr>
          <p:cNvPr id="5" name="Picture 4">
            <a:extLst>
              <a:ext uri="{FF2B5EF4-FFF2-40B4-BE49-F238E27FC236}">
                <a16:creationId xmlns:a16="http://schemas.microsoft.com/office/drawing/2014/main" id="{69A573EA-27DA-24D8-BB5F-6744AE820E94}"/>
              </a:ext>
            </a:extLst>
          </p:cNvPr>
          <p:cNvPicPr>
            <a:picLocks noChangeAspect="1"/>
          </p:cNvPicPr>
          <p:nvPr/>
        </p:nvPicPr>
        <p:blipFill>
          <a:blip r:embed="rId3"/>
          <a:stretch>
            <a:fillRect/>
          </a:stretch>
        </p:blipFill>
        <p:spPr>
          <a:xfrm>
            <a:off x="197789" y="2171635"/>
            <a:ext cx="11951910" cy="2790658"/>
          </a:xfrm>
          <a:prstGeom prst="rect">
            <a:avLst/>
          </a:prstGeom>
        </p:spPr>
      </p:pic>
      <p:sp>
        <p:nvSpPr>
          <p:cNvPr id="3" name="TextBox 2">
            <a:extLst>
              <a:ext uri="{FF2B5EF4-FFF2-40B4-BE49-F238E27FC236}">
                <a16:creationId xmlns:a16="http://schemas.microsoft.com/office/drawing/2014/main" id="{223ECEE5-23CE-CF43-66CF-F8FCBFFAA251}"/>
              </a:ext>
            </a:extLst>
          </p:cNvPr>
          <p:cNvSpPr txBox="1"/>
          <p:nvPr/>
        </p:nvSpPr>
        <p:spPr>
          <a:xfrm>
            <a:off x="3131534" y="5777492"/>
            <a:ext cx="5928931" cy="369332"/>
          </a:xfrm>
          <a:prstGeom prst="rect">
            <a:avLst/>
          </a:prstGeom>
          <a:noFill/>
        </p:spPr>
        <p:txBody>
          <a:bodyPr wrap="none" rtlCol="0">
            <a:spAutoFit/>
          </a:bodyPr>
          <a:lstStyle/>
          <a:p>
            <a:r>
              <a:rPr lang="en-US" dirty="0">
                <a:highlight>
                  <a:srgbClr val="FFFF00"/>
                </a:highlight>
              </a:rPr>
              <a:t>Welcome Message and Name component works as expected.</a:t>
            </a:r>
            <a:endParaRPr lang="en-NZ" dirty="0">
              <a:highlight>
                <a:srgbClr val="FFFF00"/>
              </a:highlight>
            </a:endParaRPr>
          </a:p>
        </p:txBody>
      </p:sp>
    </p:spTree>
    <p:extLst>
      <p:ext uri="{BB962C8B-B14F-4D97-AF65-F5344CB8AC3E}">
        <p14:creationId xmlns:p14="http://schemas.microsoft.com/office/powerpoint/2010/main" val="106219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NZ" sz="4000" dirty="0"/>
              <a:t>Component 2: Yes/No Checker and Instructions</a:t>
            </a:r>
            <a:endParaRPr sz="4000" dirty="0"/>
          </a:p>
        </p:txBody>
      </p:sp>
      <p:pic>
        <p:nvPicPr>
          <p:cNvPr id="6" name="Picture 5">
            <a:extLst>
              <a:ext uri="{FF2B5EF4-FFF2-40B4-BE49-F238E27FC236}">
                <a16:creationId xmlns:a16="http://schemas.microsoft.com/office/drawing/2014/main" id="{F36A5404-8FBC-B367-5A47-AB112C763A35}"/>
              </a:ext>
            </a:extLst>
          </p:cNvPr>
          <p:cNvPicPr>
            <a:picLocks noChangeAspect="1"/>
          </p:cNvPicPr>
          <p:nvPr/>
        </p:nvPicPr>
        <p:blipFill>
          <a:blip r:embed="rId3"/>
          <a:stretch>
            <a:fillRect/>
          </a:stretch>
        </p:blipFill>
        <p:spPr>
          <a:xfrm>
            <a:off x="3007112" y="1089934"/>
            <a:ext cx="6177776" cy="5768066"/>
          </a:xfrm>
          <a:prstGeom prst="rect">
            <a:avLst/>
          </a:prstGeom>
        </p:spPr>
      </p:pic>
    </p:spTree>
    <p:extLst>
      <p:ext uri="{BB962C8B-B14F-4D97-AF65-F5344CB8AC3E}">
        <p14:creationId xmlns:p14="http://schemas.microsoft.com/office/powerpoint/2010/main" val="77385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and Instructions - Test Plan</a:t>
            </a:r>
            <a:endParaRPr sz="4000" dirty="0"/>
          </a:p>
        </p:txBody>
      </p:sp>
      <p:graphicFrame>
        <p:nvGraphicFramePr>
          <p:cNvPr id="92" name="Google Shape;92;p19"/>
          <p:cNvGraphicFramePr/>
          <p:nvPr>
            <p:extLst>
              <p:ext uri="{D42A27DB-BD31-4B8C-83A1-F6EECF244321}">
                <p14:modId xmlns:p14="http://schemas.microsoft.com/office/powerpoint/2010/main" val="3590054315"/>
              </p:ext>
            </p:extLst>
          </p:nvPr>
        </p:nvGraphicFramePr>
        <p:xfrm>
          <a:off x="517455" y="990760"/>
          <a:ext cx="11157089" cy="4876480"/>
        </p:xfrm>
        <a:graphic>
          <a:graphicData uri="http://schemas.openxmlformats.org/drawingml/2006/table">
            <a:tbl>
              <a:tblPr>
                <a:noFill/>
              </a:tblPr>
              <a:tblGrid>
                <a:gridCol w="5476689">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3234089839"/>
                  </a:ext>
                </a:extLst>
              </a:tr>
              <a:tr h="609560">
                <a:tc>
                  <a:txBody>
                    <a:bodyPr/>
                    <a:lstStyle/>
                    <a:p>
                      <a:pPr marL="0" lvl="0" indent="0" algn="l" rtl="0">
                        <a:spcBef>
                          <a:spcPts val="0"/>
                        </a:spcBef>
                        <a:spcAft>
                          <a:spcPts val="0"/>
                        </a:spcAft>
                        <a:buNone/>
                      </a:pPr>
                      <a:r>
                        <a:rPr lang="en-NZ" sz="2400" dirty="0"/>
                        <a:t>Y</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8037262"/>
                  </a:ext>
                </a:extLst>
              </a:tr>
              <a:tr h="609560">
                <a:tc>
                  <a:txBody>
                    <a:bodyPr/>
                    <a:lstStyle/>
                    <a:p>
                      <a:pPr marL="0" lvl="0" indent="0" algn="l" rtl="0">
                        <a:spcBef>
                          <a:spcPts val="0"/>
                        </a:spcBef>
                        <a:spcAft>
                          <a:spcPts val="0"/>
                        </a:spcAft>
                        <a:buNone/>
                      </a:pPr>
                      <a:r>
                        <a:rPr lang="en-NZ" sz="2400" dirty="0"/>
                        <a:t>yes</a:t>
                      </a:r>
                      <a:endParaRPr sz="2400" dirty="0"/>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4402901"/>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1593408855"/>
                  </a:ext>
                </a:extLst>
              </a:tr>
              <a:tr h="609560">
                <a:tc>
                  <a:txBody>
                    <a:bodyPr/>
                    <a:lstStyle/>
                    <a:p>
                      <a:pPr marL="0" lvl="0" indent="0" algn="l" rtl="0">
                        <a:spcBef>
                          <a:spcPts val="0"/>
                        </a:spcBef>
                        <a:spcAft>
                          <a:spcPts val="0"/>
                        </a:spcAft>
                        <a:buNone/>
                      </a:pPr>
                      <a:r>
                        <a:rPr lang="en-NZ" sz="2400" dirty="0"/>
                        <a:t>N</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2671628076"/>
                  </a:ext>
                </a:extLst>
              </a:tr>
              <a:tr h="609560">
                <a:tc>
                  <a:txBody>
                    <a:bodyPr/>
                    <a:lstStyle/>
                    <a:p>
                      <a:pPr marL="0" lvl="0" indent="0" algn="l" rtl="0">
                        <a:spcBef>
                          <a:spcPts val="0"/>
                        </a:spcBef>
                        <a:spcAft>
                          <a:spcPts val="0"/>
                        </a:spcAft>
                        <a:buNone/>
                      </a:pPr>
                      <a:r>
                        <a:rPr lang="en-NZ" sz="2400" dirty="0"/>
                        <a:t>no</a:t>
                      </a:r>
                      <a:endParaRPr sz="2400" dirty="0"/>
                    </a:p>
                  </a:txBody>
                  <a:tcPr marL="121900" marR="121900" marT="121900" marB="121900"/>
                </a:tc>
                <a:tc>
                  <a:txBody>
                    <a:bodyPr/>
                    <a:lstStyle/>
                    <a:p>
                      <a:pPr marL="0" lvl="0" indent="0" algn="l" rtl="0">
                        <a:spcBef>
                          <a:spcPts val="0"/>
                        </a:spcBef>
                        <a:spcAft>
                          <a:spcPts val="0"/>
                        </a:spcAft>
                        <a:buNone/>
                      </a:pPr>
                      <a:r>
                        <a:rPr lang="en-NZ" sz="2400" dirty="0"/>
                        <a:t>Instructions</a:t>
                      </a:r>
                    </a:p>
                  </a:txBody>
                  <a:tcPr marL="121900" marR="121900" marT="121900" marB="121900"/>
                </a:tc>
                <a:extLst>
                  <a:ext uri="{0D108BD9-81ED-4DB2-BD59-A6C34878D82A}">
                    <a16:rowId xmlns:a16="http://schemas.microsoft.com/office/drawing/2014/main" val="1619477430"/>
                  </a:ext>
                </a:extLst>
              </a:tr>
              <a:tr h="609560">
                <a:tc>
                  <a:txBody>
                    <a:bodyPr/>
                    <a:lstStyle/>
                    <a:p>
                      <a:pPr marL="0" lvl="0" indent="0" algn="l" rtl="0">
                        <a:spcBef>
                          <a:spcPts val="0"/>
                        </a:spcBef>
                        <a:spcAft>
                          <a:spcPts val="0"/>
                        </a:spcAft>
                        <a:buNone/>
                      </a:pPr>
                      <a:r>
                        <a:rPr lang="en-NZ" sz="2400" dirty="0"/>
                        <a:t>Maybe</a:t>
                      </a:r>
                      <a:endParaRPr sz="2400" dirty="0"/>
                    </a:p>
                  </a:txBody>
                  <a:tcPr marL="121900" marR="121900" marT="121900" marB="121900"/>
                </a:tc>
                <a:tc>
                  <a:txBody>
                    <a:bodyPr/>
                    <a:lstStyle/>
                    <a:p>
                      <a:pPr marL="0" lvl="0" indent="0" algn="l" rtl="0">
                        <a:spcBef>
                          <a:spcPts val="0"/>
                        </a:spcBef>
                        <a:spcAft>
                          <a:spcPts val="0"/>
                        </a:spcAft>
                        <a:buNone/>
                      </a:pPr>
                      <a:r>
                        <a:rPr lang="en-NZ" sz="2400" dirty="0"/>
                        <a:t>Please answer ‘yes’ or ‘no’. </a:t>
                      </a:r>
                    </a:p>
                  </a:txBody>
                  <a:tcPr marL="121900" marR="121900" marT="121900" marB="121900"/>
                </a:tc>
                <a:extLst>
                  <a:ext uri="{0D108BD9-81ED-4DB2-BD59-A6C34878D82A}">
                    <a16:rowId xmlns:a16="http://schemas.microsoft.com/office/drawing/2014/main" val="3828651582"/>
                  </a:ext>
                </a:extLst>
              </a:tr>
            </a:tbl>
          </a:graphicData>
        </a:graphic>
      </p:graphicFrame>
    </p:spTree>
    <p:extLst>
      <p:ext uri="{BB962C8B-B14F-4D97-AF65-F5344CB8AC3E}">
        <p14:creationId xmlns:p14="http://schemas.microsoft.com/office/powerpoint/2010/main" val="3605096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949e0c8c-cceb-456a-9144-0af4fdad0b5c" xsi:nil="true"/>
    <TaxCatchAll xmlns="ed9bec95-b259-4913-81c1-242e5ee17671" xsi:nil="true"/>
    <lcf76f155ced4ddcb4097134ff3c332f xmlns="949e0c8c-cceb-456a-9144-0af4fdad0b5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D4D262FB70A94AAE39B513DC467346" ma:contentTypeVersion="9" ma:contentTypeDescription="Create a new document." ma:contentTypeScope="" ma:versionID="2483cec0799348f9de85dad5e88b6139">
  <xsd:schema xmlns:xsd="http://www.w3.org/2001/XMLSchema" xmlns:xs="http://www.w3.org/2001/XMLSchema" xmlns:p="http://schemas.microsoft.com/office/2006/metadata/properties" xmlns:ns2="949e0c8c-cceb-456a-9144-0af4fdad0b5c" xmlns:ns3="ed9bec95-b259-4913-81c1-242e5ee17671" targetNamespace="http://schemas.microsoft.com/office/2006/metadata/properties" ma:root="true" ma:fieldsID="90cf08e63a09d2003a6f723fb0152453" ns2:_="" ns3:_="">
    <xsd:import namespace="949e0c8c-cceb-456a-9144-0af4fdad0b5c"/>
    <xsd:import namespace="ed9bec95-b259-4913-81c1-242e5ee17671"/>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9e0c8c-cceb-456a-9144-0af4fdad0b5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bec95-b259-4913-81c1-242e5ee1767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7b3a8f-e9e6-43e6-afb5-e10714f72e08}" ma:internalName="TaxCatchAll" ma:showField="CatchAllData" ma:web="ed9bec95-b259-4913-81c1-242e5ee176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514F2E-0778-46C3-BEBB-F3744AE320CD}">
  <ds:schemaRefs>
    <ds:schemaRef ds:uri="http://schemas.microsoft.com/office/2006/metadata/properties"/>
    <ds:schemaRef ds:uri="ed9bec95-b259-4913-81c1-242e5ee17671"/>
    <ds:schemaRef ds:uri="http://schemas.microsoft.com/office/2006/documentManagement/types"/>
    <ds:schemaRef ds:uri="http://schemas.microsoft.com/office/infopath/2007/PartnerControls"/>
    <ds:schemaRef ds:uri="http://purl.org/dc/elements/1.1/"/>
    <ds:schemaRef ds:uri="http://www.w3.org/XML/1998/namespace"/>
    <ds:schemaRef ds:uri="http://purl.org/dc/terms/"/>
    <ds:schemaRef ds:uri="949e0c8c-cceb-456a-9144-0af4fdad0b5c"/>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1BDFF004-0BCD-494D-BC25-B16C92C5E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9e0c8c-cceb-456a-9144-0af4fdad0b5c"/>
    <ds:schemaRef ds:uri="ed9bec95-b259-4913-81c1-242e5ee176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6D3308-852E-4C8B-B252-FF4AAFB3F5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22792</TotalTime>
  <Words>2942</Words>
  <Application>Microsoft Office PowerPoint</Application>
  <PresentationFormat>Widescreen</PresentationFormat>
  <Paragraphs>283</Paragraphs>
  <Slides>36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Maori Game Documentation</vt:lpstr>
      <vt:lpstr>Maori Game</vt:lpstr>
      <vt:lpstr>Describe relevant Implications:</vt:lpstr>
      <vt:lpstr>Decomposition:</vt:lpstr>
      <vt:lpstr>Component 1: Welcome Message and Name</vt:lpstr>
      <vt:lpstr>Welcome Message and Name - Test Plan</vt:lpstr>
      <vt:lpstr>Welcome Message and Name: Testing </vt:lpstr>
      <vt:lpstr>Component 2: Yes/No Checker and Instructions</vt:lpstr>
      <vt:lpstr>Yes/No Checker and Instructions - Test Plan</vt:lpstr>
      <vt:lpstr>Yes/No Checker and Instructions: Testing </vt:lpstr>
      <vt:lpstr>Yes/No Checker and Instructions - Trialling</vt:lpstr>
      <vt:lpstr>Component 3: Difficulty</vt:lpstr>
      <vt:lpstr>Difficulty - Test Plan</vt:lpstr>
      <vt:lpstr>Difficulty: Testing </vt:lpstr>
      <vt:lpstr>Difficulty: Testing - Continued</vt:lpstr>
      <vt:lpstr>Component 4: Running the quiz</vt:lpstr>
      <vt:lpstr>Running the quiz - Test Plan</vt:lpstr>
      <vt:lpstr>Running the quiz: Testing </vt:lpstr>
      <vt:lpstr>Yes/No Checker and Instructions - Trialling</vt:lpstr>
      <vt:lpstr>Component 5: Results</vt:lpstr>
      <vt:lpstr>Results- Test Plan</vt:lpstr>
      <vt:lpstr>Results: Testing </vt:lpstr>
      <vt:lpstr>Assembled Outcome - Test Plan 1</vt:lpstr>
      <vt:lpstr>Assembled Outcome - Testing 1</vt:lpstr>
      <vt:lpstr>Assembled Outcome - Test Plan 2</vt:lpstr>
      <vt:lpstr>Assembled Outcome - Testing 2</vt:lpstr>
      <vt:lpstr>Assembled Outcome - Testing 2 continued</vt:lpstr>
      <vt:lpstr>Assembled Outcome - Test Plan 3</vt:lpstr>
      <vt:lpstr>Assembled Outcome - Testing 3</vt:lpstr>
      <vt:lpstr>Assembled Outcome: User Feedback 1</vt:lpstr>
      <vt:lpstr>Assembled Outcome: User Feedback 2</vt:lpstr>
      <vt:lpstr>Assembled Outcome: User Feedback 2 continued</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Kavin Balakrishnan</cp:lastModifiedBy>
  <cp:revision>9</cp:revision>
  <dcterms:created xsi:type="dcterms:W3CDTF">2020-03-13T23:52:53Z</dcterms:created>
  <dcterms:modified xsi:type="dcterms:W3CDTF">2023-05-21T07:45:12Z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0x01010043D4D262FB70A94AAE39B513DC467346</vt:lpwstr>
  </property>
</Properties>
</file>