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8" r:id="rId6"/>
    <p:sldId id="272" r:id="rId7"/>
    <p:sldId id="275" r:id="rId8"/>
    <p:sldId id="260" r:id="rId9"/>
    <p:sldId id="268" r:id="rId10"/>
    <p:sldId id="269" r:id="rId11"/>
    <p:sldId id="273" r:id="rId12"/>
    <p:sldId id="274" r:id="rId13"/>
    <p:sldId id="263" r:id="rId14"/>
    <p:sldId id="270" r:id="rId15"/>
    <p:sldId id="26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0284F-08EF-417B-ACB9-6F3D85F58B58}" v="7" dt="2021-11-12T20:49:21.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35" d="100"/>
          <a:sy n="35" d="100"/>
        </p:scale>
        <p:origin x="28"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24/03/2023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73833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217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4315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24/03/2023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24/03/2023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OnlyNoodles/lucky_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AS91883(1.7) &amp; AS91884(1.8)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[Kavin Balakrishnan]</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https://github.com/OnlyNoodles/lucky_unicorn</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b="1" dirty="0">
              <a:solidFill>
                <a:srgbClr val="274E13"/>
              </a:solidFill>
            </a:endParaRPr>
          </a:p>
          <a:p>
            <a:pPr marL="0" indent="0">
              <a:lnSpc>
                <a:spcPct val="100000"/>
              </a:lnSpc>
              <a:spcBef>
                <a:spcPts val="0"/>
              </a:spcBef>
              <a:buClr>
                <a:schemeClr val="dk1"/>
              </a:buClr>
              <a:buSzPts val="1100"/>
              <a:buFont typeface="Arial"/>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3484882698"/>
              </p:ext>
            </p:extLst>
          </p:nvPr>
        </p:nvGraphicFramePr>
        <p:xfrm>
          <a:off x="589280" y="1574800"/>
          <a:ext cx="10515600" cy="51206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32948">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1559840">
                <a:tc>
                  <a:txBody>
                    <a:bodyPr/>
                    <a:lstStyle/>
                    <a:p>
                      <a:r>
                        <a:rPr lang="en-NZ" dirty="0"/>
                        <a:t>Functionality</a:t>
                      </a:r>
                    </a:p>
                  </a:txBody>
                  <a:tcPr/>
                </a:tc>
                <a:tc>
                  <a:txBody>
                    <a:bodyPr/>
                    <a:lstStyle/>
                    <a:p>
                      <a:r>
                        <a:rPr lang="en-NZ" dirty="0"/>
                        <a:t>Functionality is about ensuring that the program is working as you expect it to. It should  work for expected, boundary, and unexpected cases. An example of this includes if the program asks how many rounds a user wants, it should work for expected input lime ‘2’ or boundary input like ‘1’ but it shouldn’t crash if the user enters something invalid like ‘0’ or ‘0.5’ or ‘one’.</a:t>
                      </a:r>
                    </a:p>
                  </a:txBody>
                  <a:tcPr/>
                </a:tc>
                <a:extLst>
                  <a:ext uri="{0D108BD9-81ED-4DB2-BD59-A6C34878D82A}">
                    <a16:rowId xmlns:a16="http://schemas.microsoft.com/office/drawing/2014/main" val="2636529970"/>
                  </a:ext>
                </a:extLst>
              </a:tr>
              <a:tr h="1067259">
                <a:tc>
                  <a:txBody>
                    <a:bodyPr/>
                    <a:lstStyle/>
                    <a:p>
                      <a:r>
                        <a:rPr lang="en-NZ" dirty="0"/>
                        <a:t>Usability</a:t>
                      </a:r>
                    </a:p>
                  </a:txBody>
                  <a:tcPr/>
                </a:tc>
                <a:tc>
                  <a:txBody>
                    <a:bodyPr/>
                    <a:lstStyle/>
                    <a:p>
                      <a:r>
                        <a:rPr lang="en-NZ" dirty="0"/>
                        <a:t>Usability is about how effortless the end user can get the program to do what it’s supposed to do. It deals with issues such as making instructions and error messages clear and easy for users to understand. It is important to minimise or remove any frustrations. </a:t>
                      </a:r>
                    </a:p>
                  </a:txBody>
                  <a:tcPr/>
                </a:tc>
                <a:extLst>
                  <a:ext uri="{0D108BD9-81ED-4DB2-BD59-A6C34878D82A}">
                    <a16:rowId xmlns:a16="http://schemas.microsoft.com/office/drawing/2014/main" val="845002142"/>
                  </a:ext>
                </a:extLst>
              </a:tr>
              <a:tr h="1313549">
                <a:tc>
                  <a:txBody>
                    <a:bodyPr/>
                    <a:lstStyle/>
                    <a:p>
                      <a:r>
                        <a:rPr lang="en-NZ" dirty="0"/>
                        <a:t>Aesthetics</a:t>
                      </a:r>
                    </a:p>
                  </a:txBody>
                  <a:tcPr/>
                </a:tc>
                <a:tc>
                  <a:txBody>
                    <a:bodyPr/>
                    <a:lstStyle/>
                    <a:p>
                      <a:r>
                        <a:rPr lang="en-NZ" dirty="0"/>
                        <a:t>Aesthetics is about the program’s overall appearance. A program which looks good because it has well spaced instructions, prompts, and ‘decoration’ around the key messages is going to be more aesthetically pleasing than one which is composed of unspaced plain text. </a:t>
                      </a:r>
                    </a:p>
                  </a:txBody>
                  <a:tcPr/>
                </a:tc>
                <a:extLst>
                  <a:ext uri="{0D108BD9-81ED-4DB2-BD59-A6C34878D82A}">
                    <a16:rowId xmlns:a16="http://schemas.microsoft.com/office/drawing/2014/main" val="1686164491"/>
                  </a:ext>
                </a:extLst>
              </a:tr>
              <a:tr h="332948">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1349047456"/>
              </p:ext>
            </p:extLst>
          </p:nvPr>
        </p:nvGraphicFramePr>
        <p:xfrm>
          <a:off x="589280" y="1574800"/>
          <a:ext cx="10515600" cy="6342749"/>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32948">
                <a:tc>
                  <a:txBody>
                    <a:bodyPr/>
                    <a:lstStyle/>
                    <a:p>
                      <a:r>
                        <a:rPr lang="en-NZ"/>
                        <a:t>Relevant implication</a:t>
                      </a:r>
                      <a:endParaRPr lang="en-NZ" dirty="0"/>
                    </a:p>
                  </a:txBody>
                  <a:tcPr/>
                </a:tc>
                <a:tc>
                  <a:txBody>
                    <a:bodyPr/>
                    <a:lstStyle/>
                    <a:p>
                      <a:r>
                        <a:rPr lang="en-NZ"/>
                        <a:t>Describe the implication and give an example</a:t>
                      </a:r>
                      <a:endParaRPr lang="en-NZ" dirty="0"/>
                    </a:p>
                  </a:txBody>
                  <a:tcPr/>
                </a:tc>
                <a:extLst>
                  <a:ext uri="{0D108BD9-81ED-4DB2-BD59-A6C34878D82A}">
                    <a16:rowId xmlns:a16="http://schemas.microsoft.com/office/drawing/2014/main" val="2286542890"/>
                  </a:ext>
                </a:extLst>
              </a:tr>
              <a:tr h="1559840">
                <a:tc>
                  <a:txBody>
                    <a:bodyPr/>
                    <a:lstStyle/>
                    <a:p>
                      <a:r>
                        <a:rPr lang="en-NZ" dirty="0"/>
                        <a:t>Social</a:t>
                      </a:r>
                    </a:p>
                  </a:txBody>
                  <a:tcPr/>
                </a:tc>
                <a:tc>
                  <a:txBody>
                    <a:bodyPr/>
                    <a:lstStyle/>
                    <a:p>
                      <a:r>
                        <a:rPr lang="en-NZ" dirty="0"/>
                        <a:t>The social implications of a computer program is about the effect it might have on users, the wider community, and society as a whole. For example, computer programs which are based around a gambling game can have a negative impact on society if there are zero safeguards in place to limit users from excessive losses. It’s also important to use clear, ambiguous instructions and feedback which is culturally neutral and inoffensive.</a:t>
                      </a:r>
                    </a:p>
                  </a:txBody>
                  <a:tcPr/>
                </a:tc>
                <a:extLst>
                  <a:ext uri="{0D108BD9-81ED-4DB2-BD59-A6C34878D82A}">
                    <a16:rowId xmlns:a16="http://schemas.microsoft.com/office/drawing/2014/main" val="2636529970"/>
                  </a:ext>
                </a:extLst>
              </a:tr>
              <a:tr h="1067259">
                <a:tc>
                  <a:txBody>
                    <a:bodyPr/>
                    <a:lstStyle/>
                    <a:p>
                      <a:r>
                        <a:rPr lang="en-NZ" dirty="0"/>
                        <a:t>Future proofing</a:t>
                      </a:r>
                    </a:p>
                  </a:txBody>
                  <a:tcPr/>
                </a:tc>
                <a:tc>
                  <a:txBody>
                    <a:bodyPr/>
                    <a:lstStyle/>
                    <a:p>
                      <a:r>
                        <a:rPr lang="en-NZ" dirty="0"/>
                        <a:t>Future proofing is about making a program which is flexible and adaptable and easy to modify later if necessary. The code needs to be well set out and commented so that another programmer can make changes effortlessly at some time in the future. Someone who wants to modify my code in the future needs to understand the purpose and reasoning behind different parts of the code. Also, it’s important to use constants rather than liberals – to minimise the number of places where changes have to </a:t>
                      </a:r>
                      <a:r>
                        <a:rPr lang="en-NZ"/>
                        <a:t>be made.</a:t>
                      </a:r>
                      <a:endParaRPr lang="en-NZ" dirty="0"/>
                    </a:p>
                  </a:txBody>
                  <a:tcPr/>
                </a:tc>
                <a:extLst>
                  <a:ext uri="{0D108BD9-81ED-4DB2-BD59-A6C34878D82A}">
                    <a16:rowId xmlns:a16="http://schemas.microsoft.com/office/drawing/2014/main" val="845002142"/>
                  </a:ext>
                </a:extLst>
              </a:tr>
              <a:tr h="1313549">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32948">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72712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39E7E09B5B6E4DB1BA25ABCBD89D51" ma:contentTypeVersion="11" ma:contentTypeDescription="Create a new document." ma:contentTypeScope="" ma:versionID="8547f77c78bbd75a007220e68cde578e">
  <xsd:schema xmlns:xsd="http://www.w3.org/2001/XMLSchema" xmlns:xs="http://www.w3.org/2001/XMLSchema" xmlns:p="http://schemas.microsoft.com/office/2006/metadata/properties" xmlns:ns3="b40daa70-fff3-47ce-a98f-db2bd1116964" xmlns:ns4="d18c6a15-1b2a-4daa-8b0b-50f7cafe2ea0" targetNamespace="http://schemas.microsoft.com/office/2006/metadata/properties" ma:root="true" ma:fieldsID="6852e1d95062cab6e11f2543e2e75469" ns3:_="" ns4:_="">
    <xsd:import namespace="b40daa70-fff3-47ce-a98f-db2bd1116964"/>
    <xsd:import namespace="d18c6a15-1b2a-4daa-8b0b-50f7cafe2ea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0daa70-fff3-47ce-a98f-db2bd11169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18c6a15-1b2a-4daa-8b0b-50f7cafe2ea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40daa70-fff3-47ce-a98f-db2bd1116964" xsi:nil="true"/>
  </documentManagement>
</p:properties>
</file>

<file path=customXml/itemProps1.xml><?xml version="1.0" encoding="utf-8"?>
<ds:datastoreItem xmlns:ds="http://schemas.openxmlformats.org/officeDocument/2006/customXml" ds:itemID="{1B72A83F-2375-4450-B807-A830C11BCE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0daa70-fff3-47ce-a98f-db2bd1116964"/>
    <ds:schemaRef ds:uri="d18c6a15-1b2a-4daa-8b0b-50f7cafe2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300BFE-3E39-4438-B1F7-160F8EF3EFAC}">
  <ds:schemaRefs>
    <ds:schemaRef ds:uri="http://schemas.microsoft.com/sharepoint/v3/contenttype/forms"/>
  </ds:schemaRefs>
</ds:datastoreItem>
</file>

<file path=customXml/itemProps3.xml><?xml version="1.0" encoding="utf-8"?>
<ds:datastoreItem xmlns:ds="http://schemas.openxmlformats.org/officeDocument/2006/customXml" ds:itemID="{8DA93304-3325-48DC-9455-897D8BCA45CD}">
  <ds:schemaRefs>
    <ds:schemaRef ds:uri="http://schemas.microsoft.com/office/infopath/2007/PartnerControls"/>
    <ds:schemaRef ds:uri="http://schemas.microsoft.com/office/2006/metadata/properties"/>
    <ds:schemaRef ds:uri="http://purl.org/dc/elements/1.1/"/>
    <ds:schemaRef ds:uri="http://schemas.microsoft.com/office/2006/documentManagement/types"/>
    <ds:schemaRef ds:uri="d18c6a15-1b2a-4daa-8b0b-50f7cafe2ea0"/>
    <ds:schemaRef ds:uri="http://purl.org/dc/dcmitype/"/>
    <ds:schemaRef ds:uri="http://www.w3.org/XML/1998/namespace"/>
    <ds:schemaRef ds:uri="http://schemas.openxmlformats.org/package/2006/metadata/core-properties"/>
    <ds:schemaRef ds:uri="b40daa70-fff3-47ce-a98f-db2bd1116964"/>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6057</TotalTime>
  <Words>1046</Words>
  <Application>Microsoft Office PowerPoint</Application>
  <PresentationFormat>Widescreen</PresentationFormat>
  <Paragraphs>70</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AS91883(1.7) &amp; AS91884(1.8) Documentation</vt:lpstr>
      <vt:lpstr>[Overtype this with your program name]</vt:lpstr>
      <vt:lpstr>Describe relevant Implications:</vt:lpstr>
      <vt:lpstr>Describe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Kavin Balakrishnan</cp:lastModifiedBy>
  <cp:revision>11</cp:revision>
  <dcterms:created xsi:type="dcterms:W3CDTF">2020-03-13T23:52:53Z</dcterms:created>
  <dcterms:modified xsi:type="dcterms:W3CDTF">2023-03-27T20:49:45Z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0x0101004339E7E09B5B6E4DB1BA25ABCBD89D51</vt:lpwstr>
  </property>
</Properties>
</file>