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6" r:id="rId21"/>
    <p:sldId id="277" r:id="rId22"/>
    <p:sldId id="272" r:id="rId23"/>
    <p:sldId id="270" r:id="rId24"/>
    <p:sldId id="273" r:id="rId25"/>
    <p:sldId id="278" r:id="rId26"/>
    <p:sldId id="279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24785-CE77-4EED-9127-16A87A67C95A}" v="8" dt="2021-04-15T02:54:08.392"/>
    <p1510:client id="{3C459170-AE26-4E83-9FB7-88CDB7D80E72}" v="671" dt="2021-04-15T15:40:05.757"/>
    <p1510:client id="{3F58F0D2-DF98-4BAA-A930-1AD28DF4E413}" v="7" dt="2021-04-15T13:08:05.125"/>
    <p1510:client id="{95266819-4CAE-466A-B340-6043BA06DF75}" v="4" dt="2021-04-15T15:39:25.186"/>
    <p1510:client id="{9AED37E8-2818-4931-99A4-B0641473BFCE}" v="42" dt="2021-04-15T02:34:45.288"/>
    <p1510:client id="{BF369F4C-F9E5-471C-ACCB-0CA53B441354}" v="882" dt="2021-04-15T02:37:57.605"/>
    <p1510:client id="{E0E3CE01-A094-4E1E-8B04-3F63FF220969}" v="2" dt="2021-04-15T13:43:57.016"/>
    <p1510:client id="{F9FA0BF9-32E0-4A6A-A78C-F39F09E8DC7B}" v="118" dt="2021-04-15T15:31:05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rabadi, Fadi" userId="S::fa979119@ohio.edu::8d44db8b-ce80-422b-9ef3-f70533f1f14d" providerId="AD" clId="Web-{95266819-4CAE-466A-B340-6043BA06DF75}"/>
    <pc:docChg chg="modSld sldOrd">
      <pc:chgData name="Alrabadi, Fadi" userId="S::fa979119@ohio.edu::8d44db8b-ce80-422b-9ef3-f70533f1f14d" providerId="AD" clId="Web-{95266819-4CAE-466A-B340-6043BA06DF75}" dt="2021-04-15T15:39:18.451" v="1" actId="20577"/>
      <pc:docMkLst>
        <pc:docMk/>
      </pc:docMkLst>
      <pc:sldChg chg="ord">
        <pc:chgData name="Alrabadi, Fadi" userId="S::fa979119@ohio.edu::8d44db8b-ce80-422b-9ef3-f70533f1f14d" providerId="AD" clId="Web-{95266819-4CAE-466A-B340-6043BA06DF75}" dt="2021-04-15T15:38:59.123" v="0"/>
        <pc:sldMkLst>
          <pc:docMk/>
          <pc:sldMk cId="2159744074" sldId="271"/>
        </pc:sldMkLst>
      </pc:sldChg>
      <pc:sldChg chg="modSp">
        <pc:chgData name="Alrabadi, Fadi" userId="S::fa979119@ohio.edu::8d44db8b-ce80-422b-9ef3-f70533f1f14d" providerId="AD" clId="Web-{95266819-4CAE-466A-B340-6043BA06DF75}" dt="2021-04-15T15:39:18.451" v="1" actId="20577"/>
        <pc:sldMkLst>
          <pc:docMk/>
          <pc:sldMk cId="2227598098" sldId="278"/>
        </pc:sldMkLst>
        <pc:spChg chg="mod">
          <ac:chgData name="Alrabadi, Fadi" userId="S::fa979119@ohio.edu::8d44db8b-ce80-422b-9ef3-f70533f1f14d" providerId="AD" clId="Web-{95266819-4CAE-466A-B340-6043BA06DF75}" dt="2021-04-15T15:39:18.451" v="1" actId="20577"/>
          <ac:spMkLst>
            <pc:docMk/>
            <pc:sldMk cId="2227598098" sldId="278"/>
            <ac:spMk id="3" creationId="{9D1AE3D9-18AF-479D-BB9C-2A5CED298F02}"/>
          </ac:spMkLst>
        </pc:spChg>
      </pc:sldChg>
    </pc:docChg>
  </pc:docChgLst>
  <pc:docChgLst>
    <pc:chgData name="Alrabadi, Fadi" userId="S::fa979119@ohio.edu::8d44db8b-ce80-422b-9ef3-f70533f1f14d" providerId="AD" clId="Web-{E0E3CE01-A094-4E1E-8B04-3F63FF220969}"/>
    <pc:docChg chg="sldOrd">
      <pc:chgData name="Alrabadi, Fadi" userId="S::fa979119@ohio.edu::8d44db8b-ce80-422b-9ef3-f70533f1f14d" providerId="AD" clId="Web-{E0E3CE01-A094-4E1E-8B04-3F63FF220969}" dt="2021-04-15T13:43:57.016" v="1"/>
      <pc:docMkLst>
        <pc:docMk/>
      </pc:docMkLst>
      <pc:sldChg chg="ord">
        <pc:chgData name="Alrabadi, Fadi" userId="S::fa979119@ohio.edu::8d44db8b-ce80-422b-9ef3-f70533f1f14d" providerId="AD" clId="Web-{E0E3CE01-A094-4E1E-8B04-3F63FF220969}" dt="2021-04-15T13:43:57.016" v="1"/>
        <pc:sldMkLst>
          <pc:docMk/>
          <pc:sldMk cId="524125887" sldId="264"/>
        </pc:sldMkLst>
      </pc:sldChg>
    </pc:docChg>
  </pc:docChgLst>
  <pc:docChgLst>
    <pc:chgData name="Alrabadi, Fadi" userId="S::fa979119@ohio.edu::8d44db8b-ce80-422b-9ef3-f70533f1f14d" providerId="AD" clId="Web-{9AED37E8-2818-4931-99A4-B0641473BFCE}"/>
    <pc:docChg chg="modSld">
      <pc:chgData name="Alrabadi, Fadi" userId="S::fa979119@ohio.edu::8d44db8b-ce80-422b-9ef3-f70533f1f14d" providerId="AD" clId="Web-{9AED37E8-2818-4931-99A4-B0641473BFCE}" dt="2021-04-15T02:34:44.929" v="26" actId="20577"/>
      <pc:docMkLst>
        <pc:docMk/>
      </pc:docMkLst>
      <pc:sldChg chg="modSp">
        <pc:chgData name="Alrabadi, Fadi" userId="S::fa979119@ohio.edu::8d44db8b-ce80-422b-9ef3-f70533f1f14d" providerId="AD" clId="Web-{9AED37E8-2818-4931-99A4-B0641473BFCE}" dt="2021-04-15T02:04:43.691" v="19" actId="20577"/>
        <pc:sldMkLst>
          <pc:docMk/>
          <pc:sldMk cId="4050265223" sldId="258"/>
        </pc:sldMkLst>
        <pc:spChg chg="mod">
          <ac:chgData name="Alrabadi, Fadi" userId="S::fa979119@ohio.edu::8d44db8b-ce80-422b-9ef3-f70533f1f14d" providerId="AD" clId="Web-{9AED37E8-2818-4931-99A4-B0641473BFCE}" dt="2021-04-15T02:04:43.691" v="19" actId="20577"/>
          <ac:spMkLst>
            <pc:docMk/>
            <pc:sldMk cId="4050265223" sldId="258"/>
            <ac:spMk id="3" creationId="{06FAB4A7-A89F-4B02-AACA-DB6479D020FC}"/>
          </ac:spMkLst>
        </pc:spChg>
      </pc:sldChg>
      <pc:sldChg chg="addSp delSp modSp">
        <pc:chgData name="Alrabadi, Fadi" userId="S::fa979119@ohio.edu::8d44db8b-ce80-422b-9ef3-f70533f1f14d" providerId="AD" clId="Web-{9AED37E8-2818-4931-99A4-B0641473BFCE}" dt="2021-04-15T02:27:16.679" v="23" actId="14100"/>
        <pc:sldMkLst>
          <pc:docMk/>
          <pc:sldMk cId="1899136714" sldId="267"/>
        </pc:sldMkLst>
        <pc:spChg chg="del">
          <ac:chgData name="Alrabadi, Fadi" userId="S::fa979119@ohio.edu::8d44db8b-ce80-422b-9ef3-f70533f1f14d" providerId="AD" clId="Web-{9AED37E8-2818-4931-99A4-B0641473BFCE}" dt="2021-04-15T02:27:02.631" v="21"/>
          <ac:spMkLst>
            <pc:docMk/>
            <pc:sldMk cId="1899136714" sldId="267"/>
            <ac:spMk id="3" creationId="{D203BF13-77CA-4AC2-B9EF-EF551DB7A4E2}"/>
          </ac:spMkLst>
        </pc:spChg>
        <pc:picChg chg="add mod ord">
          <ac:chgData name="Alrabadi, Fadi" userId="S::fa979119@ohio.edu::8d44db8b-ce80-422b-9ef3-f70533f1f14d" providerId="AD" clId="Web-{9AED37E8-2818-4931-99A4-B0641473BFCE}" dt="2021-04-15T02:27:16.679" v="23" actId="14100"/>
          <ac:picMkLst>
            <pc:docMk/>
            <pc:sldMk cId="1899136714" sldId="267"/>
            <ac:picMk id="4" creationId="{8872BA1D-CEA8-46B0-A6D0-84C8A114B88F}"/>
          </ac:picMkLst>
        </pc:picChg>
      </pc:sldChg>
      <pc:sldChg chg="modSp">
        <pc:chgData name="Alrabadi, Fadi" userId="S::fa979119@ohio.edu::8d44db8b-ce80-422b-9ef3-f70533f1f14d" providerId="AD" clId="Web-{9AED37E8-2818-4931-99A4-B0641473BFCE}" dt="2021-04-15T02:34:44.929" v="26" actId="20577"/>
        <pc:sldMkLst>
          <pc:docMk/>
          <pc:sldMk cId="2612042684" sldId="268"/>
        </pc:sldMkLst>
        <pc:spChg chg="mod">
          <ac:chgData name="Alrabadi, Fadi" userId="S::fa979119@ohio.edu::8d44db8b-ce80-422b-9ef3-f70533f1f14d" providerId="AD" clId="Web-{9AED37E8-2818-4931-99A4-B0641473BFCE}" dt="2021-04-15T02:34:44.929" v="26" actId="20577"/>
          <ac:spMkLst>
            <pc:docMk/>
            <pc:sldMk cId="2612042684" sldId="268"/>
            <ac:spMk id="2" creationId="{7734A542-2A3A-4A19-8CA0-737C60AF4E9A}"/>
          </ac:spMkLst>
        </pc:spChg>
      </pc:sldChg>
      <pc:sldChg chg="addSp delSp modSp mod setBg modClrScheme addAnim delAnim setClrOvrMap chgLayout">
        <pc:chgData name="Alrabadi, Fadi" userId="S::fa979119@ohio.edu::8d44db8b-ce80-422b-9ef3-f70533f1f14d" providerId="AD" clId="Web-{9AED37E8-2818-4931-99A4-B0641473BFCE}" dt="2021-04-15T02:00:58.451" v="10"/>
        <pc:sldMkLst>
          <pc:docMk/>
          <pc:sldMk cId="2159744074" sldId="271"/>
        </pc:sldMkLst>
        <pc:spChg chg="mod ord">
          <ac:chgData name="Alrabadi, Fadi" userId="S::fa979119@ohio.edu::8d44db8b-ce80-422b-9ef3-f70533f1f14d" providerId="AD" clId="Web-{9AED37E8-2818-4931-99A4-B0641473BFCE}" dt="2021-04-15T02:00:58.451" v="10"/>
          <ac:spMkLst>
            <pc:docMk/>
            <pc:sldMk cId="2159744074" sldId="271"/>
            <ac:spMk id="2" creationId="{E4FADDE0-39CB-4593-847F-BEBAC4084EC4}"/>
          </ac:spMkLst>
        </pc:spChg>
        <pc:spChg chg="del">
          <ac:chgData name="Alrabadi, Fadi" userId="S::fa979119@ohio.edu::8d44db8b-ce80-422b-9ef3-f70533f1f14d" providerId="AD" clId="Web-{9AED37E8-2818-4931-99A4-B0641473BFCE}" dt="2021-04-15T02:00:48.920" v="3"/>
          <ac:spMkLst>
            <pc:docMk/>
            <pc:sldMk cId="2159744074" sldId="271"/>
            <ac:spMk id="3" creationId="{1334D282-82D5-4CBC-8A23-361F9CBF1160}"/>
          </ac:spMkLst>
        </pc:spChg>
        <pc:spChg chg="add del">
          <ac:chgData name="Alrabadi, Fadi" userId="S::fa979119@ohio.edu::8d44db8b-ce80-422b-9ef3-f70533f1f14d" providerId="AD" clId="Web-{9AED37E8-2818-4931-99A4-B0641473BFCE}" dt="2021-04-15T02:00:58.436" v="9"/>
          <ac:spMkLst>
            <pc:docMk/>
            <pc:sldMk cId="2159744074" sldId="271"/>
            <ac:spMk id="11" creationId="{5ABA7F3F-D56F-4C06-84AC-03FC83B0642E}"/>
          </ac:spMkLst>
        </pc:spChg>
        <pc:spChg chg="add">
          <ac:chgData name="Alrabadi, Fadi" userId="S::fa979119@ohio.edu::8d44db8b-ce80-422b-9ef3-f70533f1f14d" providerId="AD" clId="Web-{9AED37E8-2818-4931-99A4-B0641473BFCE}" dt="2021-04-15T02:00:58.451" v="10"/>
          <ac:spMkLst>
            <pc:docMk/>
            <pc:sldMk cId="2159744074" sldId="271"/>
            <ac:spMk id="12" creationId="{9ECB0E0D-AC1B-4E83-84EA-237BFA20636D}"/>
          </ac:spMkLst>
        </pc:spChg>
        <pc:spChg chg="add del">
          <ac:chgData name="Alrabadi, Fadi" userId="S::fa979119@ohio.edu::8d44db8b-ce80-422b-9ef3-f70533f1f14d" providerId="AD" clId="Web-{9AED37E8-2818-4931-99A4-B0641473BFCE}" dt="2021-04-15T02:00:55.889" v="7"/>
          <ac:spMkLst>
            <pc:docMk/>
            <pc:sldMk cId="2159744074" sldId="271"/>
            <ac:spMk id="13" creationId="{CB73C468-D875-4A8E-A540-E43BF8232DD4}"/>
          </ac:spMkLst>
        </pc:spChg>
        <pc:spChg chg="add del">
          <ac:chgData name="Alrabadi, Fadi" userId="S::fa979119@ohio.edu::8d44db8b-ce80-422b-9ef3-f70533f1f14d" providerId="AD" clId="Web-{9AED37E8-2818-4931-99A4-B0641473BFCE}" dt="2021-04-15T02:00:55.889" v="7"/>
          <ac:spMkLst>
            <pc:docMk/>
            <pc:sldMk cId="2159744074" sldId="271"/>
            <ac:spMk id="15" creationId="{B4734F2F-19FC-4D35-9BDE-5CEAD57D9B55}"/>
          </ac:spMkLst>
        </pc:spChg>
        <pc:spChg chg="add del">
          <ac:chgData name="Alrabadi, Fadi" userId="S::fa979119@ohio.edu::8d44db8b-ce80-422b-9ef3-f70533f1f14d" providerId="AD" clId="Web-{9AED37E8-2818-4931-99A4-B0641473BFCE}" dt="2021-04-15T02:00:55.889" v="7"/>
          <ac:spMkLst>
            <pc:docMk/>
            <pc:sldMk cId="2159744074" sldId="271"/>
            <ac:spMk id="17" creationId="{D97A8A26-FD96-4968-A34A-727382AC7E46}"/>
          </ac:spMkLst>
        </pc:spChg>
        <pc:grpChg chg="add">
          <ac:chgData name="Alrabadi, Fadi" userId="S::fa979119@ohio.edu::8d44db8b-ce80-422b-9ef3-f70533f1f14d" providerId="AD" clId="Web-{9AED37E8-2818-4931-99A4-B0641473BFCE}" dt="2021-04-15T02:00:58.451" v="10"/>
          <ac:grpSpMkLst>
            <pc:docMk/>
            <pc:sldMk cId="2159744074" sldId="271"/>
            <ac:grpSpMk id="4" creationId="{8C89EA62-F38E-4285-A105-C5E1BD360093}"/>
          </ac:grpSpMkLst>
        </pc:grpChg>
        <pc:grpChg chg="add del">
          <ac:chgData name="Alrabadi, Fadi" userId="S::fa979119@ohio.edu::8d44db8b-ce80-422b-9ef3-f70533f1f14d" providerId="AD" clId="Web-{9AED37E8-2818-4931-99A4-B0641473BFCE}" dt="2021-04-15T02:00:58.436" v="9"/>
          <ac:grpSpMkLst>
            <pc:docMk/>
            <pc:sldMk cId="2159744074" sldId="271"/>
            <ac:grpSpMk id="5" creationId="{715374B5-D7C8-4AA9-BE65-DB7A0CA9B420}"/>
          </ac:grpSpMkLst>
        </pc:grpChg>
        <pc:grpChg chg="add del">
          <ac:chgData name="Alrabadi, Fadi" userId="S::fa979119@ohio.edu::8d44db8b-ce80-422b-9ef3-f70533f1f14d" providerId="AD" clId="Web-{9AED37E8-2818-4931-99A4-B0641473BFCE}" dt="2021-04-15T02:00:58.436" v="9"/>
          <ac:grpSpMkLst>
            <pc:docMk/>
            <pc:sldMk cId="2159744074" sldId="271"/>
            <ac:grpSpMk id="7" creationId="{8C89EA62-F38E-4285-A105-C5E1BD360093}"/>
          </ac:grpSpMkLst>
        </pc:grpChg>
        <pc:grpChg chg="add del">
          <ac:chgData name="Alrabadi, Fadi" userId="S::fa979119@ohio.edu::8d44db8b-ce80-422b-9ef3-f70533f1f14d" providerId="AD" clId="Web-{9AED37E8-2818-4931-99A4-B0641473BFCE}" dt="2021-04-15T02:00:55.889" v="7"/>
          <ac:grpSpMkLst>
            <pc:docMk/>
            <pc:sldMk cId="2159744074" sldId="271"/>
            <ac:grpSpMk id="9" creationId="{449BC34D-9C23-4D6D-8213-1F471AF85B3F}"/>
          </ac:grpSpMkLst>
        </pc:grpChg>
        <pc:grpChg chg="add">
          <ac:chgData name="Alrabadi, Fadi" userId="S::fa979119@ohio.edu::8d44db8b-ce80-422b-9ef3-f70533f1f14d" providerId="AD" clId="Web-{9AED37E8-2818-4931-99A4-B0641473BFCE}" dt="2021-04-15T02:00:58.451" v="10"/>
          <ac:grpSpMkLst>
            <pc:docMk/>
            <pc:sldMk cId="2159744074" sldId="271"/>
            <ac:grpSpMk id="16" creationId="{D6DCB3B1-E1A7-4510-831B-77C8EFF566AC}"/>
          </ac:grpSpMkLst>
        </pc:grpChg>
        <pc:picChg chg="add del">
          <ac:chgData name="Alrabadi, Fadi" userId="S::fa979119@ohio.edu::8d44db8b-ce80-422b-9ef3-f70533f1f14d" providerId="AD" clId="Web-{9AED37E8-2818-4931-99A4-B0641473BFCE}" dt="2021-04-15T02:00:55.889" v="7"/>
          <ac:picMkLst>
            <pc:docMk/>
            <pc:sldMk cId="2159744074" sldId="271"/>
            <ac:picMk id="6" creationId="{908DCCE4-5CE4-4397-85BA-663F766D69E6}"/>
          </ac:picMkLst>
        </pc:picChg>
        <pc:cxnChg chg="add">
          <ac:chgData name="Alrabadi, Fadi" userId="S::fa979119@ohio.edu::8d44db8b-ce80-422b-9ef3-f70533f1f14d" providerId="AD" clId="Web-{9AED37E8-2818-4931-99A4-B0641473BFCE}" dt="2021-04-15T02:00:58.451" v="10"/>
          <ac:cxnSpMkLst>
            <pc:docMk/>
            <pc:sldMk cId="2159744074" sldId="271"/>
            <ac:cxnSpMk id="19" creationId="{6116DDC6-8F07-46CC-8751-E5C9346B2A08}"/>
          </ac:cxnSpMkLst>
        </pc:cxnChg>
      </pc:sldChg>
      <pc:sldChg chg="modSp">
        <pc:chgData name="Alrabadi, Fadi" userId="S::fa979119@ohio.edu::8d44db8b-ce80-422b-9ef3-f70533f1f14d" providerId="AD" clId="Web-{9AED37E8-2818-4931-99A4-B0641473BFCE}" dt="2021-04-15T02:00:33.373" v="2" actId="20577"/>
        <pc:sldMkLst>
          <pc:docMk/>
          <pc:sldMk cId="3729418655" sldId="272"/>
        </pc:sldMkLst>
        <pc:spChg chg="mod">
          <ac:chgData name="Alrabadi, Fadi" userId="S::fa979119@ohio.edu::8d44db8b-ce80-422b-9ef3-f70533f1f14d" providerId="AD" clId="Web-{9AED37E8-2818-4931-99A4-B0641473BFCE}" dt="2021-04-15T02:00:33.373" v="2" actId="20577"/>
          <ac:spMkLst>
            <pc:docMk/>
            <pc:sldMk cId="3729418655" sldId="272"/>
            <ac:spMk id="7" creationId="{23BECBFD-6DE6-44B9-8E68-D3EF532D521C}"/>
          </ac:spMkLst>
        </pc:spChg>
      </pc:sldChg>
      <pc:sldChg chg="modSp">
        <pc:chgData name="Alrabadi, Fadi" userId="S::fa979119@ohio.edu::8d44db8b-ce80-422b-9ef3-f70533f1f14d" providerId="AD" clId="Web-{9AED37E8-2818-4931-99A4-B0641473BFCE}" dt="2021-04-15T02:14:26.347" v="20" actId="20577"/>
        <pc:sldMkLst>
          <pc:docMk/>
          <pc:sldMk cId="1444384145" sldId="274"/>
        </pc:sldMkLst>
        <pc:spChg chg="mod">
          <ac:chgData name="Alrabadi, Fadi" userId="S::fa979119@ohio.edu::8d44db8b-ce80-422b-9ef3-f70533f1f14d" providerId="AD" clId="Web-{9AED37E8-2818-4931-99A4-B0641473BFCE}" dt="2021-04-15T02:14:26.347" v="20" actId="20577"/>
          <ac:spMkLst>
            <pc:docMk/>
            <pc:sldMk cId="1444384145" sldId="274"/>
            <ac:spMk id="3" creationId="{8390C816-EF14-4DD3-8177-1C694E950268}"/>
          </ac:spMkLst>
        </pc:spChg>
      </pc:sldChg>
    </pc:docChg>
  </pc:docChgLst>
  <pc:docChgLst>
    <pc:chgData name="Alrabadi, Fadi" userId="S::fa979119@ohio.edu::8d44db8b-ce80-422b-9ef3-f70533f1f14d" providerId="AD" clId="Web-{16A24785-CE77-4EED-9127-16A87A67C95A}"/>
    <pc:docChg chg="modSld">
      <pc:chgData name="Alrabadi, Fadi" userId="S::fa979119@ohio.edu::8d44db8b-ce80-422b-9ef3-f70533f1f14d" providerId="AD" clId="Web-{16A24785-CE77-4EED-9127-16A87A67C95A}" dt="2021-04-15T02:54:08.392" v="3" actId="20577"/>
      <pc:docMkLst>
        <pc:docMk/>
      </pc:docMkLst>
      <pc:sldChg chg="modSp">
        <pc:chgData name="Alrabadi, Fadi" userId="S::fa979119@ohio.edu::8d44db8b-ce80-422b-9ef3-f70533f1f14d" providerId="AD" clId="Web-{16A24785-CE77-4EED-9127-16A87A67C95A}" dt="2021-04-15T02:54:08.392" v="3" actId="20577"/>
        <pc:sldMkLst>
          <pc:docMk/>
          <pc:sldMk cId="4050265223" sldId="258"/>
        </pc:sldMkLst>
        <pc:spChg chg="mod">
          <ac:chgData name="Alrabadi, Fadi" userId="S::fa979119@ohio.edu::8d44db8b-ce80-422b-9ef3-f70533f1f14d" providerId="AD" clId="Web-{16A24785-CE77-4EED-9127-16A87A67C95A}" dt="2021-04-15T02:54:08.392" v="3" actId="20577"/>
          <ac:spMkLst>
            <pc:docMk/>
            <pc:sldMk cId="4050265223" sldId="258"/>
            <ac:spMk id="3" creationId="{06FAB4A7-A89F-4B02-AACA-DB6479D020FC}"/>
          </ac:spMkLst>
        </pc:spChg>
      </pc:sldChg>
    </pc:docChg>
  </pc:docChgLst>
  <pc:docChgLst>
    <pc:chgData name="Conaway, Ryan" userId="S::mc321015@ohio.edu::2d2e994b-2ab9-4e67-9e20-1eb7f596c0ca" providerId="AD" clId="Web-{F9FA0BF9-32E0-4A6A-A78C-F39F09E8DC7B}"/>
    <pc:docChg chg="addSld delSld modSld">
      <pc:chgData name="Conaway, Ryan" userId="S::mc321015@ohio.edu::2d2e994b-2ab9-4e67-9e20-1eb7f596c0ca" providerId="AD" clId="Web-{F9FA0BF9-32E0-4A6A-A78C-F39F09E8DC7B}" dt="2021-04-15T15:31:05.398" v="62" actId="20577"/>
      <pc:docMkLst>
        <pc:docMk/>
      </pc:docMkLst>
      <pc:sldChg chg="modSp new del">
        <pc:chgData name="Conaway, Ryan" userId="S::mc321015@ohio.edu::2d2e994b-2ab9-4e67-9e20-1eb7f596c0ca" providerId="AD" clId="Web-{F9FA0BF9-32E0-4A6A-A78C-F39F09E8DC7B}" dt="2021-04-15T15:29:45.959" v="2"/>
        <pc:sldMkLst>
          <pc:docMk/>
          <pc:sldMk cId="1581296075" sldId="278"/>
        </pc:sldMkLst>
        <pc:spChg chg="mod">
          <ac:chgData name="Conaway, Ryan" userId="S::mc321015@ohio.edu::2d2e994b-2ab9-4e67-9e20-1eb7f596c0ca" providerId="AD" clId="Web-{F9FA0BF9-32E0-4A6A-A78C-F39F09E8DC7B}" dt="2021-04-15T15:29:45.944" v="1" actId="1076"/>
          <ac:spMkLst>
            <pc:docMk/>
            <pc:sldMk cId="1581296075" sldId="278"/>
            <ac:spMk id="2" creationId="{7FE9D517-5B17-4D37-9952-EAE99F6E0411}"/>
          </ac:spMkLst>
        </pc:spChg>
      </pc:sldChg>
      <pc:sldChg chg="addSp delSp modSp new">
        <pc:chgData name="Conaway, Ryan" userId="S::mc321015@ohio.edu::2d2e994b-2ab9-4e67-9e20-1eb7f596c0ca" providerId="AD" clId="Web-{F9FA0BF9-32E0-4A6A-A78C-F39F09E8DC7B}" dt="2021-04-15T15:31:05.398" v="62" actId="20577"/>
        <pc:sldMkLst>
          <pc:docMk/>
          <pc:sldMk cId="2227598098" sldId="278"/>
        </pc:sldMkLst>
        <pc:spChg chg="mod">
          <ac:chgData name="Conaway, Ryan" userId="S::mc321015@ohio.edu::2d2e994b-2ab9-4e67-9e20-1eb7f596c0ca" providerId="AD" clId="Web-{F9FA0BF9-32E0-4A6A-A78C-F39F09E8DC7B}" dt="2021-04-15T15:29:58.116" v="7" actId="20577"/>
          <ac:spMkLst>
            <pc:docMk/>
            <pc:sldMk cId="2227598098" sldId="278"/>
            <ac:spMk id="2" creationId="{9A601B96-829D-4DAF-AFC0-D8AE8CD2C053}"/>
          </ac:spMkLst>
        </pc:spChg>
        <pc:spChg chg="mod">
          <ac:chgData name="Conaway, Ryan" userId="S::mc321015@ohio.edu::2d2e994b-2ab9-4e67-9e20-1eb7f596c0ca" providerId="AD" clId="Web-{F9FA0BF9-32E0-4A6A-A78C-F39F09E8DC7B}" dt="2021-04-15T15:31:05.398" v="62" actId="20577"/>
          <ac:spMkLst>
            <pc:docMk/>
            <pc:sldMk cId="2227598098" sldId="278"/>
            <ac:spMk id="3" creationId="{9D1AE3D9-18AF-479D-BB9C-2A5CED298F02}"/>
          </ac:spMkLst>
        </pc:spChg>
        <pc:spChg chg="add del mod">
          <ac:chgData name="Conaway, Ryan" userId="S::mc321015@ohio.edu::2d2e994b-2ab9-4e67-9e20-1eb7f596c0ca" providerId="AD" clId="Web-{F9FA0BF9-32E0-4A6A-A78C-F39F09E8DC7B}" dt="2021-04-15T15:30:14.100" v="14"/>
          <ac:spMkLst>
            <pc:docMk/>
            <pc:sldMk cId="2227598098" sldId="278"/>
            <ac:spMk id="4" creationId="{94551187-093C-42C5-8F35-D36F817E62D1}"/>
          </ac:spMkLst>
        </pc:spChg>
        <pc:spChg chg="add mod">
          <ac:chgData name="Conaway, Ryan" userId="S::mc321015@ohio.edu::2d2e994b-2ab9-4e67-9e20-1eb7f596c0ca" providerId="AD" clId="Web-{F9FA0BF9-32E0-4A6A-A78C-F39F09E8DC7B}" dt="2021-04-15T15:30:20.725" v="17" actId="20577"/>
          <ac:spMkLst>
            <pc:docMk/>
            <pc:sldMk cId="2227598098" sldId="278"/>
            <ac:spMk id="6" creationId="{B85599FE-5D02-4833-A2AD-EA05DDBB3296}"/>
          </ac:spMkLst>
        </pc:spChg>
        <pc:spChg chg="add mod">
          <ac:chgData name="Conaway, Ryan" userId="S::mc321015@ohio.edu::2d2e994b-2ab9-4e67-9e20-1eb7f596c0ca" providerId="AD" clId="Web-{F9FA0BF9-32E0-4A6A-A78C-F39F09E8DC7B}" dt="2021-04-15T15:30:26.803" v="20" actId="20577"/>
          <ac:spMkLst>
            <pc:docMk/>
            <pc:sldMk cId="2227598098" sldId="278"/>
            <ac:spMk id="7" creationId="{3411CA20-78BA-4612-965B-338726A7CDA3}"/>
          </ac:spMkLst>
        </pc:spChg>
      </pc:sldChg>
    </pc:docChg>
  </pc:docChgLst>
  <pc:docChgLst>
    <pc:chgData name="Williams, Alex" userId="S::aw348916@ohio.edu::c33237fb-e125-4c72-8c1c-2f72e571e943" providerId="AD" clId="Web-{3F58F0D2-DF98-4BAA-A930-1AD28DF4E413}"/>
    <pc:docChg chg="modSld">
      <pc:chgData name="Williams, Alex" userId="S::aw348916@ohio.edu::c33237fb-e125-4c72-8c1c-2f72e571e943" providerId="AD" clId="Web-{3F58F0D2-DF98-4BAA-A930-1AD28DF4E413}" dt="2021-04-15T13:08:04.737" v="2" actId="20577"/>
      <pc:docMkLst>
        <pc:docMk/>
      </pc:docMkLst>
      <pc:sldChg chg="modSp">
        <pc:chgData name="Williams, Alex" userId="S::aw348916@ohio.edu::c33237fb-e125-4c72-8c1c-2f72e571e943" providerId="AD" clId="Web-{3F58F0D2-DF98-4BAA-A930-1AD28DF4E413}" dt="2021-04-15T13:08:04.737" v="2" actId="20577"/>
        <pc:sldMkLst>
          <pc:docMk/>
          <pc:sldMk cId="4050265223" sldId="258"/>
        </pc:sldMkLst>
        <pc:spChg chg="mod">
          <ac:chgData name="Williams, Alex" userId="S::aw348916@ohio.edu::c33237fb-e125-4c72-8c1c-2f72e571e943" providerId="AD" clId="Web-{3F58F0D2-DF98-4BAA-A930-1AD28DF4E413}" dt="2021-04-15T13:08:04.737" v="2" actId="20577"/>
          <ac:spMkLst>
            <pc:docMk/>
            <pc:sldMk cId="4050265223" sldId="258"/>
            <ac:spMk id="3" creationId="{06FAB4A7-A89F-4B02-AACA-DB6479D020FC}"/>
          </ac:spMkLst>
        </pc:spChg>
      </pc:sldChg>
    </pc:docChg>
  </pc:docChgLst>
  <pc:docChgLst>
    <pc:chgData name="Conaway, Ryan" userId="S::mc321015@ohio.edu::2d2e994b-2ab9-4e67-9e20-1eb7f596c0ca" providerId="AD" clId="Web-{BF369F4C-F9E5-471C-ACCB-0CA53B441354}"/>
    <pc:docChg chg="addSld modSld sldOrd">
      <pc:chgData name="Conaway, Ryan" userId="S::mc321015@ohio.edu::2d2e994b-2ab9-4e67-9e20-1eb7f596c0ca" providerId="AD" clId="Web-{BF369F4C-F9E5-471C-ACCB-0CA53B441354}" dt="2021-04-15T02:37:57.605" v="505" actId="1076"/>
      <pc:docMkLst>
        <pc:docMk/>
      </pc:docMkLst>
      <pc:sldChg chg="modSp">
        <pc:chgData name="Conaway, Ryan" userId="S::mc321015@ohio.edu::2d2e994b-2ab9-4e67-9e20-1eb7f596c0ca" providerId="AD" clId="Web-{BF369F4C-F9E5-471C-ACCB-0CA53B441354}" dt="2021-04-15T01:50:38.794" v="22" actId="20577"/>
        <pc:sldMkLst>
          <pc:docMk/>
          <pc:sldMk cId="4050265223" sldId="258"/>
        </pc:sldMkLst>
        <pc:spChg chg="mod">
          <ac:chgData name="Conaway, Ryan" userId="S::mc321015@ohio.edu::2d2e994b-2ab9-4e67-9e20-1eb7f596c0ca" providerId="AD" clId="Web-{BF369F4C-F9E5-471C-ACCB-0CA53B441354}" dt="2021-04-15T01:50:38.794" v="22" actId="20577"/>
          <ac:spMkLst>
            <pc:docMk/>
            <pc:sldMk cId="4050265223" sldId="258"/>
            <ac:spMk id="3" creationId="{06FAB4A7-A89F-4B02-AACA-DB6479D020FC}"/>
          </ac:spMkLst>
        </pc:spChg>
      </pc:sldChg>
      <pc:sldChg chg="modSp">
        <pc:chgData name="Conaway, Ryan" userId="S::mc321015@ohio.edu::2d2e994b-2ab9-4e67-9e20-1eb7f596c0ca" providerId="AD" clId="Web-{BF369F4C-F9E5-471C-ACCB-0CA53B441354}" dt="2021-04-15T01:54:22.599" v="89" actId="20577"/>
        <pc:sldMkLst>
          <pc:docMk/>
          <pc:sldMk cId="3484577747" sldId="261"/>
        </pc:sldMkLst>
        <pc:spChg chg="mod">
          <ac:chgData name="Conaway, Ryan" userId="S::mc321015@ohio.edu::2d2e994b-2ab9-4e67-9e20-1eb7f596c0ca" providerId="AD" clId="Web-{BF369F4C-F9E5-471C-ACCB-0CA53B441354}" dt="2021-04-15T01:54:22.599" v="89" actId="20577"/>
          <ac:spMkLst>
            <pc:docMk/>
            <pc:sldMk cId="3484577747" sldId="261"/>
            <ac:spMk id="3" creationId="{39F3CB26-84CE-4062-96CF-136A66EE4B75}"/>
          </ac:spMkLst>
        </pc:spChg>
      </pc:sldChg>
      <pc:sldChg chg="modSp">
        <pc:chgData name="Conaway, Ryan" userId="S::mc321015@ohio.edu::2d2e994b-2ab9-4e67-9e20-1eb7f596c0ca" providerId="AD" clId="Web-{BF369F4C-F9E5-471C-ACCB-0CA53B441354}" dt="2021-04-15T01:51:48.517" v="61" actId="20577"/>
        <pc:sldMkLst>
          <pc:docMk/>
          <pc:sldMk cId="3985662738" sldId="262"/>
        </pc:sldMkLst>
        <pc:spChg chg="mod">
          <ac:chgData name="Conaway, Ryan" userId="S::mc321015@ohio.edu::2d2e994b-2ab9-4e67-9e20-1eb7f596c0ca" providerId="AD" clId="Web-{BF369F4C-F9E5-471C-ACCB-0CA53B441354}" dt="2021-04-15T01:51:48.517" v="61" actId="20577"/>
          <ac:spMkLst>
            <pc:docMk/>
            <pc:sldMk cId="3985662738" sldId="262"/>
            <ac:spMk id="3" creationId="{A0DFEC29-4DA6-4F4C-8EF2-054D2D9AC1D1}"/>
          </ac:spMkLst>
        </pc:spChg>
      </pc:sldChg>
      <pc:sldChg chg="modSp">
        <pc:chgData name="Conaway, Ryan" userId="S::mc321015@ohio.edu::2d2e994b-2ab9-4e67-9e20-1eb7f596c0ca" providerId="AD" clId="Web-{BF369F4C-F9E5-471C-ACCB-0CA53B441354}" dt="2021-04-15T01:53:23.691" v="83" actId="20577"/>
        <pc:sldMkLst>
          <pc:docMk/>
          <pc:sldMk cId="1835939870" sldId="265"/>
        </pc:sldMkLst>
        <pc:spChg chg="mod">
          <ac:chgData name="Conaway, Ryan" userId="S::mc321015@ohio.edu::2d2e994b-2ab9-4e67-9e20-1eb7f596c0ca" providerId="AD" clId="Web-{BF369F4C-F9E5-471C-ACCB-0CA53B441354}" dt="2021-04-15T01:53:23.691" v="83" actId="20577"/>
          <ac:spMkLst>
            <pc:docMk/>
            <pc:sldMk cId="1835939870" sldId="265"/>
            <ac:spMk id="3" creationId="{A0DF650F-7509-46AB-8D0A-9FD1D57B424A}"/>
          </ac:spMkLst>
        </pc:spChg>
      </pc:sldChg>
      <pc:sldChg chg="modSp">
        <pc:chgData name="Conaway, Ryan" userId="S::mc321015@ohio.edu::2d2e994b-2ab9-4e67-9e20-1eb7f596c0ca" providerId="AD" clId="Web-{BF369F4C-F9E5-471C-ACCB-0CA53B441354}" dt="2021-04-15T01:55:18.013" v="103" actId="20577"/>
        <pc:sldMkLst>
          <pc:docMk/>
          <pc:sldMk cId="2306594098" sldId="266"/>
        </pc:sldMkLst>
        <pc:spChg chg="mod">
          <ac:chgData name="Conaway, Ryan" userId="S::mc321015@ohio.edu::2d2e994b-2ab9-4e67-9e20-1eb7f596c0ca" providerId="AD" clId="Web-{BF369F4C-F9E5-471C-ACCB-0CA53B441354}" dt="2021-04-15T01:55:18.013" v="103" actId="20577"/>
          <ac:spMkLst>
            <pc:docMk/>
            <pc:sldMk cId="2306594098" sldId="266"/>
            <ac:spMk id="3" creationId="{35E4BEBF-8DEB-49E8-8369-1501560AC6D7}"/>
          </ac:spMkLst>
        </pc:spChg>
      </pc:sldChg>
      <pc:sldChg chg="addSp delSp modSp">
        <pc:chgData name="Conaway, Ryan" userId="S::mc321015@ohio.edu::2d2e994b-2ab9-4e67-9e20-1eb7f596c0ca" providerId="AD" clId="Web-{BF369F4C-F9E5-471C-ACCB-0CA53B441354}" dt="2021-04-15T02:37:57.605" v="505" actId="1076"/>
        <pc:sldMkLst>
          <pc:docMk/>
          <pc:sldMk cId="2612042684" sldId="268"/>
        </pc:sldMkLst>
        <pc:spChg chg="mod">
          <ac:chgData name="Conaway, Ryan" userId="S::mc321015@ohio.edu::2d2e994b-2ab9-4e67-9e20-1eb7f596c0ca" providerId="AD" clId="Web-{BF369F4C-F9E5-471C-ACCB-0CA53B441354}" dt="2021-04-15T02:37:57.605" v="505" actId="1076"/>
          <ac:spMkLst>
            <pc:docMk/>
            <pc:sldMk cId="2612042684" sldId="268"/>
            <ac:spMk id="2" creationId="{7734A542-2A3A-4A19-8CA0-737C60AF4E9A}"/>
          </ac:spMkLst>
        </pc:spChg>
        <pc:spChg chg="del">
          <ac:chgData name="Conaway, Ryan" userId="S::mc321015@ohio.edu::2d2e994b-2ab9-4e67-9e20-1eb7f596c0ca" providerId="AD" clId="Web-{BF369F4C-F9E5-471C-ACCB-0CA53B441354}" dt="2021-04-15T02:34:53.533" v="364"/>
          <ac:spMkLst>
            <pc:docMk/>
            <pc:sldMk cId="2612042684" sldId="268"/>
            <ac:spMk id="3" creationId="{BF3977DB-D726-4F5F-957A-50EF5F8180B0}"/>
          </ac:spMkLst>
        </pc:spChg>
        <pc:spChg chg="add mod">
          <ac:chgData name="Conaway, Ryan" userId="S::mc321015@ohio.edu::2d2e994b-2ab9-4e67-9e20-1eb7f596c0ca" providerId="AD" clId="Web-{BF369F4C-F9E5-471C-ACCB-0CA53B441354}" dt="2021-04-15T02:37:41.511" v="500" actId="20577"/>
          <ac:spMkLst>
            <pc:docMk/>
            <pc:sldMk cId="2612042684" sldId="268"/>
            <ac:spMk id="5" creationId="{3AD136E8-43B3-456A-AEEE-DC1665B4DA55}"/>
          </ac:spMkLst>
        </pc:spChg>
        <pc:picChg chg="add mod ord">
          <ac:chgData name="Conaway, Ryan" userId="S::mc321015@ohio.edu::2d2e994b-2ab9-4e67-9e20-1eb7f596c0ca" providerId="AD" clId="Web-{BF369F4C-F9E5-471C-ACCB-0CA53B441354}" dt="2021-04-15T02:34:57.048" v="366" actId="1076"/>
          <ac:picMkLst>
            <pc:docMk/>
            <pc:sldMk cId="2612042684" sldId="268"/>
            <ac:picMk id="4" creationId="{8A649EFF-4670-4FFA-9AB1-44DAC9ECEEF6}"/>
          </ac:picMkLst>
        </pc:picChg>
      </pc:sldChg>
      <pc:sldChg chg="addSp modSp">
        <pc:chgData name="Conaway, Ryan" userId="S::mc321015@ohio.edu::2d2e994b-2ab9-4e67-9e20-1eb7f596c0ca" providerId="AD" clId="Web-{BF369F4C-F9E5-471C-ACCB-0CA53B441354}" dt="2021-04-15T02:16:20.581" v="311" actId="1076"/>
        <pc:sldMkLst>
          <pc:docMk/>
          <pc:sldMk cId="976953019" sldId="269"/>
        </pc:sldMkLst>
        <pc:spChg chg="mod">
          <ac:chgData name="Conaway, Ryan" userId="S::mc321015@ohio.edu::2d2e994b-2ab9-4e67-9e20-1eb7f596c0ca" providerId="AD" clId="Web-{BF369F4C-F9E5-471C-ACCB-0CA53B441354}" dt="2021-04-15T02:10:16.665" v="234" actId="20577"/>
          <ac:spMkLst>
            <pc:docMk/>
            <pc:sldMk cId="976953019" sldId="269"/>
            <ac:spMk id="2" creationId="{C12FE4E6-724B-4815-B27B-E29D2CAA8BCC}"/>
          </ac:spMkLst>
        </pc:spChg>
        <pc:spChg chg="mod">
          <ac:chgData name="Conaway, Ryan" userId="S::mc321015@ohio.edu::2d2e994b-2ab9-4e67-9e20-1eb7f596c0ca" providerId="AD" clId="Web-{BF369F4C-F9E5-471C-ACCB-0CA53B441354}" dt="2021-04-15T02:12:20.777" v="254" actId="20577"/>
          <ac:spMkLst>
            <pc:docMk/>
            <pc:sldMk cId="976953019" sldId="269"/>
            <ac:spMk id="3" creationId="{8390C816-EF14-4DD3-8177-1C694E950268}"/>
          </ac:spMkLst>
        </pc:spChg>
        <pc:spChg chg="add mod">
          <ac:chgData name="Conaway, Ryan" userId="S::mc321015@ohio.edu::2d2e994b-2ab9-4e67-9e20-1eb7f596c0ca" providerId="AD" clId="Web-{BF369F4C-F9E5-471C-ACCB-0CA53B441354}" dt="2021-04-15T02:12:30.403" v="260" actId="20577"/>
          <ac:spMkLst>
            <pc:docMk/>
            <pc:sldMk cId="976953019" sldId="269"/>
            <ac:spMk id="4" creationId="{CB6C9996-E146-4C2D-A3D2-D8299F32D3D8}"/>
          </ac:spMkLst>
        </pc:spChg>
        <pc:spChg chg="add mod">
          <ac:chgData name="Conaway, Ryan" userId="S::mc321015@ohio.edu::2d2e994b-2ab9-4e67-9e20-1eb7f596c0ca" providerId="AD" clId="Web-{BF369F4C-F9E5-471C-ACCB-0CA53B441354}" dt="2021-04-15T02:12:45.747" v="263" actId="20577"/>
          <ac:spMkLst>
            <pc:docMk/>
            <pc:sldMk cId="976953019" sldId="269"/>
            <ac:spMk id="6" creationId="{2D9E8D06-BC79-415E-9FCE-12CD86AC87D0}"/>
          </ac:spMkLst>
        </pc:spChg>
        <pc:spChg chg="add mod">
          <ac:chgData name="Conaway, Ryan" userId="S::mc321015@ohio.edu::2d2e994b-2ab9-4e67-9e20-1eb7f596c0ca" providerId="AD" clId="Web-{BF369F4C-F9E5-471C-ACCB-0CA53B441354}" dt="2021-04-15T02:16:20.581" v="311" actId="1076"/>
          <ac:spMkLst>
            <pc:docMk/>
            <pc:sldMk cId="976953019" sldId="269"/>
            <ac:spMk id="8" creationId="{F1FB4920-D245-47DD-A14D-2E648C6E0966}"/>
          </ac:spMkLst>
        </pc:spChg>
        <pc:picChg chg="add mod">
          <ac:chgData name="Conaway, Ryan" userId="S::mc321015@ohio.edu::2d2e994b-2ab9-4e67-9e20-1eb7f596c0ca" providerId="AD" clId="Web-{BF369F4C-F9E5-471C-ACCB-0CA53B441354}" dt="2021-04-15T02:12:27.949" v="258" actId="1076"/>
          <ac:picMkLst>
            <pc:docMk/>
            <pc:sldMk cId="976953019" sldId="269"/>
            <ac:picMk id="5" creationId="{697FA39E-9AA9-426D-A0CC-3A3EEE9BD864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3:02.419" v="267" actId="1076"/>
          <ac:picMkLst>
            <pc:docMk/>
            <pc:sldMk cId="976953019" sldId="269"/>
            <ac:picMk id="7" creationId="{06775EE6-5E90-4F7B-91A2-B608A0FB119C}"/>
          </ac:picMkLst>
        </pc:picChg>
      </pc:sldChg>
      <pc:sldChg chg="addSp delSp modSp">
        <pc:chgData name="Conaway, Ryan" userId="S::mc321015@ohio.edu::2d2e994b-2ab9-4e67-9e20-1eb7f596c0ca" providerId="AD" clId="Web-{BF369F4C-F9E5-471C-ACCB-0CA53B441354}" dt="2021-04-15T02:01:24.101" v="200" actId="20577"/>
        <pc:sldMkLst>
          <pc:docMk/>
          <pc:sldMk cId="2050446163" sldId="270"/>
        </pc:sldMkLst>
        <pc:spChg chg="mod">
          <ac:chgData name="Conaway, Ryan" userId="S::mc321015@ohio.edu::2d2e994b-2ab9-4e67-9e20-1eb7f596c0ca" providerId="AD" clId="Web-{BF369F4C-F9E5-471C-ACCB-0CA53B441354}" dt="2021-04-15T02:01:24.101" v="200" actId="20577"/>
          <ac:spMkLst>
            <pc:docMk/>
            <pc:sldMk cId="2050446163" sldId="270"/>
            <ac:spMk id="2" creationId="{C192515A-9612-404B-858F-21AB4C8B4DDD}"/>
          </ac:spMkLst>
        </pc:spChg>
        <pc:spChg chg="del mod">
          <ac:chgData name="Conaway, Ryan" userId="S::mc321015@ohio.edu::2d2e994b-2ab9-4e67-9e20-1eb7f596c0ca" providerId="AD" clId="Web-{BF369F4C-F9E5-471C-ACCB-0CA53B441354}" dt="2021-04-15T01:57:51.173" v="108"/>
          <ac:spMkLst>
            <pc:docMk/>
            <pc:sldMk cId="2050446163" sldId="270"/>
            <ac:spMk id="3" creationId="{62C07553-607D-4F6F-81FD-C3A3F157313D}"/>
          </ac:spMkLst>
        </pc:spChg>
        <pc:picChg chg="add mod ord">
          <ac:chgData name="Conaway, Ryan" userId="S::mc321015@ohio.edu::2d2e994b-2ab9-4e67-9e20-1eb7f596c0ca" providerId="AD" clId="Web-{BF369F4C-F9E5-471C-ACCB-0CA53B441354}" dt="2021-04-15T01:57:59.642" v="111" actId="14100"/>
          <ac:picMkLst>
            <pc:docMk/>
            <pc:sldMk cId="2050446163" sldId="270"/>
            <ac:picMk id="4" creationId="{26CEEC94-B158-4F52-9624-89899220631B}"/>
          </ac:picMkLst>
        </pc:picChg>
      </pc:sldChg>
      <pc:sldChg chg="addSp modSp new ord">
        <pc:chgData name="Conaway, Ryan" userId="S::mc321015@ohio.edu::2d2e994b-2ab9-4e67-9e20-1eb7f596c0ca" providerId="AD" clId="Web-{BF369F4C-F9E5-471C-ACCB-0CA53B441354}" dt="2021-04-15T02:07:20.878" v="229" actId="20577"/>
        <pc:sldMkLst>
          <pc:docMk/>
          <pc:sldMk cId="3729418655" sldId="272"/>
        </pc:sldMkLst>
        <pc:spChg chg="mod">
          <ac:chgData name="Conaway, Ryan" userId="S::mc321015@ohio.edu::2d2e994b-2ab9-4e67-9e20-1eb7f596c0ca" providerId="AD" clId="Web-{BF369F4C-F9E5-471C-ACCB-0CA53B441354}" dt="2021-04-15T01:58:30.518" v="116" actId="20577"/>
          <ac:spMkLst>
            <pc:docMk/>
            <pc:sldMk cId="3729418655" sldId="272"/>
            <ac:spMk id="2" creationId="{65583948-095E-4FBF-AE5B-9ED1E97266A2}"/>
          </ac:spMkLst>
        </pc:spChg>
        <pc:spChg chg="mod">
          <ac:chgData name="Conaway, Ryan" userId="S::mc321015@ohio.edu::2d2e994b-2ab9-4e67-9e20-1eb7f596c0ca" providerId="AD" clId="Web-{BF369F4C-F9E5-471C-ACCB-0CA53B441354}" dt="2021-04-15T01:58:39.471" v="125" actId="20577"/>
          <ac:spMkLst>
            <pc:docMk/>
            <pc:sldMk cId="3729418655" sldId="272"/>
            <ac:spMk id="3" creationId="{B990F456-1172-49C7-9E93-AEE5C98DC16A}"/>
          </ac:spMkLst>
        </pc:spChg>
        <pc:spChg chg="mod">
          <ac:chgData name="Conaway, Ryan" userId="S::mc321015@ohio.edu::2d2e994b-2ab9-4e67-9e20-1eb7f596c0ca" providerId="AD" clId="Web-{BF369F4C-F9E5-471C-ACCB-0CA53B441354}" dt="2021-04-15T02:00:48.100" v="193" actId="20577"/>
          <ac:spMkLst>
            <pc:docMk/>
            <pc:sldMk cId="3729418655" sldId="272"/>
            <ac:spMk id="4" creationId="{CA0AAF0A-E32C-4D6C-9E93-47E163F04754}"/>
          </ac:spMkLst>
        </pc:spChg>
        <pc:spChg chg="mod">
          <ac:chgData name="Conaway, Ryan" userId="S::mc321015@ohio.edu::2d2e994b-2ab9-4e67-9e20-1eb7f596c0ca" providerId="AD" clId="Web-{BF369F4C-F9E5-471C-ACCB-0CA53B441354}" dt="2021-04-15T01:58:47.112" v="128" actId="20577"/>
          <ac:spMkLst>
            <pc:docMk/>
            <pc:sldMk cId="3729418655" sldId="272"/>
            <ac:spMk id="5" creationId="{E2329D4F-3E64-4C11-AC55-47E3F33D275A}"/>
          </ac:spMkLst>
        </pc:spChg>
        <pc:spChg chg="mod">
          <ac:chgData name="Conaway, Ryan" userId="S::mc321015@ohio.edu::2d2e994b-2ab9-4e67-9e20-1eb7f596c0ca" providerId="AD" clId="Web-{BF369F4C-F9E5-471C-ACCB-0CA53B441354}" dt="2021-04-15T02:00:46.209" v="192" actId="20577"/>
          <ac:spMkLst>
            <pc:docMk/>
            <pc:sldMk cId="3729418655" sldId="272"/>
            <ac:spMk id="6" creationId="{306CC405-3588-4AB6-B94F-F39C5025B4CB}"/>
          </ac:spMkLst>
        </pc:spChg>
        <pc:spChg chg="add mod">
          <ac:chgData name="Conaway, Ryan" userId="S::mc321015@ohio.edu::2d2e994b-2ab9-4e67-9e20-1eb7f596c0ca" providerId="AD" clId="Web-{BF369F4C-F9E5-471C-ACCB-0CA53B441354}" dt="2021-04-15T02:07:20.878" v="229" actId="20577"/>
          <ac:spMkLst>
            <pc:docMk/>
            <pc:sldMk cId="3729418655" sldId="272"/>
            <ac:spMk id="7" creationId="{23BECBFD-6DE6-44B9-8E68-D3EF532D521C}"/>
          </ac:spMkLst>
        </pc:spChg>
      </pc:sldChg>
      <pc:sldChg chg="addSp delSp modSp new">
        <pc:chgData name="Conaway, Ryan" userId="S::mc321015@ohio.edu::2d2e994b-2ab9-4e67-9e20-1eb7f596c0ca" providerId="AD" clId="Web-{BF369F4C-F9E5-471C-ACCB-0CA53B441354}" dt="2021-04-15T02:02:58.041" v="226" actId="14100"/>
        <pc:sldMkLst>
          <pc:docMk/>
          <pc:sldMk cId="777202768" sldId="273"/>
        </pc:sldMkLst>
        <pc:spChg chg="del mod">
          <ac:chgData name="Conaway, Ryan" userId="S::mc321015@ohio.edu::2d2e994b-2ab9-4e67-9e20-1eb7f596c0ca" providerId="AD" clId="Web-{BF369F4C-F9E5-471C-ACCB-0CA53B441354}" dt="2021-04-15T02:02:06.071" v="209"/>
          <ac:spMkLst>
            <pc:docMk/>
            <pc:sldMk cId="777202768" sldId="273"/>
            <ac:spMk id="2" creationId="{4237F83E-33D4-4FA0-B856-7F49398F8AD3}"/>
          </ac:spMkLst>
        </pc:spChg>
        <pc:spChg chg="del">
          <ac:chgData name="Conaway, Ryan" userId="S::mc321015@ohio.edu::2d2e994b-2ab9-4e67-9e20-1eb7f596c0ca" providerId="AD" clId="Web-{BF369F4C-F9E5-471C-ACCB-0CA53B441354}" dt="2021-04-15T02:01:44.867" v="202"/>
          <ac:spMkLst>
            <pc:docMk/>
            <pc:sldMk cId="777202768" sldId="273"/>
            <ac:spMk id="3" creationId="{A669AA39-83D6-4A27-9330-2727056222BF}"/>
          </ac:spMkLst>
        </pc:spChg>
        <pc:spChg chg="add mod">
          <ac:chgData name="Conaway, Ryan" userId="S::mc321015@ohio.edu::2d2e994b-2ab9-4e67-9e20-1eb7f596c0ca" providerId="AD" clId="Web-{BF369F4C-F9E5-471C-ACCB-0CA53B441354}" dt="2021-04-15T02:02:13.415" v="212" actId="20577"/>
          <ac:spMkLst>
            <pc:docMk/>
            <pc:sldMk cId="777202768" sldId="273"/>
            <ac:spMk id="6" creationId="{618E1197-1C89-4BD7-B448-54C575BDC796}"/>
          </ac:spMkLst>
        </pc:spChg>
        <pc:spChg chg="add del mod">
          <ac:chgData name="Conaway, Ryan" userId="S::mc321015@ohio.edu::2d2e994b-2ab9-4e67-9e20-1eb7f596c0ca" providerId="AD" clId="Web-{BF369F4C-F9E5-471C-ACCB-0CA53B441354}" dt="2021-04-15T02:02:40.837" v="221"/>
          <ac:spMkLst>
            <pc:docMk/>
            <pc:sldMk cId="777202768" sldId="273"/>
            <ac:spMk id="8" creationId="{2E20A05A-10BB-4A12-BDA8-1B4E07139E54}"/>
          </ac:spMkLst>
        </pc:spChg>
        <pc:picChg chg="add del mod ord">
          <ac:chgData name="Conaway, Ryan" userId="S::mc321015@ohio.edu::2d2e994b-2ab9-4e67-9e20-1eb7f596c0ca" providerId="AD" clId="Web-{BF369F4C-F9E5-471C-ACCB-0CA53B441354}" dt="2021-04-15T02:02:26.774" v="219"/>
          <ac:picMkLst>
            <pc:docMk/>
            <pc:sldMk cId="777202768" sldId="273"/>
            <ac:picMk id="4" creationId="{525F3299-6FF7-48D8-9B23-B08F429488DC}"/>
          </ac:picMkLst>
        </pc:picChg>
        <pc:picChg chg="add mod ord">
          <ac:chgData name="Conaway, Ryan" userId="S::mc321015@ohio.edu::2d2e994b-2ab9-4e67-9e20-1eb7f596c0ca" providerId="AD" clId="Web-{BF369F4C-F9E5-471C-ACCB-0CA53B441354}" dt="2021-04-15T02:02:58.041" v="226" actId="14100"/>
          <ac:picMkLst>
            <pc:docMk/>
            <pc:sldMk cId="777202768" sldId="273"/>
            <ac:picMk id="9" creationId="{939BFB02-A20F-4ED1-B952-634D8A77FF53}"/>
          </ac:picMkLst>
        </pc:picChg>
      </pc:sldChg>
      <pc:sldChg chg="addSp delSp modSp add replId">
        <pc:chgData name="Conaway, Ryan" userId="S::mc321015@ohio.edu::2d2e994b-2ab9-4e67-9e20-1eb7f596c0ca" providerId="AD" clId="Web-{BF369F4C-F9E5-471C-ACCB-0CA53B441354}" dt="2021-04-15T02:16:16.784" v="310" actId="1076"/>
        <pc:sldMkLst>
          <pc:docMk/>
          <pc:sldMk cId="1444384145" sldId="274"/>
        </pc:sldMkLst>
        <pc:spChg chg="mod">
          <ac:chgData name="Conaway, Ryan" userId="S::mc321015@ohio.edu::2d2e994b-2ab9-4e67-9e20-1eb7f596c0ca" providerId="AD" clId="Web-{BF369F4C-F9E5-471C-ACCB-0CA53B441354}" dt="2021-04-15T02:14:00.936" v="283" actId="20577"/>
          <ac:spMkLst>
            <pc:docMk/>
            <pc:sldMk cId="1444384145" sldId="274"/>
            <ac:spMk id="3" creationId="{8390C816-EF14-4DD3-8177-1C694E950268}"/>
          </ac:spMkLst>
        </pc:spChg>
        <pc:spChg chg="mod">
          <ac:chgData name="Conaway, Ryan" userId="S::mc321015@ohio.edu::2d2e994b-2ab9-4e67-9e20-1eb7f596c0ca" providerId="AD" clId="Web-{BF369F4C-F9E5-471C-ACCB-0CA53B441354}" dt="2021-04-15T02:16:16.784" v="310" actId="1076"/>
          <ac:spMkLst>
            <pc:docMk/>
            <pc:sldMk cId="1444384145" sldId="274"/>
            <ac:spMk id="8" creationId="{F1FB4920-D245-47DD-A14D-2E648C6E0966}"/>
          </ac:spMkLst>
        </pc:spChg>
        <pc:picChg chg="del">
          <ac:chgData name="Conaway, Ryan" userId="S::mc321015@ohio.edu::2d2e994b-2ab9-4e67-9e20-1eb7f596c0ca" providerId="AD" clId="Web-{BF369F4C-F9E5-471C-ACCB-0CA53B441354}" dt="2021-04-15T02:14:32.562" v="286"/>
          <ac:picMkLst>
            <pc:docMk/>
            <pc:sldMk cId="1444384145" sldId="274"/>
            <ac:picMk id="7" creationId="{06775EE6-5E90-4F7B-91A2-B608A0FB119C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4:37.172" v="288" actId="14100"/>
          <ac:picMkLst>
            <pc:docMk/>
            <pc:sldMk cId="1444384145" sldId="274"/>
            <ac:picMk id="9" creationId="{6A68AD09-7829-4399-ABE9-9B60C0AA60F2}"/>
          </ac:picMkLst>
        </pc:picChg>
      </pc:sldChg>
      <pc:sldChg chg="addSp delSp modSp add replId">
        <pc:chgData name="Conaway, Ryan" userId="S::mc321015@ohio.edu::2d2e994b-2ab9-4e67-9e20-1eb7f596c0ca" providerId="AD" clId="Web-{BF369F4C-F9E5-471C-ACCB-0CA53B441354}" dt="2021-04-15T02:16:12.971" v="309" actId="1076"/>
        <pc:sldMkLst>
          <pc:docMk/>
          <pc:sldMk cId="98813111" sldId="275"/>
        </pc:sldMkLst>
        <pc:spChg chg="mod">
          <ac:chgData name="Conaway, Ryan" userId="S::mc321015@ohio.edu::2d2e994b-2ab9-4e67-9e20-1eb7f596c0ca" providerId="AD" clId="Web-{BF369F4C-F9E5-471C-ACCB-0CA53B441354}" dt="2021-04-15T02:14:51.750" v="292" actId="20577"/>
          <ac:spMkLst>
            <pc:docMk/>
            <pc:sldMk cId="98813111" sldId="275"/>
            <ac:spMk id="3" creationId="{8390C816-EF14-4DD3-8177-1C694E950268}"/>
          </ac:spMkLst>
        </pc:spChg>
        <pc:spChg chg="mod">
          <ac:chgData name="Conaway, Ryan" userId="S::mc321015@ohio.edu::2d2e994b-2ab9-4e67-9e20-1eb7f596c0ca" providerId="AD" clId="Web-{BF369F4C-F9E5-471C-ACCB-0CA53B441354}" dt="2021-04-15T02:16:12.971" v="309" actId="1076"/>
          <ac:spMkLst>
            <pc:docMk/>
            <pc:sldMk cId="98813111" sldId="275"/>
            <ac:spMk id="8" creationId="{F1FB4920-D245-47DD-A14D-2E648C6E0966}"/>
          </ac:spMkLst>
        </pc:spChg>
        <pc:picChg chg="add mod">
          <ac:chgData name="Conaway, Ryan" userId="S::mc321015@ohio.edu::2d2e994b-2ab9-4e67-9e20-1eb7f596c0ca" providerId="AD" clId="Web-{BF369F4C-F9E5-471C-ACCB-0CA53B441354}" dt="2021-04-15T02:15:24.329" v="299" actId="14100"/>
          <ac:picMkLst>
            <pc:docMk/>
            <pc:sldMk cId="98813111" sldId="275"/>
            <ac:picMk id="7" creationId="{27C29694-325F-4109-A153-1FD9BDD7FABE}"/>
          </ac:picMkLst>
        </pc:picChg>
        <pc:picChg chg="add del">
          <ac:chgData name="Conaway, Ryan" userId="S::mc321015@ohio.edu::2d2e994b-2ab9-4e67-9e20-1eb7f596c0ca" providerId="AD" clId="Web-{BF369F4C-F9E5-471C-ACCB-0CA53B441354}" dt="2021-04-15T02:15:13.017" v="296"/>
          <ac:picMkLst>
            <pc:docMk/>
            <pc:sldMk cId="98813111" sldId="275"/>
            <ac:picMk id="9" creationId="{6A68AD09-7829-4399-ABE9-9B60C0AA60F2}"/>
          </ac:picMkLst>
        </pc:picChg>
      </pc:sldChg>
      <pc:sldChg chg="addSp delSp modSp add replId">
        <pc:chgData name="Conaway, Ryan" userId="S::mc321015@ohio.edu::2d2e994b-2ab9-4e67-9e20-1eb7f596c0ca" providerId="AD" clId="Web-{BF369F4C-F9E5-471C-ACCB-0CA53B441354}" dt="2021-04-15T02:16:24.550" v="312" actId="1076"/>
        <pc:sldMkLst>
          <pc:docMk/>
          <pc:sldMk cId="910185847" sldId="276"/>
        </pc:sldMkLst>
        <pc:spChg chg="mod">
          <ac:chgData name="Conaway, Ryan" userId="S::mc321015@ohio.edu::2d2e994b-2ab9-4e67-9e20-1eb7f596c0ca" providerId="AD" clId="Web-{BF369F4C-F9E5-471C-ACCB-0CA53B441354}" dt="2021-04-15T02:15:42.939" v="304" actId="20577"/>
          <ac:spMkLst>
            <pc:docMk/>
            <pc:sldMk cId="910185847" sldId="276"/>
            <ac:spMk id="3" creationId="{8390C816-EF14-4DD3-8177-1C694E950268}"/>
          </ac:spMkLst>
        </pc:spChg>
        <pc:spChg chg="mod">
          <ac:chgData name="Conaway, Ryan" userId="S::mc321015@ohio.edu::2d2e994b-2ab9-4e67-9e20-1eb7f596c0ca" providerId="AD" clId="Web-{BF369F4C-F9E5-471C-ACCB-0CA53B441354}" dt="2021-04-15T02:16:24.550" v="312" actId="1076"/>
          <ac:spMkLst>
            <pc:docMk/>
            <pc:sldMk cId="910185847" sldId="276"/>
            <ac:spMk id="8" creationId="{F1FB4920-D245-47DD-A14D-2E648C6E0966}"/>
          </ac:spMkLst>
        </pc:spChg>
        <pc:picChg chg="del">
          <ac:chgData name="Conaway, Ryan" userId="S::mc321015@ohio.edu::2d2e994b-2ab9-4e67-9e20-1eb7f596c0ca" providerId="AD" clId="Web-{BF369F4C-F9E5-471C-ACCB-0CA53B441354}" dt="2021-04-15T02:15:58.252" v="306"/>
          <ac:picMkLst>
            <pc:docMk/>
            <pc:sldMk cId="910185847" sldId="276"/>
            <ac:picMk id="7" creationId="{27C29694-325F-4109-A153-1FD9BDD7FABE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6:03.393" v="308" actId="14100"/>
          <ac:picMkLst>
            <pc:docMk/>
            <pc:sldMk cId="910185847" sldId="276"/>
            <ac:picMk id="9" creationId="{2A405552-63C7-4480-9AE4-777850C0ED89}"/>
          </ac:picMkLst>
        </pc:picChg>
      </pc:sldChg>
      <pc:sldChg chg="addSp delSp modSp add replId">
        <pc:chgData name="Conaway, Ryan" userId="S::mc321015@ohio.edu::2d2e994b-2ab9-4e67-9e20-1eb7f596c0ca" providerId="AD" clId="Web-{BF369F4C-F9E5-471C-ACCB-0CA53B441354}" dt="2021-04-15T02:18:39.726" v="363" actId="20577"/>
        <pc:sldMkLst>
          <pc:docMk/>
          <pc:sldMk cId="4102180018" sldId="277"/>
        </pc:sldMkLst>
        <pc:spChg chg="mod">
          <ac:chgData name="Conaway, Ryan" userId="S::mc321015@ohio.edu::2d2e994b-2ab9-4e67-9e20-1eb7f596c0ca" providerId="AD" clId="Web-{BF369F4C-F9E5-471C-ACCB-0CA53B441354}" dt="2021-04-15T02:16:41.191" v="328" actId="20577"/>
          <ac:spMkLst>
            <pc:docMk/>
            <pc:sldMk cId="4102180018" sldId="277"/>
            <ac:spMk id="3" creationId="{8390C816-EF14-4DD3-8177-1C694E950268}"/>
          </ac:spMkLst>
        </pc:spChg>
        <pc:spChg chg="mod">
          <ac:chgData name="Conaway, Ryan" userId="S::mc321015@ohio.edu::2d2e994b-2ab9-4e67-9e20-1eb7f596c0ca" providerId="AD" clId="Web-{BF369F4C-F9E5-471C-ACCB-0CA53B441354}" dt="2021-04-15T02:18:39.726" v="363" actId="20577"/>
          <ac:spMkLst>
            <pc:docMk/>
            <pc:sldMk cId="4102180018" sldId="277"/>
            <ac:spMk id="8" creationId="{F1FB4920-D245-47DD-A14D-2E648C6E0966}"/>
          </ac:spMkLst>
        </pc:spChg>
        <pc:spChg chg="add mod">
          <ac:chgData name="Conaway, Ryan" userId="S::mc321015@ohio.edu::2d2e994b-2ab9-4e67-9e20-1eb7f596c0ca" providerId="AD" clId="Web-{BF369F4C-F9E5-471C-ACCB-0CA53B441354}" dt="2021-04-15T02:18:33.569" v="356" actId="20577"/>
          <ac:spMkLst>
            <pc:docMk/>
            <pc:sldMk cId="4102180018" sldId="277"/>
            <ac:spMk id="12" creationId="{4B1C7526-69CD-4BEB-9AE7-7B453D8E4C70}"/>
          </ac:spMkLst>
        </pc:spChg>
        <pc:picChg chg="del">
          <ac:chgData name="Conaway, Ryan" userId="S::mc321015@ohio.edu::2d2e994b-2ab9-4e67-9e20-1eb7f596c0ca" providerId="AD" clId="Web-{BF369F4C-F9E5-471C-ACCB-0CA53B441354}" dt="2021-04-15T02:16:56.879" v="331"/>
          <ac:picMkLst>
            <pc:docMk/>
            <pc:sldMk cId="4102180018" sldId="277"/>
            <ac:picMk id="5" creationId="{697FA39E-9AA9-426D-A0CC-3A3EEE9BD864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7:13.473" v="333" actId="14100"/>
          <ac:picMkLst>
            <pc:docMk/>
            <pc:sldMk cId="4102180018" sldId="277"/>
            <ac:picMk id="7" creationId="{45E89383-3611-4C45-85CF-92933F496CEF}"/>
          </ac:picMkLst>
        </pc:picChg>
        <pc:picChg chg="del">
          <ac:chgData name="Conaway, Ryan" userId="S::mc321015@ohio.edu::2d2e994b-2ab9-4e67-9e20-1eb7f596c0ca" providerId="AD" clId="Web-{BF369F4C-F9E5-471C-ACCB-0CA53B441354}" dt="2021-04-15T02:17:56.787" v="344"/>
          <ac:picMkLst>
            <pc:docMk/>
            <pc:sldMk cId="4102180018" sldId="277"/>
            <ac:picMk id="9" creationId="{2A405552-63C7-4480-9AE4-777850C0ED89}"/>
          </ac:picMkLst>
        </pc:picChg>
        <pc:picChg chg="add mod modCrop">
          <ac:chgData name="Conaway, Ryan" userId="S::mc321015@ohio.edu::2d2e994b-2ab9-4e67-9e20-1eb7f596c0ca" providerId="AD" clId="Web-{BF369F4C-F9E5-471C-ACCB-0CA53B441354}" dt="2021-04-15T02:18:12.412" v="349" actId="1076"/>
          <ac:picMkLst>
            <pc:docMk/>
            <pc:sldMk cId="4102180018" sldId="277"/>
            <ac:picMk id="10" creationId="{E4E25459-2259-4160-9959-A220B6AB3F3F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8:26.756" v="353" actId="1076"/>
          <ac:picMkLst>
            <pc:docMk/>
            <pc:sldMk cId="4102180018" sldId="277"/>
            <ac:picMk id="11" creationId="{88A08102-3118-4D5E-8B3A-6F9A8A77D57E}"/>
          </ac:picMkLst>
        </pc:picChg>
      </pc:sldChg>
    </pc:docChg>
  </pc:docChgLst>
  <pc:docChgLst>
    <pc:chgData name="Conaway, Ryan" userId="S::mc321015@ohio.edu::2d2e994b-2ab9-4e67-9e20-1eb7f596c0ca" providerId="AD" clId="Web-{3C459170-AE26-4E83-9FB7-88CDB7D80E72}"/>
    <pc:docChg chg="addSld modSld">
      <pc:chgData name="Conaway, Ryan" userId="S::mc321015@ohio.edu::2d2e994b-2ab9-4e67-9e20-1eb7f596c0ca" providerId="AD" clId="Web-{3C459170-AE26-4E83-9FB7-88CDB7D80E72}" dt="2021-04-15T15:40:05.757" v="332" actId="20577"/>
      <pc:docMkLst>
        <pc:docMk/>
      </pc:docMkLst>
      <pc:sldChg chg="delSp modSp">
        <pc:chgData name="Conaway, Ryan" userId="S::mc321015@ohio.edu::2d2e994b-2ab9-4e67-9e20-1eb7f596c0ca" providerId="AD" clId="Web-{3C459170-AE26-4E83-9FB7-88CDB7D80E72}" dt="2021-04-15T15:35:12.142" v="189"/>
        <pc:sldMkLst>
          <pc:docMk/>
          <pc:sldMk cId="2227598098" sldId="278"/>
        </pc:sldMkLst>
        <pc:spChg chg="mod">
          <ac:chgData name="Conaway, Ryan" userId="S::mc321015@ohio.edu::2d2e994b-2ab9-4e67-9e20-1eb7f596c0ca" providerId="AD" clId="Web-{3C459170-AE26-4E83-9FB7-88CDB7D80E72}" dt="2021-04-15T15:34:11.531" v="130" actId="20577"/>
          <ac:spMkLst>
            <pc:docMk/>
            <pc:sldMk cId="2227598098" sldId="278"/>
            <ac:spMk id="3" creationId="{9D1AE3D9-18AF-479D-BB9C-2A5CED298F02}"/>
          </ac:spMkLst>
        </pc:spChg>
        <pc:spChg chg="mod">
          <ac:chgData name="Conaway, Ryan" userId="S::mc321015@ohio.edu::2d2e994b-2ab9-4e67-9e20-1eb7f596c0ca" providerId="AD" clId="Web-{3C459170-AE26-4E83-9FB7-88CDB7D80E72}" dt="2021-04-15T15:34:30.250" v="178" actId="20577"/>
          <ac:spMkLst>
            <pc:docMk/>
            <pc:sldMk cId="2227598098" sldId="278"/>
            <ac:spMk id="6" creationId="{B85599FE-5D02-4833-A2AD-EA05DDBB3296}"/>
          </ac:spMkLst>
        </pc:spChg>
        <pc:spChg chg="del mod">
          <ac:chgData name="Conaway, Ryan" userId="S::mc321015@ohio.edu::2d2e994b-2ab9-4e67-9e20-1eb7f596c0ca" providerId="AD" clId="Web-{3C459170-AE26-4E83-9FB7-88CDB7D80E72}" dt="2021-04-15T15:35:12.142" v="189"/>
          <ac:spMkLst>
            <pc:docMk/>
            <pc:sldMk cId="2227598098" sldId="278"/>
            <ac:spMk id="7" creationId="{3411CA20-78BA-4612-965B-338726A7CDA3}"/>
          </ac:spMkLst>
        </pc:spChg>
      </pc:sldChg>
      <pc:sldChg chg="modSp new">
        <pc:chgData name="Conaway, Ryan" userId="S::mc321015@ohio.edu::2d2e994b-2ab9-4e67-9e20-1eb7f596c0ca" providerId="AD" clId="Web-{3C459170-AE26-4E83-9FB7-88CDB7D80E72}" dt="2021-04-15T15:40:05.757" v="332" actId="20577"/>
        <pc:sldMkLst>
          <pc:docMk/>
          <pc:sldMk cId="2437504648" sldId="279"/>
        </pc:sldMkLst>
        <pc:spChg chg="mod">
          <ac:chgData name="Conaway, Ryan" userId="S::mc321015@ohio.edu::2d2e994b-2ab9-4e67-9e20-1eb7f596c0ca" providerId="AD" clId="Web-{3C459170-AE26-4E83-9FB7-88CDB7D80E72}" dt="2021-04-15T15:35:20.548" v="193" actId="20577"/>
          <ac:spMkLst>
            <pc:docMk/>
            <pc:sldMk cId="2437504648" sldId="279"/>
            <ac:spMk id="2" creationId="{C595705B-E757-46FC-9A19-EB887224B5D8}"/>
          </ac:spMkLst>
        </pc:spChg>
        <pc:spChg chg="mod">
          <ac:chgData name="Conaway, Ryan" userId="S::mc321015@ohio.edu::2d2e994b-2ab9-4e67-9e20-1eb7f596c0ca" providerId="AD" clId="Web-{3C459170-AE26-4E83-9FB7-88CDB7D80E72}" dt="2021-04-15T15:40:05.757" v="332" actId="20577"/>
          <ac:spMkLst>
            <pc:docMk/>
            <pc:sldMk cId="2437504648" sldId="279"/>
            <ac:spMk id="3" creationId="{17D7D378-B54D-42B2-96D0-1D5298C2AF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1632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541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531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16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lyOnTuesday/PathfindingVisualisation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AFE-8396-4E46-9F91-C70DBD243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Milestone 4: C++ 1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B3CE9-6E23-427B-ABF2-9C7A157A5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Ethan Flynn, Michael Cooney, Fadi Alrabadi, Ryan Conaway, Alex Williams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056E-1D60-4079-AEB8-1BB97165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 in a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650F-7509-46AB-8D0A-9FD1D57B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Similar to the DFS algorithm</a:t>
            </a:r>
          </a:p>
          <a:p>
            <a:pPr marL="383540" indent="-383540"/>
            <a:r>
              <a:rPr lang="en-US"/>
              <a:t>“Rat” prefers to move right and down</a:t>
            </a:r>
          </a:p>
          <a:p>
            <a:pPr marL="383540" indent="-383540"/>
            <a:r>
              <a:rPr lang="en-US"/>
              <a:t>If the rat hits a dead-end, it will backtrack until it has found a path it has not visited yet.</a:t>
            </a:r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1538-7652-4DDF-8D59-992FAD55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Wall Follower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BEBF-8DEB-49E8-8369-1501560A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Also similar to the DFS and Rat in a Maze algorithms</a:t>
            </a:r>
          </a:p>
          <a:p>
            <a:pPr marL="383540" indent="-383540"/>
            <a:r>
              <a:rPr lang="en-US"/>
              <a:t>Wall follower prefers to move left and down, while hugging the wall</a:t>
            </a:r>
          </a:p>
          <a:p>
            <a:pPr marL="383540" indent="-383540"/>
            <a:r>
              <a:rPr lang="en-US"/>
              <a:t>Wall follower "hugs" the wall until it has found an exit or has returned to the start.</a:t>
            </a:r>
          </a:p>
        </p:txBody>
      </p:sp>
    </p:spTree>
    <p:extLst>
      <p:ext uri="{BB962C8B-B14F-4D97-AF65-F5344CB8AC3E}">
        <p14:creationId xmlns:p14="http://schemas.microsoft.com/office/powerpoint/2010/main" val="230659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1821-DD62-41F0-BF7E-4994922C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Analysis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872BA1D-CEA8-46B0-A6D0-84C8A114B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048" y="1709616"/>
            <a:ext cx="9606304" cy="4734168"/>
          </a:xfrm>
        </p:spPr>
      </p:pic>
    </p:spTree>
    <p:extLst>
      <p:ext uri="{BB962C8B-B14F-4D97-AF65-F5344CB8AC3E}">
        <p14:creationId xmlns:p14="http://schemas.microsoft.com/office/powerpoint/2010/main" val="189913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A542-2A3A-4A19-8CA0-737C60AF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5" y="127907"/>
            <a:ext cx="3233058" cy="1485900"/>
          </a:xfrm>
        </p:spPr>
        <p:txBody>
          <a:bodyPr>
            <a:normAutofit/>
          </a:bodyPr>
          <a:lstStyle/>
          <a:p>
            <a:r>
              <a:rPr lang="en-US" sz="5400" err="1"/>
              <a:t>Deleaker</a:t>
            </a:r>
            <a:endParaRPr lang="en-US" sz="540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A649EFF-4670-4FFA-9AB1-44DAC9EC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763" y="122464"/>
            <a:ext cx="6877623" cy="54047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D136E8-43B3-456A-AEEE-DC1665B4DA55}"/>
              </a:ext>
            </a:extLst>
          </p:cNvPr>
          <p:cNvSpPr txBox="1"/>
          <p:nvPr/>
        </p:nvSpPr>
        <p:spPr>
          <a:xfrm>
            <a:off x="1064079" y="1621971"/>
            <a:ext cx="413112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We used </a:t>
            </a:r>
            <a:r>
              <a:rPr lang="en-US" sz="2400" err="1"/>
              <a:t>Deleaker</a:t>
            </a:r>
            <a:r>
              <a:rPr lang="en-US" sz="2400"/>
              <a:t> for our dynamic analysis tool, specifically the Visual Studio Extension for </a:t>
            </a:r>
            <a:r>
              <a:rPr lang="en-US" sz="2400" err="1"/>
              <a:t>Deleaker</a:t>
            </a:r>
            <a:r>
              <a:rPr lang="en-US" sz="2400"/>
              <a:t>. 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400" err="1"/>
              <a:t>Deleaker</a:t>
            </a:r>
            <a:r>
              <a:rPr lang="en-US" sz="2400"/>
              <a:t> found several instances of memory leaks or improper heap allocation/deallocation; however, further information on the leaks is limited to the paid version</a:t>
            </a:r>
            <a:r>
              <a:rPr lang="en-US" sz="20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204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Dijkstra():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pic>
        <p:nvPicPr>
          <p:cNvPr id="5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697FA39E-9AA9-426D-A0CC-3A3EEE9B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5246914" cy="325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6775EE6-5E90-4F7B-91A2-B608A0FB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3" y="2807909"/>
            <a:ext cx="5206092" cy="3242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7296150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Depth First Search():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pic>
        <p:nvPicPr>
          <p:cNvPr id="5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697FA39E-9AA9-426D-A0CC-3A3EEE9B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5246914" cy="325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7309757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  <p:pic>
        <p:nvPicPr>
          <p:cNvPr id="9" name="Picture 9" descr="Qr code&#10;&#10;Description automatically generated">
            <a:extLst>
              <a:ext uri="{FF2B5EF4-FFF2-40B4-BE49-F238E27FC236}">
                <a16:creationId xmlns:a16="http://schemas.microsoft.com/office/drawing/2014/main" id="{6A68AD09-7829-4399-ABE9-9B60C0AA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3" y="2843625"/>
            <a:ext cx="5219700" cy="32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8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Rat in a Maze():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pic>
        <p:nvPicPr>
          <p:cNvPr id="5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697FA39E-9AA9-426D-A0CC-3A3EEE9B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5246914" cy="325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7296150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  <p:pic>
        <p:nvPicPr>
          <p:cNvPr id="7" name="Picture 9" descr="Qr code&#10;&#10;Description automatically generated">
            <a:extLst>
              <a:ext uri="{FF2B5EF4-FFF2-40B4-BE49-F238E27FC236}">
                <a16:creationId xmlns:a16="http://schemas.microsoft.com/office/drawing/2014/main" id="{27C29694-325F-4109-A153-1FD9BDD7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3" y="2849768"/>
            <a:ext cx="5219700" cy="32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Wall Follower():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pic>
        <p:nvPicPr>
          <p:cNvPr id="5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697FA39E-9AA9-426D-A0CC-3A3EEE9B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5246914" cy="325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7268936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  <p:pic>
        <p:nvPicPr>
          <p:cNvPr id="9" name="Picture 9" descr="Qr code&#10;&#10;Description automatically generated">
            <a:extLst>
              <a:ext uri="{FF2B5EF4-FFF2-40B4-BE49-F238E27FC236}">
                <a16:creationId xmlns:a16="http://schemas.microsoft.com/office/drawing/2014/main" id="{2A405552-63C7-4480-9AE4-777850C0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3" y="2843893"/>
            <a:ext cx="5165271" cy="32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Maze Menu and Reset 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5622472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Prompt()</a:t>
            </a:r>
          </a:p>
        </p:txBody>
      </p:sp>
      <p:pic>
        <p:nvPicPr>
          <p:cNvPr id="7" name="Picture 9" descr="Qr code&#10;&#10;Description automatically generated">
            <a:extLst>
              <a:ext uri="{FF2B5EF4-FFF2-40B4-BE49-F238E27FC236}">
                <a16:creationId xmlns:a16="http://schemas.microsoft.com/office/drawing/2014/main" id="{45E89383-3611-4C45-85CF-92933F49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4348843" cy="2734232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4E25459-2259-4160-9959-A220B6AB3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57" b="-484"/>
          <a:stretch/>
        </p:blipFill>
        <p:spPr>
          <a:xfrm>
            <a:off x="5540828" y="2885558"/>
            <a:ext cx="2821498" cy="2746570"/>
          </a:xfrm>
          <a:prstGeom prst="rect">
            <a:avLst/>
          </a:prstGeom>
        </p:spPr>
      </p:pic>
      <p:pic>
        <p:nvPicPr>
          <p:cNvPr id="11" name="Picture 11" descr="A picture containing qr code&#10;&#10;Description automatically generated">
            <a:extLst>
              <a:ext uri="{FF2B5EF4-FFF2-40B4-BE49-F238E27FC236}">
                <a16:creationId xmlns:a16="http://schemas.microsoft.com/office/drawing/2014/main" id="{88A08102-3118-4D5E-8B3A-6F9A8A77D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436" y="2943049"/>
            <a:ext cx="3546021" cy="2210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1C7526-69CD-4BEB-9AE7-7B453D8E4C70}"/>
              </a:ext>
            </a:extLst>
          </p:cNvPr>
          <p:cNvSpPr txBox="1"/>
          <p:nvPr/>
        </p:nvSpPr>
        <p:spPr>
          <a:xfrm>
            <a:off x="8602436" y="24383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3948-095E-4FBF-AE5B-9ED1E972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Profiling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456-1172-49C7-9E93-AEE5C98DC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AAF0A-E32C-4D6C-9E93-47E163F04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2017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Inspecting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usage for generate() -- see Performance Generate.png -- we can see that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bottlenecked by two sub-function calls, state::</a:t>
            </a:r>
            <a:r>
              <a:rPr lang="en-US" err="1">
                <a:ea typeface="+mn-lt"/>
                <a:cs typeface="+mn-lt"/>
              </a:rPr>
              <a:t>get_visit</a:t>
            </a:r>
            <a:r>
              <a:rPr lang="en-US">
                <a:ea typeface="+mn-lt"/>
                <a:cs typeface="+mn-lt"/>
              </a:rPr>
              <a:t>() and </a:t>
            </a:r>
            <a:r>
              <a:rPr lang="en-US" err="1">
                <a:ea typeface="+mn-lt"/>
                <a:cs typeface="+mn-lt"/>
              </a:rPr>
              <a:t>olcConsoleGameEngine</a:t>
            </a:r>
            <a:r>
              <a:rPr lang="en-US">
                <a:ea typeface="+mn-lt"/>
                <a:cs typeface="+mn-lt"/>
              </a:rPr>
              <a:t>::Draw(). 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The function, </a:t>
            </a:r>
            <a:r>
              <a:rPr lang="en-US" err="1">
                <a:ea typeface="+mn-lt"/>
                <a:cs typeface="+mn-lt"/>
              </a:rPr>
              <a:t>get_visit</a:t>
            </a:r>
            <a:r>
              <a:rPr lang="en-US">
                <a:ea typeface="+mn-lt"/>
                <a:cs typeface="+mn-lt"/>
              </a:rPr>
              <a:t>() is a state checking function while Draw() outputs the maze to the terminal. 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We can then see that the 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is bottlenecked by state-checking the maze elements as well as drawing the corresponding maze. 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29D4F-3E64-4C11-AC55-47E3F33D2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Dijkstra()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CC405-3588-4AB6-B94F-F39C5025B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2017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Moving on to </a:t>
            </a:r>
            <a:r>
              <a:rPr lang="en-US" err="1">
                <a:ea typeface="+mn-lt"/>
                <a:cs typeface="+mn-lt"/>
              </a:rPr>
              <a:t>dijkstra</a:t>
            </a:r>
            <a:r>
              <a:rPr lang="en-US">
                <a:ea typeface="+mn-lt"/>
                <a:cs typeface="+mn-lt"/>
              </a:rPr>
              <a:t>() -- PerformanceDijkstra.png. 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Most of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usage is due to the stack manipulation, popping and adding to the stack. This is a critical backtracking element that </a:t>
            </a:r>
            <a:r>
              <a:rPr lang="en-US" err="1">
                <a:ea typeface="+mn-lt"/>
                <a:cs typeface="+mn-lt"/>
              </a:rPr>
              <a:t>dijkstra</a:t>
            </a:r>
            <a:r>
              <a:rPr lang="en-US">
                <a:ea typeface="+mn-lt"/>
                <a:cs typeface="+mn-lt"/>
              </a:rPr>
              <a:t> algorithm relies heavily on, so it is not surprising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is bottlenecked by it.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ECBFD-6DE6-44B9-8E68-D3EF532D521C}"/>
              </a:ext>
            </a:extLst>
          </p:cNvPr>
          <p:cNvSpPr txBox="1"/>
          <p:nvPr/>
        </p:nvSpPr>
        <p:spPr>
          <a:xfrm>
            <a:off x="2465615" y="1608364"/>
            <a:ext cx="89344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are monitoring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performance of two principal functions: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generate() -- the function that handles creating the maze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dijkstra</a:t>
            </a:r>
            <a:r>
              <a:rPr lang="en-US">
                <a:ea typeface="+mn-lt"/>
                <a:cs typeface="+mn-lt"/>
              </a:rPr>
              <a:t>() -- the most complex maze solving algorithm</a:t>
            </a:r>
          </a:p>
        </p:txBody>
      </p:sp>
    </p:spTree>
    <p:extLst>
      <p:ext uri="{BB962C8B-B14F-4D97-AF65-F5344CB8AC3E}">
        <p14:creationId xmlns:p14="http://schemas.microsoft.com/office/powerpoint/2010/main" val="37294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EF8A-B3D3-4CDE-98C4-10EE28BB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E9F2-46C2-438E-A908-251CF9BE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Monday: 6pm</a:t>
            </a:r>
          </a:p>
          <a:p>
            <a:r>
              <a:rPr lang="en-US"/>
              <a:t>Wednesday: 6pm</a:t>
            </a:r>
          </a:p>
          <a:p>
            <a:r>
              <a:rPr lang="en-US"/>
              <a:t>Saturday: 3pm</a:t>
            </a:r>
          </a:p>
          <a:p>
            <a:r>
              <a:rPr lang="en-US"/>
              <a:t>Meet through Microsoft Teams/Discord to work and discuss the project</a:t>
            </a:r>
          </a:p>
        </p:txBody>
      </p:sp>
    </p:spTree>
    <p:extLst>
      <p:ext uri="{BB962C8B-B14F-4D97-AF65-F5344CB8AC3E}">
        <p14:creationId xmlns:p14="http://schemas.microsoft.com/office/powerpoint/2010/main" val="689320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515A-9612-404B-858F-21AB4C8B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4011"/>
            <a:ext cx="8451038" cy="884322"/>
          </a:xfrm>
        </p:spPr>
        <p:txBody>
          <a:bodyPr>
            <a:normAutofit/>
          </a:bodyPr>
          <a:lstStyle/>
          <a:p>
            <a:r>
              <a:rPr lang="en-US"/>
              <a:t>Profiling Tool – generate()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CEEC94-B158-4F52-9624-898992206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31" y="758593"/>
            <a:ext cx="10262220" cy="5861321"/>
          </a:xfrm>
        </p:spPr>
      </p:pic>
    </p:spTree>
    <p:extLst>
      <p:ext uri="{BB962C8B-B14F-4D97-AF65-F5344CB8AC3E}">
        <p14:creationId xmlns:p14="http://schemas.microsoft.com/office/powerpoint/2010/main" val="205044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8E1197-1C89-4BD7-B448-54C575BDC796}"/>
              </a:ext>
            </a:extLst>
          </p:cNvPr>
          <p:cNvSpPr txBox="1">
            <a:spLocks/>
          </p:cNvSpPr>
          <p:nvPr/>
        </p:nvSpPr>
        <p:spPr>
          <a:xfrm>
            <a:off x="770021" y="4011"/>
            <a:ext cx="8451038" cy="88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Profiling Tool – </a:t>
            </a:r>
            <a:r>
              <a:rPr lang="en-US" err="1"/>
              <a:t>dijkstra</a:t>
            </a:r>
            <a:r>
              <a:rPr lang="en-US"/>
              <a:t>()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39BFB02-A20F-4ED1-B952-634D8A77F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06" y="734786"/>
            <a:ext cx="9089358" cy="5908221"/>
          </a:xfrm>
        </p:spPr>
      </p:pic>
    </p:spTree>
    <p:extLst>
      <p:ext uri="{BB962C8B-B14F-4D97-AF65-F5344CB8AC3E}">
        <p14:creationId xmlns:p14="http://schemas.microsoft.com/office/powerpoint/2010/main" val="77720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1B96-829D-4DAF-AFC0-D8AE8CD2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E3D9-18AF-479D-BB9C-2A5CED29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11226" cy="162626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83540" indent="-383540"/>
            <a:r>
              <a:rPr lang="en-US"/>
              <a:t>The Good:</a:t>
            </a:r>
          </a:p>
          <a:p>
            <a:pPr lvl="1" indent="-383540"/>
            <a:r>
              <a:rPr lang="en-US" i="0"/>
              <a:t>Visual Studio and </a:t>
            </a:r>
            <a:r>
              <a:rPr lang="en-US" i="0" err="1"/>
              <a:t>VScode</a:t>
            </a:r>
            <a:r>
              <a:rPr lang="en-US" i="0"/>
              <a:t>: excellent text editors with rich features</a:t>
            </a:r>
          </a:p>
          <a:p>
            <a:pPr lvl="1" indent="-383540"/>
            <a:r>
              <a:rPr lang="en-US" i="0" err="1"/>
              <a:t>Cppcheck</a:t>
            </a:r>
            <a:r>
              <a:rPr lang="en-US" i="0"/>
              <a:t>: very helpful to run code that would not compile and solve those issues</a:t>
            </a:r>
          </a:p>
          <a:p>
            <a:pPr lvl="1" indent="-383540"/>
            <a:r>
              <a:rPr lang="en-US" i="0" err="1"/>
              <a:t>Github</a:t>
            </a:r>
            <a:r>
              <a:rPr lang="en-US" i="0"/>
              <a:t>: provided a great way to work and share progress between team members </a:t>
            </a:r>
          </a:p>
          <a:p>
            <a:pPr lvl="1" indent="-383540"/>
            <a:endParaRPr lang="en-US" i="0"/>
          </a:p>
          <a:p>
            <a:pPr lvl="1" indent="-383540"/>
            <a:endParaRPr lang="en-US" i="0"/>
          </a:p>
          <a:p>
            <a:pPr lvl="1" indent="-383540"/>
            <a:endParaRPr lang="en-US" i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5599FE-5D02-4833-A2AD-EA05DDBB3296}"/>
              </a:ext>
            </a:extLst>
          </p:cNvPr>
          <p:cNvSpPr txBox="1">
            <a:spLocks/>
          </p:cNvSpPr>
          <p:nvPr/>
        </p:nvSpPr>
        <p:spPr>
          <a:xfrm>
            <a:off x="1293395" y="4483768"/>
            <a:ext cx="9601200" cy="86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US"/>
              <a:t>The Bad:</a:t>
            </a:r>
          </a:p>
          <a:p>
            <a:pPr lvl="1" indent="-383540"/>
            <a:r>
              <a:rPr lang="en-US" i="0" err="1"/>
              <a:t>Valgrind</a:t>
            </a:r>
            <a:r>
              <a:rPr lang="en-US" i="0"/>
              <a:t>/</a:t>
            </a:r>
            <a:r>
              <a:rPr lang="en-US" i="0" err="1"/>
              <a:t>Deleaker</a:t>
            </a:r>
            <a:r>
              <a:rPr lang="en-US" i="0"/>
              <a:t> : </a:t>
            </a:r>
            <a:r>
              <a:rPr lang="en-US" i="0" err="1"/>
              <a:t>Valgrind</a:t>
            </a:r>
            <a:r>
              <a:rPr lang="en-US" i="0"/>
              <a:t> does not work on Windows and </a:t>
            </a:r>
            <a:r>
              <a:rPr lang="en-US" i="0" err="1"/>
              <a:t>Deleaker's</a:t>
            </a:r>
            <a:r>
              <a:rPr lang="en-US" i="0"/>
              <a:t> use was limited</a:t>
            </a:r>
          </a:p>
        </p:txBody>
      </p:sp>
    </p:spTree>
    <p:extLst>
      <p:ext uri="{BB962C8B-B14F-4D97-AF65-F5344CB8AC3E}">
        <p14:creationId xmlns:p14="http://schemas.microsoft.com/office/powerpoint/2010/main" val="222759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705B-E757-46FC-9A19-EB887224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D378-B54D-42B2-96D0-1D5298C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Ethan Flynn – Implementing Rat in a Maze into GUI</a:t>
            </a:r>
            <a:endParaRPr lang="en-US">
              <a:solidFill>
                <a:srgbClr val="191B0E"/>
              </a:solidFill>
              <a:latin typeface="Franklin Gothic Book" panose="020B0503020102020204"/>
              <a:cs typeface="Calibri"/>
            </a:endParaRPr>
          </a:p>
          <a:p>
            <a:pPr marL="383540" indent="-383540"/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Michael Cooney -- Finish Dijkstra and implement into GUI</a:t>
            </a:r>
            <a:endParaRPr lang="en-US">
              <a:solidFill>
                <a:srgbClr val="191B0E"/>
              </a:solidFill>
              <a:latin typeface="Franklin Gothic Book" panose="020B0503020102020204"/>
              <a:cs typeface="Calibri"/>
            </a:endParaRPr>
          </a:p>
          <a:p>
            <a:pPr marL="383540" indent="-383540"/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Fadi Alrabadi -- Implementing Depth First Search into GUI</a:t>
            </a:r>
            <a:endParaRPr lang="en-US">
              <a:ea typeface="+mn-lt"/>
              <a:cs typeface="+mn-lt"/>
            </a:endParaRPr>
          </a:p>
          <a:p>
            <a:pPr marL="383540" indent="-383540"/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Ryan Conaway – make maze menu prompt/reset() function</a:t>
            </a:r>
            <a:endParaRPr lang="en-US">
              <a:solidFill>
                <a:srgbClr val="191B0E"/>
              </a:solidFill>
              <a:latin typeface="Franklin Gothic Book" panose="020B0503020102020204"/>
              <a:cs typeface="Calibri"/>
            </a:endParaRPr>
          </a:p>
          <a:p>
            <a:pPr marL="383540" indent="-383540"/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Alex Williams  -- make menu function and implementation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FADDE0-39CB-4593-847F-BEBAC408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Demo</a:t>
            </a: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4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5EAB-EB3F-4E86-A87C-48334B0F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B4A7-A89F-4B02-AACA-DB6479D0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Visual Studio/Visual Studio Code</a:t>
            </a:r>
          </a:p>
          <a:p>
            <a:pPr marL="383540" indent="-383540"/>
            <a:r>
              <a:rPr lang="en-US" err="1"/>
              <a:t>Github</a:t>
            </a:r>
            <a:endParaRPr lang="en-US"/>
          </a:p>
          <a:p>
            <a:pPr marL="383540" indent="-383540"/>
            <a:r>
              <a:rPr lang="en-US" err="1"/>
              <a:t>Cppcheck</a:t>
            </a:r>
            <a:endParaRPr lang="en-US"/>
          </a:p>
          <a:p>
            <a:pPr marL="383540" indent="-383540"/>
            <a:r>
              <a:rPr lang="en-US" err="1"/>
              <a:t>Deleaker</a:t>
            </a:r>
            <a:r>
              <a:rPr lang="en-US"/>
              <a:t> (Valgrind for windows)</a:t>
            </a:r>
          </a:p>
          <a:p>
            <a:pPr marL="383540" indent="-383540"/>
            <a:r>
              <a:rPr lang="en-US"/>
              <a:t>Visual Studio Profiling Tool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B28-113C-41A6-9F6C-062A6692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EA3A-AB0C-4861-B887-66143354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Ethan: Windows laptop, VS code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Michael: Linux laptop, VS code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Fadi: Windows/Linux PC and laptop, VS code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Ryan: Windows/Linux PC and laptop, VS code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Alex: Windows laptop, VS Code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70CA-7CB0-45C2-8D11-F510982E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Github</a:t>
            </a:r>
            <a:r>
              <a:rPr lang="en-US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A000-887F-420B-AC3B-E88B90C7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Link: </a:t>
            </a:r>
            <a:r>
              <a:rPr lang="en-US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https://github.com/OnlyOnTuesday/PathfindingVisualisation.git</a:t>
            </a:r>
            <a:endParaRPr lang="en-US" b="0" i="0" strike="noStrike">
              <a:effectLst/>
              <a:latin typeface="Calibri" panose="020F0502020204030204" pitchFamily="34" charset="0"/>
            </a:endParaRPr>
          </a:p>
          <a:p>
            <a:pPr lvl="1"/>
            <a:endParaRPr lang="en-US" b="0" i="0" strike="noStrike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6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7856-750E-40FF-ABBA-77B107AC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CB26-84CE-4062-96CF-136A66EE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Our project is a Maze generator/solver that uses different algorithms to solve a randomly generated "perfect" maze. It shows you a visualization of how the maze is generated and how each algorithm works to solve the maze.</a:t>
            </a:r>
          </a:p>
        </p:txBody>
      </p:sp>
    </p:spTree>
    <p:extLst>
      <p:ext uri="{BB962C8B-B14F-4D97-AF65-F5344CB8AC3E}">
        <p14:creationId xmlns:p14="http://schemas.microsoft.com/office/powerpoint/2010/main" val="34845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5CED-CDF5-4948-B9BE-A2EC980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EC29-4DA6-4F4C-8EF2-054D2D9A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Dijkstra’s</a:t>
            </a:r>
          </a:p>
          <a:p>
            <a:pPr marL="383540" indent="-383540"/>
            <a:r>
              <a:rPr lang="en-US"/>
              <a:t>Depth-First Search</a:t>
            </a:r>
          </a:p>
          <a:p>
            <a:pPr marL="383540" indent="-383540"/>
            <a:r>
              <a:rPr lang="en-US"/>
              <a:t>Rat in a maze</a:t>
            </a:r>
          </a:p>
          <a:p>
            <a:pPr marL="383540" indent="-383540"/>
            <a:r>
              <a:rPr lang="en-US"/>
              <a:t>Wall Follower</a:t>
            </a:r>
          </a:p>
          <a:p>
            <a:pPr marL="0" indent="0">
              <a:buNone/>
            </a:pPr>
            <a:endParaRPr lang="en-US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29C6-A4EB-49CC-9EAE-230433A2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A9DE-21F5-4B8B-A793-FC0013D2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find the shortest path in the maze.</a:t>
            </a:r>
          </a:p>
          <a:p>
            <a:r>
              <a:rPr lang="en-US"/>
              <a:t>Visits every node or space in the maze and assigns each node a number, that number is the distance from the start node.</a:t>
            </a:r>
          </a:p>
          <a:p>
            <a:r>
              <a:rPr lang="en-US"/>
              <a:t>Each node that is further from the start node is assigned a number +1 from the node it came from.</a:t>
            </a:r>
          </a:p>
          <a:p>
            <a:r>
              <a:rPr lang="en-US"/>
              <a:t>When it has visited every node, it displays the shortest path (smallest number from start to end)</a:t>
            </a:r>
          </a:p>
        </p:txBody>
      </p:sp>
    </p:spTree>
    <p:extLst>
      <p:ext uri="{BB962C8B-B14F-4D97-AF65-F5344CB8AC3E}">
        <p14:creationId xmlns:p14="http://schemas.microsoft.com/office/powerpoint/2010/main" val="7449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5E2C-C047-44A7-8497-F8021DD3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4014-D703-4115-932D-98C28D39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Algorithm for traversing or searching tree or graph data structures</a:t>
            </a:r>
          </a:p>
          <a:p>
            <a:r>
              <a:rPr lang="en-US"/>
              <a:t>Begins at the root node (start of the maze) and goes through the maze until it finds the goal aka the end of the maze.</a:t>
            </a:r>
          </a:p>
          <a:p>
            <a:r>
              <a:rPr lang="en-US"/>
              <a:t>If the algorithm hits a dead end, it will begin to backtrack until it is able to leave the dead end and find a new path and assigns the nodes that it has visited as “Walls” so it will not visit it again. </a:t>
            </a:r>
          </a:p>
        </p:txBody>
      </p:sp>
    </p:spTree>
    <p:extLst>
      <p:ext uri="{BB962C8B-B14F-4D97-AF65-F5344CB8AC3E}">
        <p14:creationId xmlns:p14="http://schemas.microsoft.com/office/powerpoint/2010/main" val="5241258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592BA856210647B160E4D181A58A41" ma:contentTypeVersion="7" ma:contentTypeDescription="Create a new document." ma:contentTypeScope="" ma:versionID="f56bea698e6267ecee670e3ec8438c39">
  <xsd:schema xmlns:xsd="http://www.w3.org/2001/XMLSchema" xmlns:xs="http://www.w3.org/2001/XMLSchema" xmlns:p="http://schemas.microsoft.com/office/2006/metadata/properties" xmlns:ns2="f00101d3-9d70-46d7-a2a2-a0807236c561" targetNamespace="http://schemas.microsoft.com/office/2006/metadata/properties" ma:root="true" ma:fieldsID="c1b381ca66fc663e14f70d88af1a4760" ns2:_="">
    <xsd:import namespace="f00101d3-9d70-46d7-a2a2-a0807236c5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101d3-9d70-46d7-a2a2-a0807236c5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7C5DD3-82FF-4EF5-B8DB-C69AA0FE87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34E76-4F33-4116-97EC-694C1D80DE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9587CC-391D-4527-A391-DE63D5C16397}">
  <ds:schemaRefs>
    <ds:schemaRef ds:uri="f00101d3-9d70-46d7-a2a2-a0807236c5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Crop</vt:lpstr>
      <vt:lpstr>Milestone 4: C++ 1</vt:lpstr>
      <vt:lpstr>Meeting Times</vt:lpstr>
      <vt:lpstr>Technology Stack and Tool Chain</vt:lpstr>
      <vt:lpstr>Technology Devices</vt:lpstr>
      <vt:lpstr>Github Repository</vt:lpstr>
      <vt:lpstr>Project Description</vt:lpstr>
      <vt:lpstr>Algorithms Included</vt:lpstr>
      <vt:lpstr>Dijkstra’s Algorithm</vt:lpstr>
      <vt:lpstr>Depth-First Search</vt:lpstr>
      <vt:lpstr>Rat in a Maze</vt:lpstr>
      <vt:lpstr>Wall Follower</vt:lpstr>
      <vt:lpstr>Static Analysis</vt:lpstr>
      <vt:lpstr>Deleaker</vt:lpstr>
      <vt:lpstr>Unit Testing – Manual Gui Testing</vt:lpstr>
      <vt:lpstr>Unit Testing – Manual Gui Testing</vt:lpstr>
      <vt:lpstr>Unit Testing – Manual Gui Testing</vt:lpstr>
      <vt:lpstr>Unit Testing – Manual Gui Testing</vt:lpstr>
      <vt:lpstr>Unit Testing – Manual Gui Testing</vt:lpstr>
      <vt:lpstr>Performance Profiling</vt:lpstr>
      <vt:lpstr>Profiling Tool – generate()</vt:lpstr>
      <vt:lpstr>PowerPoint Presentation</vt:lpstr>
      <vt:lpstr>Tool Reflections</vt:lpstr>
      <vt:lpstr>Contributions: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4: C++ 1</dc:title>
  <dc:creator>f r</dc:creator>
  <cp:revision>1</cp:revision>
  <dcterms:created xsi:type="dcterms:W3CDTF">2021-04-15T01:14:51Z</dcterms:created>
  <dcterms:modified xsi:type="dcterms:W3CDTF">2021-04-15T15:40:22Z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0x01010013592BA856210647B160E4D181A58A41</vt:lpwstr>
  </property>
</Properties>
</file>