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20" d="100"/>
          <a:sy n="120" d="100"/>
        </p:scale>
        <p:origin x="4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92E2C-ECB2-8409-5CE4-B0369D932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F88C7D-8BE2-E3F9-A0B2-73E90B985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82246-7C29-7C12-9250-685D4408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C4DEE-3A7D-38C2-C8B9-AD90F7CE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B3F14A-9DBF-466D-549E-58BEFCEA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0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0A1A3-28B7-E574-67E5-D78CB4DE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3FA9B4-5827-126A-C445-57A7AE76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98591-7758-B218-DEDA-A7895782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0C35C-D9AC-7F5B-D2F9-E9AEB64A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C0A35-80A3-686E-2BF8-A5B90708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49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5517FC-A1AD-C475-885C-159613660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BE1651-1CFD-0A49-142A-59F49103A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B1B55-D55A-666F-78D7-888CF464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EF552-93AD-AC72-4867-798E6227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AB674-985D-BAA5-C34C-BC34E71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5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D043B-66AF-9C92-35CC-2CCD8CB9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F090B-BCF4-9537-5D7B-5FBFEA9B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A9AD4-EFEA-29D0-396D-D6D34493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02CCA-F359-2B0A-9EA4-B8E1F293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F7454-C5A3-4CB1-D227-64EDDDF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95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88007-B904-0C85-FAC2-03FD7B45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AD51A0-275A-E85F-8AA5-64B2A3CF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F0FFF1-080A-47FD-D18F-38DCA366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BF27D-6CC8-C690-C902-471E3512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DD72E-4132-9339-5E0A-F070166B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6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1D691-CAF2-6044-95DB-DE330B30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3B9B1-C0D8-72BD-8C0F-0DBCAA556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B51470-3CC3-01DF-45C5-88F9808B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4C506-5164-876C-7C77-1BAD016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F1929-5222-09FA-C1BA-5F0A73F7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3AA0EB-9550-7B06-2B2F-FAFBAF11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4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07CF7-60F4-5096-37E8-1A5AF5D2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D2CC3-F401-7AF7-CA6F-E10AF658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4D1DA1-F94A-1A28-C4D7-537C126AF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C52058-DB7E-6216-661C-9A18B03B3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FCF61A-D722-E1CB-E8D7-989DEBB5D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EC9607-B942-4C21-36F2-0F0EBDC8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8ACD93-5631-E2FA-36D2-A40763C2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9FEE14-D88A-1439-F1B4-C43D8099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ACF1B-E336-E680-0F48-5E861AE6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2E1A11-BA84-7B1E-8B8E-034A346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1804D-B7B7-7172-A87A-606F4E77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250150-816C-A87F-3532-53F287B9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3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719A38-4298-F00F-3D7B-4CC786A1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685F12-EDF7-E5DA-78E9-58763164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2A9E33-031D-E6FF-9782-0328EEAA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02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4485-D97C-1395-9281-A7B724C9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28882-EB33-E2B9-1816-C8489195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BF0AC1-9A32-56C1-B850-9D77A994A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EEBA6E-33A9-B041-16CA-A79EEAF6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C6D28C-718E-58A6-FDE2-627E1083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8CCCA8-4628-0A75-2744-AEE3AAF7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4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2CE74-2C66-3E9A-27A5-607BF340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C69658-640E-CAB2-0CE9-A5C284898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39566D-7FD2-9D91-63F9-95BBA5D4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FBD4FD-8B6E-413A-D52E-B5BCBBC3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FEAF1A-57C5-418E-D6C9-76A682B7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9FE9F-5A98-BDD9-7137-6976192D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D8A45E-310A-FCE0-9EF3-013A6517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6773A-F23A-5A2B-8F8A-CCE5BD94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B4A90D-60E1-07B8-EE9A-E8D7A5D5D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E2DE-1F57-864E-AF25-38BBA0617547}" type="datetimeFigureOut">
              <a:rPr lang="de-DE" smtClean="0"/>
              <a:t>24.08.24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70AEBB-C5DA-38EE-A59F-F0F98B29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3D0A6-EE70-11C4-005D-56F507BA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0AA30-75D0-AC4C-8B9E-85B41353B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76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7667C-4852-2F7D-7522-E1C49E046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D2BC07-C9AF-8CA9-E6DD-4603AD14C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C3A8DA-4280-D043-6A7B-04B80915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193" y="-130156"/>
            <a:ext cx="12507723" cy="714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7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Hässig, Andrea</dc:creator>
  <cp:lastModifiedBy>Hässig, Andrea</cp:lastModifiedBy>
  <cp:revision>1</cp:revision>
  <dcterms:created xsi:type="dcterms:W3CDTF">2024-08-24T21:44:05Z</dcterms:created>
  <dcterms:modified xsi:type="dcterms:W3CDTF">2024-08-25T05:54:56Z</dcterms:modified>
</cp:coreProperties>
</file>