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8" r:id="rId5"/>
    <p:sldId id="273" r:id="rId6"/>
    <p:sldId id="272" r:id="rId7"/>
  </p:sldIdLst>
  <p:sldSz cx="9144000" cy="6858000" type="screen4x3"/>
  <p:notesSz cx="6858000" cy="9144000"/>
  <p:custDataLst>
    <p:tags r:id="rId9"/>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4" d="100"/>
          <a:sy n="64" d="100"/>
        </p:scale>
        <p:origin x="38" y="3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5F76B885-A620-4E45-A87B-90BA6977FDDE}" type="datetimeFigureOut">
              <a:rPr lang="en-US"/>
              <a:pPr>
                <a:defRPr/>
              </a:pPr>
              <a:t>12/29/2022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70814D3D-C514-4F17-B26F-2E1AED5D65F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0814D3D-C514-4F17-B26F-2E1AED5D65F0}"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0814D3D-C514-4F17-B26F-2E1AED5D65F0}"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CC6B38D-8B7B-4AD3-BAE7-62F383406FE6}" type="slidenum">
              <a:rPr lang="en-US" smtClean="0">
                <a:latin typeface="Arial" pitchFamily="34" charset="0"/>
                <a:cs typeface="Arial" pitchFamily="34" charset="0"/>
              </a:rPr>
              <a:pPr/>
              <a:t>3</a:t>
            </a:fld>
            <a:endParaRPr lang="en-US">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0814D3D-C514-4F17-B26F-2E1AED5D65F0}"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0D3D566-3950-4EDA-B2E5-E6F48BAC7D7B}" type="slidenum">
              <a:rPr lang="en-US"/>
              <a:pPr>
                <a:defRPr/>
              </a:pPr>
              <a:t>‹#›</a:t>
            </a:fld>
            <a:endParaRPr 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CF9463-7EDD-4BE7-96DE-2B76DE042B55}" type="slidenum">
              <a:rPr lang="en-US"/>
              <a:pPr>
                <a:defRPr/>
              </a:pPr>
              <a:t>‹#›</a:t>
            </a:fld>
            <a:endParaRPr 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AC151B-8BF0-42D6-965B-88C306078078}" type="slidenum">
              <a:rPr lang="en-US"/>
              <a:pPr>
                <a:defRPr/>
              </a:pPr>
              <a:t>‹#›</a:t>
            </a:fld>
            <a:endParaRPr 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BEAA52-764B-43BE-9EB3-91772028CBC6}" type="slidenum">
              <a:rPr lang="en-US"/>
              <a:pPr>
                <a:defRPr/>
              </a:pPr>
              <a:t>‹#›</a:t>
            </a:fld>
            <a:endParaRPr 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13583-EE0D-41B2-8E31-BC18754103D7}" type="slidenum">
              <a:rPr lang="en-US"/>
              <a:pPr>
                <a:defRPr/>
              </a:pPr>
              <a:t>‹#›</a:t>
            </a:fld>
            <a:endParaRPr lang="en-US"/>
          </a:p>
        </p:txBody>
      </p:sp>
    </p:spTree>
  </p:cSld>
  <p:clrMapOvr>
    <a:masterClrMapping/>
  </p:clrMapOvr>
  <p:transition>
    <p:sndAc>
      <p:end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1D993FE-BB58-47EB-842C-3BC97389F2F3}" type="slidenum">
              <a:rPr lang="en-US"/>
              <a:pPr>
                <a:defRPr/>
              </a:pPr>
              <a:t>‹#›</a:t>
            </a:fld>
            <a:endParaRPr 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C298D13-B580-4976-A081-4ED41E5A4393}" type="slidenum">
              <a:rPr lang="en-US"/>
              <a:pPr>
                <a:defRPr/>
              </a:pPr>
              <a:t>‹#›</a:t>
            </a:fld>
            <a:endParaRPr 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81CEAF7-CEA7-4A1E-B682-56D4D4FD168C}" type="slidenum">
              <a:rPr lang="en-US"/>
              <a:pPr>
                <a:defRPr/>
              </a:pPr>
              <a:t>‹#›</a:t>
            </a:fld>
            <a:endParaRPr 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21CEC-8ED6-487F-8417-3D0580C6A346}" type="slidenum">
              <a:rPr lang="en-US"/>
              <a:pPr>
                <a:defRPr/>
              </a:pPr>
              <a:t>‹#›</a:t>
            </a:fld>
            <a:endParaRPr 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2B8BE7-EAB1-48DB-8BD8-1BF079698A8A}" type="slidenum">
              <a:rPr lang="en-US"/>
              <a:pPr>
                <a:defRPr/>
              </a:pPr>
              <a:t>‹#›</a:t>
            </a:fld>
            <a:endParaRPr 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48E0514-B19C-4B95-9A87-FCA4C8599AEE}" type="slidenum">
              <a:rPr lang="en-US"/>
              <a:pPr>
                <a:defRPr/>
              </a:pPr>
              <a:t>‹#›</a:t>
            </a:fld>
            <a:endParaRPr 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a:defRPr/>
            </a:pPr>
            <a:fld id="{631A1F83-C810-4997-BA2E-9173C8C858C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fif"/></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a:xfrm>
            <a:off x="457200" y="1981200"/>
            <a:ext cx="8229600" cy="4144963"/>
          </a:xfrm>
        </p:spPr>
        <p:txBody>
          <a:bodyPr/>
          <a:lstStyle/>
          <a:p>
            <a:pPr algn="ctr" eaLnBrk="1" hangingPunct="1">
              <a:lnSpc>
                <a:spcPct val="80000"/>
              </a:lnSpc>
              <a:buFontTx/>
              <a:buNone/>
            </a:pPr>
            <a:r>
              <a:rPr lang="en-US" sz="2400" b="1" dirty="0"/>
              <a:t>GRAPHIC ERA HILL UNIVERSITY BHIMTAL</a:t>
            </a:r>
          </a:p>
          <a:p>
            <a:pPr algn="ctr" eaLnBrk="1" hangingPunct="1">
              <a:lnSpc>
                <a:spcPct val="80000"/>
              </a:lnSpc>
              <a:buFontTx/>
              <a:buNone/>
            </a:pPr>
            <a:r>
              <a:rPr lang="en-US" sz="2400" b="1" dirty="0"/>
              <a:t>B.TECH III Semester, 2022</a:t>
            </a:r>
          </a:p>
          <a:p>
            <a:pPr algn="ctr" eaLnBrk="1" hangingPunct="1">
              <a:lnSpc>
                <a:spcPct val="80000"/>
              </a:lnSpc>
              <a:buFontTx/>
              <a:buNone/>
            </a:pPr>
            <a:endParaRPr lang="en-US" sz="2400" b="1" dirty="0"/>
          </a:p>
          <a:p>
            <a:pPr algn="ctr" eaLnBrk="1" hangingPunct="1">
              <a:lnSpc>
                <a:spcPct val="80000"/>
              </a:lnSpc>
              <a:buFontTx/>
              <a:buNone/>
            </a:pPr>
            <a:endParaRPr lang="en-US" sz="2400" b="1" dirty="0"/>
          </a:p>
          <a:p>
            <a:pPr eaLnBrk="1" hangingPunct="1">
              <a:lnSpc>
                <a:spcPct val="80000"/>
              </a:lnSpc>
              <a:buFontTx/>
              <a:buNone/>
            </a:pPr>
            <a:r>
              <a:rPr lang="en-US" sz="1800" b="1" dirty="0"/>
              <a:t>Prepared by:					</a:t>
            </a:r>
          </a:p>
          <a:p>
            <a:pPr eaLnBrk="1" hangingPunct="1">
              <a:lnSpc>
                <a:spcPct val="80000"/>
              </a:lnSpc>
              <a:buFontTx/>
              <a:buNone/>
            </a:pPr>
            <a:endParaRPr lang="en-US" sz="1800" dirty="0"/>
          </a:p>
          <a:p>
            <a:pPr eaLnBrk="1" hangingPunct="1">
              <a:lnSpc>
                <a:spcPct val="80000"/>
              </a:lnSpc>
              <a:buFontTx/>
              <a:buNone/>
            </a:pPr>
            <a:r>
              <a:rPr lang="en-US" sz="1800" dirty="0">
                <a:latin typeface="Times New Roman" pitchFamily="18" charset="0"/>
              </a:rPr>
              <a:t>Pooja Joshi                                                                               </a:t>
            </a:r>
          </a:p>
          <a:p>
            <a:pPr eaLnBrk="1" hangingPunct="1">
              <a:lnSpc>
                <a:spcPct val="80000"/>
              </a:lnSpc>
              <a:buFontTx/>
              <a:buNone/>
            </a:pPr>
            <a:r>
              <a:rPr lang="en-US" sz="1800" dirty="0">
                <a:latin typeface="Times New Roman" pitchFamily="18" charset="0"/>
              </a:rPr>
              <a:t>Mahak Saxena</a:t>
            </a:r>
          </a:p>
          <a:p>
            <a:pPr eaLnBrk="1" hangingPunct="1">
              <a:lnSpc>
                <a:spcPct val="80000"/>
              </a:lnSpc>
              <a:buFontTx/>
              <a:buNone/>
            </a:pPr>
            <a:r>
              <a:rPr lang="en-US" sz="1800" dirty="0">
                <a:latin typeface="Times New Roman" pitchFamily="18" charset="0"/>
              </a:rPr>
              <a:t>Sangeeta Chawla</a:t>
            </a:r>
          </a:p>
          <a:p>
            <a:pPr eaLnBrk="1" hangingPunct="1">
              <a:lnSpc>
                <a:spcPct val="80000"/>
              </a:lnSpc>
              <a:buFontTx/>
              <a:buNone/>
            </a:pPr>
            <a:endParaRPr lang="en-US" sz="1800" dirty="0">
              <a:latin typeface="Times New Roman" pitchFamily="18" charset="0"/>
            </a:endParaRPr>
          </a:p>
          <a:p>
            <a:pPr eaLnBrk="1" hangingPunct="1">
              <a:lnSpc>
                <a:spcPct val="80000"/>
              </a:lnSpc>
              <a:buFontTx/>
              <a:buNone/>
            </a:pPr>
            <a:endParaRPr lang="en-US" sz="1800" dirty="0">
              <a:latin typeface="Times New Roman" pitchFamily="18" charset="0"/>
            </a:endParaRPr>
          </a:p>
          <a:p>
            <a:pPr eaLnBrk="1" hangingPunct="1">
              <a:lnSpc>
                <a:spcPct val="80000"/>
              </a:lnSpc>
              <a:buFontTx/>
              <a:buNone/>
            </a:pPr>
            <a:br>
              <a:rPr lang="en-US" sz="1800" dirty="0"/>
            </a:br>
            <a:endParaRPr lang="en-US" sz="1800" dirty="0"/>
          </a:p>
        </p:txBody>
      </p:sp>
      <p:sp>
        <p:nvSpPr>
          <p:cNvPr id="5" name="Rectangle 4"/>
          <p:cNvSpPr/>
          <p:nvPr/>
        </p:nvSpPr>
        <p:spPr>
          <a:xfrm>
            <a:off x="1371600" y="304800"/>
            <a:ext cx="6274475" cy="1323439"/>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000" b="1" spc="50" dirty="0">
                <a:ln w="11430"/>
                <a:solidFill>
                  <a:srgbClr val="0070C0"/>
                </a:solidFill>
                <a:effectLst>
                  <a:outerShdw blurRad="76200" dist="50800" dir="5400000" algn="tl" rotWithShape="0">
                    <a:srgbClr val="000000">
                      <a:alpha val="65000"/>
                    </a:srgbClr>
                  </a:outerShdw>
                </a:effectLst>
                <a:latin typeface="Arial" charset="0"/>
                <a:cs typeface="Arial" charset="0"/>
              </a:rPr>
              <a:t>ONLINE FOOD</a:t>
            </a:r>
          </a:p>
          <a:p>
            <a:pPr algn="ctr">
              <a:defRPr/>
            </a:pPr>
            <a:r>
              <a:rPr lang="en-US" sz="4000" b="1" spc="50" dirty="0">
                <a:ln w="11430"/>
                <a:solidFill>
                  <a:srgbClr val="0070C0"/>
                </a:solidFill>
                <a:effectLst>
                  <a:outerShdw blurRad="76200" dist="50800" dir="5400000" algn="tl" rotWithShape="0">
                    <a:srgbClr val="000000">
                      <a:alpha val="65000"/>
                    </a:srgbClr>
                  </a:outerShdw>
                </a:effectLst>
                <a:latin typeface="Arial" charset="0"/>
                <a:cs typeface="Arial" charset="0"/>
              </a:rPr>
              <a:t>MANAGEMENT SYSTEM</a:t>
            </a:r>
          </a:p>
        </p:txBody>
      </p:sp>
      <p:pic>
        <p:nvPicPr>
          <p:cNvPr id="3" name="Picture 2">
            <a:extLst>
              <a:ext uri="{FF2B5EF4-FFF2-40B4-BE49-F238E27FC236}">
                <a16:creationId xmlns:a16="http://schemas.microsoft.com/office/drawing/2014/main" id="{B7CD3969-40DF-B034-B330-BDC6D82D90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600" y="3276600"/>
            <a:ext cx="2143125" cy="2143125"/>
          </a:xfrm>
          <a:prstGeom prst="rect">
            <a:avLst/>
          </a:prstGeom>
        </p:spPr>
      </p:pic>
      <p:pic>
        <p:nvPicPr>
          <p:cNvPr id="4" name="Picture 3">
            <a:extLst>
              <a:ext uri="{FF2B5EF4-FFF2-40B4-BE49-F238E27FC236}">
                <a16:creationId xmlns:a16="http://schemas.microsoft.com/office/drawing/2014/main" id="{ACCC24EB-6C53-02A7-714B-37B5D8EDA9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5600" y="4953000"/>
            <a:ext cx="2317141" cy="17526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457200" y="1066800"/>
            <a:ext cx="8229600" cy="4724400"/>
          </a:xfrm>
        </p:spPr>
        <p:txBody>
          <a:bodyPr/>
          <a:lstStyle/>
          <a:p>
            <a:pPr eaLnBrk="1" hangingPunct="1">
              <a:buFontTx/>
              <a:buNone/>
            </a:pPr>
            <a:r>
              <a:rPr lang="en-US" sz="2000" b="1" dirty="0"/>
              <a:t>     </a:t>
            </a:r>
            <a:r>
              <a:rPr lang="en-US" sz="2400" b="1" dirty="0"/>
              <a:t>Food Order Management System is based on the concept of ordering food and managing employer records. Admin section and customer section. Admin section, from where the user can manage employee and customer section, from where a user can order food. This mini project contains limits features, but the essential one. To run the project use code editor for C programming language.</a:t>
            </a:r>
          </a:p>
          <a:p>
            <a:pPr eaLnBrk="1" hangingPunct="1">
              <a:buFontTx/>
              <a:buNone/>
            </a:pPr>
            <a:r>
              <a:rPr lang="en-US" sz="2400" b="1" dirty="0"/>
              <a:t>              There is one more section about the developer of this project.</a:t>
            </a:r>
          </a:p>
        </p:txBody>
      </p:sp>
      <p:sp>
        <p:nvSpPr>
          <p:cNvPr id="4" name="Title 3"/>
          <p:cNvSpPr>
            <a:spLocks noGrp="1"/>
          </p:cNvSpPr>
          <p:nvPr>
            <p:ph type="title"/>
          </p:nvPr>
        </p:nvSpPr>
        <p:spPr>
          <a:xfrm>
            <a:off x="3694180" y="304800"/>
            <a:ext cx="1845378" cy="769441"/>
          </a:xfr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50" dirty="0">
                <a:ln w="11430"/>
                <a:solidFill>
                  <a:srgbClr val="FF0000"/>
                </a:solidFill>
                <a:effectLst>
                  <a:outerShdw blurRad="76200" dist="50800" dir="5400000" algn="tl" rotWithShape="0">
                    <a:srgbClr val="000000">
                      <a:alpha val="65000"/>
                    </a:srgbClr>
                  </a:outerShdw>
                </a:effectLst>
              </a:rPr>
              <a:t>About</a:t>
            </a:r>
          </a:p>
        </p:txBody>
      </p:sp>
      <p:pic>
        <p:nvPicPr>
          <p:cNvPr id="3" name="Picture 2">
            <a:extLst>
              <a:ext uri="{FF2B5EF4-FFF2-40B4-BE49-F238E27FC236}">
                <a16:creationId xmlns:a16="http://schemas.microsoft.com/office/drawing/2014/main" id="{A2F93F98-9D69-4EDF-F902-F050EBA04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5105400"/>
            <a:ext cx="2857500" cy="1752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228600" y="1371600"/>
            <a:ext cx="8534400" cy="4801314"/>
          </a:xfrm>
          <a:prstGeom prst="rect">
            <a:avLst/>
          </a:prstGeom>
          <a:noFill/>
          <a:ln w="9525">
            <a:noFill/>
            <a:miter lim="800000"/>
            <a:headEnd/>
            <a:tailEnd/>
          </a:ln>
        </p:spPr>
        <p:txBody>
          <a:bodyPr>
            <a:spAutoFit/>
          </a:bodyPr>
          <a:lstStyle/>
          <a:p>
            <a:pPr marL="285750" indent="-285750">
              <a:buFont typeface="Arial" panose="020B0604020202020204" pitchFamily="34" charset="0"/>
              <a:buChar char="•"/>
            </a:pPr>
            <a:r>
              <a:rPr lang="en-US" sz="2400" dirty="0"/>
              <a:t>mainmenu()</a:t>
            </a:r>
          </a:p>
          <a:p>
            <a:pPr marL="285750" indent="-285750">
              <a:buFont typeface="Arial" panose="020B0604020202020204" pitchFamily="34" charset="0"/>
              <a:buChar char="•"/>
            </a:pPr>
            <a:endParaRPr lang="en-US" sz="2400" dirty="0"/>
          </a:p>
          <a:p>
            <a:r>
              <a:rPr lang="en-US" dirty="0"/>
              <a:t>              </a:t>
            </a:r>
            <a:r>
              <a:rPr lang="en-US" sz="2000" dirty="0"/>
              <a:t>administration()</a:t>
            </a:r>
          </a:p>
          <a:p>
            <a:r>
              <a:rPr lang="en-US" sz="2000" dirty="0"/>
              <a:t>                        addrecord()</a:t>
            </a:r>
          </a:p>
          <a:p>
            <a:r>
              <a:rPr lang="en-US" sz="2000" dirty="0"/>
              <a:t>                        deleterecord()</a:t>
            </a:r>
          </a:p>
          <a:p>
            <a:r>
              <a:rPr lang="en-US" sz="2000" dirty="0"/>
              <a:t>                        searchrecord()</a:t>
            </a:r>
          </a:p>
          <a:p>
            <a:r>
              <a:rPr lang="en-US" sz="2000" dirty="0"/>
              <a:t>                        viewrecord()</a:t>
            </a:r>
          </a:p>
          <a:p>
            <a:endParaRPr lang="en-US" sz="2000" dirty="0"/>
          </a:p>
          <a:p>
            <a:r>
              <a:rPr lang="en-US" sz="2000" dirty="0"/>
              <a:t>               customer()</a:t>
            </a:r>
          </a:p>
          <a:p>
            <a:r>
              <a:rPr lang="en-US" sz="2000" dirty="0"/>
              <a:t>                         vegetarian()</a:t>
            </a:r>
          </a:p>
          <a:p>
            <a:r>
              <a:rPr lang="en-US" sz="2000" dirty="0"/>
              <a:t>                          nonvegetarian()</a:t>
            </a:r>
          </a:p>
          <a:p>
            <a:r>
              <a:rPr lang="en-US" sz="2000" dirty="0"/>
              <a:t>               </a:t>
            </a:r>
          </a:p>
          <a:p>
            <a:r>
              <a:rPr lang="en-US" sz="2000" dirty="0"/>
              <a:t>               Aboutus()</a:t>
            </a:r>
          </a:p>
          <a:p>
            <a:r>
              <a:rPr lang="en-US" sz="2000" dirty="0"/>
              <a:t>                           </a:t>
            </a:r>
          </a:p>
          <a:p>
            <a:endParaRPr lang="en-US" dirty="0"/>
          </a:p>
        </p:txBody>
      </p:sp>
      <p:sp>
        <p:nvSpPr>
          <p:cNvPr id="7" name="Rectangle 6"/>
          <p:cNvSpPr/>
          <p:nvPr/>
        </p:nvSpPr>
        <p:spPr>
          <a:xfrm>
            <a:off x="1328841" y="457200"/>
            <a:ext cx="6545383" cy="646331"/>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3600" b="1" spc="50" dirty="0">
                <a:ln w="11430"/>
                <a:solidFill>
                  <a:srgbClr val="FF0000"/>
                </a:solidFill>
                <a:effectLst>
                  <a:outerShdw blurRad="76200" dist="50800" dir="5400000" algn="tl" rotWithShape="0">
                    <a:srgbClr val="000000">
                      <a:alpha val="65000"/>
                    </a:srgbClr>
                  </a:outerShdw>
                </a:effectLst>
                <a:latin typeface="Arial" charset="0"/>
                <a:cs typeface="Arial" charset="0"/>
              </a:rPr>
              <a:t>Function used in the project</a:t>
            </a:r>
          </a:p>
        </p:txBody>
      </p:sp>
      <p:pic>
        <p:nvPicPr>
          <p:cNvPr id="2" name="Picture 1">
            <a:extLst>
              <a:ext uri="{FF2B5EF4-FFF2-40B4-BE49-F238E27FC236}">
                <a16:creationId xmlns:a16="http://schemas.microsoft.com/office/drawing/2014/main" id="{0696F35D-BE01-02AC-1535-36414F9C4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5105400"/>
            <a:ext cx="2857500" cy="1752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01140" y="457200"/>
            <a:ext cx="2569935" cy="707886"/>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000" b="1" spc="50" dirty="0">
                <a:ln w="11430"/>
                <a:solidFill>
                  <a:srgbClr val="FF0000"/>
                </a:solidFill>
                <a:effectLst>
                  <a:outerShdw blurRad="76200" dist="50800" dir="5400000" algn="tl" rotWithShape="0">
                    <a:srgbClr val="000000">
                      <a:alpha val="65000"/>
                    </a:srgbClr>
                  </a:outerShdw>
                </a:effectLst>
                <a:latin typeface="Arial" charset="0"/>
                <a:cs typeface="Arial" charset="0"/>
              </a:rPr>
              <a:t>BENIFITS</a:t>
            </a:r>
          </a:p>
        </p:txBody>
      </p:sp>
      <p:sp>
        <p:nvSpPr>
          <p:cNvPr id="5123" name="Rectangle 3"/>
          <p:cNvSpPr>
            <a:spLocks noChangeArrowheads="1"/>
          </p:cNvSpPr>
          <p:nvPr/>
        </p:nvSpPr>
        <p:spPr bwMode="auto">
          <a:xfrm>
            <a:off x="457200" y="1524000"/>
            <a:ext cx="8229600" cy="3246530"/>
          </a:xfrm>
          <a:prstGeom prst="rect">
            <a:avLst/>
          </a:prstGeom>
          <a:noFill/>
          <a:ln w="9525">
            <a:noFill/>
            <a:miter lim="800000"/>
            <a:headEnd/>
            <a:tailEnd/>
          </a:ln>
        </p:spPr>
        <p:txBody>
          <a:bodyPr>
            <a:spAutoFit/>
          </a:bodyPr>
          <a:lstStyle/>
          <a:p>
            <a:pPr algn="just">
              <a:lnSpc>
                <a:spcPct val="150000"/>
              </a:lnSpc>
            </a:pPr>
            <a:r>
              <a:rPr lang="en-US" sz="2800" dirty="0">
                <a:latin typeface="Times New Roman" pitchFamily="18" charset="0"/>
                <a:cs typeface="Times New Roman" pitchFamily="18" charset="0"/>
              </a:rPr>
              <a:t>1. More accuracy and easy order process.</a:t>
            </a:r>
          </a:p>
          <a:p>
            <a:pPr algn="just">
              <a:lnSpc>
                <a:spcPct val="150000"/>
              </a:lnSpc>
            </a:pPr>
            <a:r>
              <a:rPr lang="en-US" sz="2800" dirty="0">
                <a:latin typeface="Times New Roman" pitchFamily="18" charset="0"/>
                <a:cs typeface="Times New Roman" pitchFamily="18" charset="0"/>
              </a:rPr>
              <a:t>2. Fast , easy and comfortable.</a:t>
            </a:r>
          </a:p>
          <a:p>
            <a:pPr algn="just">
              <a:lnSpc>
                <a:spcPct val="150000"/>
              </a:lnSpc>
            </a:pPr>
            <a:r>
              <a:rPr lang="en-US" sz="2800" dirty="0">
                <a:latin typeface="Times New Roman" pitchFamily="18" charset="0"/>
                <a:cs typeface="Times New Roman" pitchFamily="18" charset="0"/>
              </a:rPr>
              <a:t>3. Mobile friendly.</a:t>
            </a:r>
          </a:p>
          <a:p>
            <a:pPr algn="just">
              <a:lnSpc>
                <a:spcPct val="150000"/>
              </a:lnSpc>
            </a:pPr>
            <a:r>
              <a:rPr lang="en-US" sz="2800" dirty="0">
                <a:latin typeface="Times New Roman" pitchFamily="18" charset="0"/>
                <a:cs typeface="Times New Roman" pitchFamily="18" charset="0"/>
              </a:rPr>
              <a:t>4. 24*7 customer supports.</a:t>
            </a:r>
          </a:p>
          <a:p>
            <a:pPr algn="just">
              <a:lnSpc>
                <a:spcPct val="150000"/>
              </a:lnSpc>
            </a:pPr>
            <a:r>
              <a:rPr lang="en-US" sz="2800" dirty="0">
                <a:latin typeface="Times New Roman" pitchFamily="18" charset="0"/>
                <a:cs typeface="Times New Roman" pitchFamily="18" charset="0"/>
              </a:rPr>
              <a:t>5. Crush your competitors.</a:t>
            </a:r>
          </a:p>
        </p:txBody>
      </p:sp>
      <p:pic>
        <p:nvPicPr>
          <p:cNvPr id="4" name="Picture 3">
            <a:extLst>
              <a:ext uri="{FF2B5EF4-FFF2-40B4-BE49-F238E27FC236}">
                <a16:creationId xmlns:a16="http://schemas.microsoft.com/office/drawing/2014/main" id="{DD76439D-476F-524B-345F-B9D34470F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424" y="5172293"/>
            <a:ext cx="2857500" cy="16857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C161A-12BE-6A25-D708-E32A184B820D}"/>
              </a:ext>
            </a:extLst>
          </p:cNvPr>
          <p:cNvSpPr>
            <a:spLocks noGrp="1"/>
          </p:cNvSpPr>
          <p:nvPr>
            <p:ph type="title"/>
          </p:nvPr>
        </p:nvSpPr>
        <p:spPr/>
        <p:txBody>
          <a:bodyPr/>
          <a:lstStyle/>
          <a:p>
            <a:r>
              <a:rPr lang="en-US" sz="4400" b="1" spc="50" dirty="0">
                <a:ln w="11430"/>
                <a:solidFill>
                  <a:srgbClr val="FF0000"/>
                </a:solidFill>
                <a:effectLst>
                  <a:outerShdw blurRad="76200" dist="50800" dir="5400000" algn="tl" rotWithShape="0">
                    <a:srgbClr val="000000">
                      <a:alpha val="65000"/>
                    </a:srgbClr>
                  </a:outerShdw>
                </a:effectLst>
                <a:latin typeface="Arial" charset="0"/>
                <a:cs typeface="Arial" charset="0"/>
              </a:rPr>
              <a:t> MAIN MENU</a:t>
            </a:r>
            <a:endParaRPr lang="en-IN" dirty="0"/>
          </a:p>
        </p:txBody>
      </p:sp>
      <p:sp>
        <p:nvSpPr>
          <p:cNvPr id="7" name="Content Placeholder 6">
            <a:extLst>
              <a:ext uri="{FF2B5EF4-FFF2-40B4-BE49-F238E27FC236}">
                <a16:creationId xmlns:a16="http://schemas.microsoft.com/office/drawing/2014/main" id="{97DED347-7EC2-B71E-06ED-EDA307BD2E86}"/>
              </a:ext>
            </a:extLst>
          </p:cNvPr>
          <p:cNvSpPr>
            <a:spLocks noGrp="1"/>
          </p:cNvSpPr>
          <p:nvPr>
            <p:ph idx="1"/>
          </p:nvPr>
        </p:nvSpPr>
        <p:spPr/>
        <p:txBody>
          <a:bodyPr/>
          <a:lstStyle/>
          <a:p>
            <a:r>
              <a:rPr lang="en-IN" dirty="0"/>
              <a:t>This is the main</a:t>
            </a:r>
          </a:p>
          <a:p>
            <a:pPr marL="0" indent="0">
              <a:buNone/>
            </a:pPr>
            <a:r>
              <a:rPr lang="en-IN" dirty="0"/>
              <a:t>   section from where</a:t>
            </a:r>
          </a:p>
          <a:p>
            <a:pPr marL="0" indent="0">
              <a:buNone/>
            </a:pPr>
            <a:r>
              <a:rPr lang="en-IN" dirty="0"/>
              <a:t>   we chose in which</a:t>
            </a:r>
          </a:p>
          <a:p>
            <a:pPr marL="0" indent="0">
              <a:buNone/>
            </a:pPr>
            <a:r>
              <a:rPr lang="en-IN" dirty="0"/>
              <a:t>Section we have top </a:t>
            </a:r>
          </a:p>
          <a:p>
            <a:pPr marL="0" indent="0">
              <a:buNone/>
            </a:pPr>
            <a:r>
              <a:rPr lang="en-IN" dirty="0"/>
              <a:t>Go.</a:t>
            </a:r>
          </a:p>
        </p:txBody>
      </p:sp>
      <p:pic>
        <p:nvPicPr>
          <p:cNvPr id="4" name="Picture 3">
            <a:extLst>
              <a:ext uri="{FF2B5EF4-FFF2-40B4-BE49-F238E27FC236}">
                <a16:creationId xmlns:a16="http://schemas.microsoft.com/office/drawing/2014/main" id="{A4BC4E1E-F5F7-3421-1BE9-5D7AE2E55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558" y="1417638"/>
            <a:ext cx="4724400" cy="4199416"/>
          </a:xfrm>
          <a:prstGeom prst="rect">
            <a:avLst/>
          </a:prstGeom>
        </p:spPr>
      </p:pic>
      <p:pic>
        <p:nvPicPr>
          <p:cNvPr id="5" name="Picture 4">
            <a:extLst>
              <a:ext uri="{FF2B5EF4-FFF2-40B4-BE49-F238E27FC236}">
                <a16:creationId xmlns:a16="http://schemas.microsoft.com/office/drawing/2014/main" id="{CF41ACF9-9EF8-CE43-DEAB-737221183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424" y="5172293"/>
            <a:ext cx="2857500" cy="16857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06834184"/>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BFED-5384-0C41-4FF2-14A92329D5E5}"/>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F412AF2D-17D1-3813-F9FD-B1B8E3E0AD04}"/>
              </a:ext>
            </a:extLst>
          </p:cNvPr>
          <p:cNvSpPr>
            <a:spLocks noGrp="1"/>
          </p:cNvSpPr>
          <p:nvPr>
            <p:ph idx="1"/>
          </p:nvPr>
        </p:nvSpPr>
        <p:spPr/>
        <p:txBody>
          <a:bodyPr/>
          <a:lstStyle/>
          <a:p>
            <a:pPr marL="0" indent="0">
              <a:buNone/>
            </a:pPr>
            <a:r>
              <a:rPr lang="en-IN" sz="7200" dirty="0"/>
              <a:t>      </a:t>
            </a:r>
          </a:p>
          <a:p>
            <a:pPr marL="0" indent="0">
              <a:buNone/>
            </a:pPr>
            <a:r>
              <a:rPr lang="en-IN" sz="7200" dirty="0"/>
              <a:t>      </a:t>
            </a:r>
            <a:r>
              <a:rPr lang="en-IN" sz="7200" b="1" dirty="0">
                <a:effectLst>
                  <a:outerShdw blurRad="38100" dist="38100" dir="2700000" algn="tl">
                    <a:srgbClr val="000000">
                      <a:alpha val="43137"/>
                    </a:srgbClr>
                  </a:outerShdw>
                </a:effectLst>
              </a:rPr>
              <a:t>THANK YOU</a:t>
            </a:r>
          </a:p>
        </p:txBody>
      </p:sp>
      <p:pic>
        <p:nvPicPr>
          <p:cNvPr id="4" name="Picture 3">
            <a:extLst>
              <a:ext uri="{FF2B5EF4-FFF2-40B4-BE49-F238E27FC236}">
                <a16:creationId xmlns:a16="http://schemas.microsoft.com/office/drawing/2014/main" id="{39060DFE-9D86-4E51-C466-87D2E36BE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424" y="5172293"/>
            <a:ext cx="2857500" cy="16857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18575085"/>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4B814117-107C-42DD-B41A-1C06BFD87B1B"/>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PCCQkd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PCCQkd7BdOSwAEAANoDAAAPAAAAAAAAAAEAAAAAAAAAAABub25lL3BsYXllci54bWxQSwUGAAAAAAEAAQA9AAAA7QEAAAAA"/>
  <p:tag name="ISPRING_PRESENTATION_TITLE" val="3979743"/>
  <p:tag name="ISPRING_RESOURCE_PATHS_HASH_PRESENTER" val="6ec7af3472bb9ae83c8928b57c4016332e52c7"/>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217</Words>
  <Application>Microsoft Office PowerPoint</Application>
  <PresentationFormat>On-screen Show (4:3)</PresentationFormat>
  <Paragraphs>51</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Default Design</vt:lpstr>
      <vt:lpstr>PowerPoint Presentation</vt:lpstr>
      <vt:lpstr>About</vt:lpstr>
      <vt:lpstr>PowerPoint Presentation</vt:lpstr>
      <vt:lpstr>PowerPoint Presentation</vt:lpstr>
      <vt:lpstr> MAIN MENU</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3979743</dc:title>
  <dc:creator>mukul</dc:creator>
  <cp:lastModifiedBy>Deepak Joshi</cp:lastModifiedBy>
  <cp:revision>111</cp:revision>
  <dcterms:created xsi:type="dcterms:W3CDTF">2013-02-22T13:26:23Z</dcterms:created>
  <dcterms:modified xsi:type="dcterms:W3CDTF">2022-12-29T03:59:42Z</dcterms:modified>
</cp:coreProperties>
</file>