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199" y="686185"/>
            <a:ext cx="8228013" cy="1372368"/>
          </a:xfrm>
        </p:spPr>
        <p:txBody>
          <a:bodyPr/>
          <a:lstStyle/>
          <a:p>
            <a:r>
              <a:rPr kumimoji="1" lang="zh-CN" alt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多报多看</a:t>
            </a:r>
            <a:endParaRPr kumimoji="1" lang="zh-CN" altLang="en-US" sz="9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199" y="2601354"/>
            <a:ext cx="8228013" cy="1065122"/>
          </a:xfrm>
        </p:spPr>
        <p:txBody>
          <a:bodyPr>
            <a:noAutofit/>
          </a:bodyPr>
          <a:lstStyle/>
          <a:p>
            <a:pPr algn="r"/>
            <a:r>
              <a:rPr kumimoji="1" lang="en-US" altLang="zh-CN" sz="2400" dirty="0" smtClean="0"/>
              <a:t>——</a:t>
            </a:r>
            <a:r>
              <a:rPr kumimoji="1" lang="zh-CN" altLang="en-US" sz="2400" dirty="0" smtClean="0"/>
              <a:t>一款让你不</a:t>
            </a:r>
            <a:r>
              <a:rPr kumimoji="1" lang="en-US" altLang="zh-CN" sz="2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out</a:t>
            </a:r>
            <a:r>
              <a:rPr kumimoji="1" lang="zh-CN" altLang="en-US" sz="2400" dirty="0" smtClean="0"/>
              <a:t>的信息资讯</a:t>
            </a:r>
            <a:r>
              <a:rPr kumimoji="1" lang="en-US" altLang="zh-CN" sz="2400" dirty="0" smtClean="0"/>
              <a:t>APP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405334" y="36459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万鑫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72181" y="425024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isd1507a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1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 smtClean="0">
                <a:solidFill>
                  <a:schemeClr val="tx1"/>
                </a:solidFill>
              </a:rPr>
              <a:t>多报多看</a:t>
            </a:r>
            <a:r>
              <a:rPr kumimoji="1" lang="en-US" altLang="zh-CN" dirty="0" smtClean="0">
                <a:solidFill>
                  <a:schemeClr val="tx1"/>
                </a:solidFill>
              </a:rPr>
              <a:t>——</a:t>
            </a:r>
            <a:r>
              <a:rPr kumimoji="1" lang="zh-CN" altLang="en-US" dirty="0" smtClean="0">
                <a:solidFill>
                  <a:schemeClr val="tx1"/>
                </a:solidFill>
              </a:rPr>
              <a:t>致力于打造一个多资讯、多娱乐、多快乐的浏览信息平台</a:t>
            </a:r>
            <a:r>
              <a:rPr kumimoji="1" lang="zh-CN" altLang="en-US" dirty="0" smtClean="0">
                <a:solidFill>
                  <a:schemeClr val="tx1"/>
                </a:solidFill>
              </a:rPr>
              <a:t>。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zh-CN" altLang="en-US" dirty="0" smtClean="0">
                <a:solidFill>
                  <a:schemeClr val="tx1"/>
                </a:solidFill>
              </a:rPr>
              <a:t>可以浏览有关手机、漫画、汽车、音乐、小说等信息。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 smtClean="0">
                <a:solidFill>
                  <a:schemeClr val="tx1"/>
                </a:solidFill>
              </a:rPr>
              <a:t>欢迎界面，运用了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iCarousel</a:t>
            </a:r>
            <a:r>
              <a:rPr kumimoji="1" lang="zh-CN" altLang="en-US" dirty="0" smtClean="0">
                <a:solidFill>
                  <a:schemeClr val="tx1"/>
                </a:solidFill>
              </a:rPr>
              <a:t>第三方框架来实现轮转播放效果。界面的最后一页添加了一个按钮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6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模块介绍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45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769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644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50</TotalTime>
  <Words>56</Words>
  <Application>Microsoft Macintosh PowerPoint</Application>
  <PresentationFormat>全屏显示(4:3)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起源</vt:lpstr>
      <vt:lpstr>多报多看</vt:lpstr>
      <vt:lpstr>项目介绍</vt:lpstr>
      <vt:lpstr>模块介绍</vt:lpstr>
      <vt:lpstr>项目总结</vt:lpstr>
      <vt:lpstr>PowerPoint 演示文稿</vt:lpstr>
    </vt:vector>
  </TitlesOfParts>
  <Company>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多报多看</dc:title>
  <dc:creator>tarena a</dc:creator>
  <cp:lastModifiedBy>tarena a</cp:lastModifiedBy>
  <cp:revision>4</cp:revision>
  <dcterms:created xsi:type="dcterms:W3CDTF">2015-11-18T00:36:27Z</dcterms:created>
  <dcterms:modified xsi:type="dcterms:W3CDTF">2015-11-19T09:20:40Z</dcterms:modified>
</cp:coreProperties>
</file>