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4dbce8872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4dbce887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4dbce887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4dbce887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4dbce887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4dbce887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Автор: Квашин Тимур</a:t>
            </a:r>
            <a:endParaRPr/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CyRun - 2D платформер с процедурной генерацией уровней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505575"/>
            <a:ext cx="73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Мне всегда нравилось создавать простейшие игры на python, когда же я познакомился с библиотекой pygame, эта симпатия превратилась в большое желание создать что-то большое и не однообразное, при этом сохранив лаконичность и небольшой объем кода. Таким образом, мой выбор падает на такой жанр как платформер, поскольку его реализация не очень сложна , а результат удовлетворяет моему желания создать что-то не надоедающее.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Мне сильно помогло то, что у меня с самого начала была небольшая заготовка в виде шаблона окна с эффектом параллакса, о чем чуть позже. Уже на него позднее я добавлял такие классы как Пол, Рамки, Объекты, Игрок, безусловно и так далее. В целом можно разделить классы проекта на статичные объекты и динамичные, а можно на постоянные и генерируемые. В первом случае разделение будет Пол, Рамки, Объекты / Интерфейс, Игрок, Враги, их Пули, их Поле зрения, а также фон и прочие небольшие классы вроде сундуков. Во втором случае к генерируемым будут относиться Враги и их подклассы, а также Объекты. Есть несколько доп файлов для работы с изображениями и для генерации уровня в виде списков, которые затем используются для генерации объектов. Есть пара json файлов для хранения информации о прошлой игре и загрузочные параметры для всех изображений.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Использовались библиотеки pygame и pyparallax.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Была проделана огромная работа. Это пока что мой самый масштабный проект. На одни лишь поиски материалов ушло около 3 часов, что уж говорить об их обработке, создания json с параметрами их открытия и самой игры. Тем не менее с трудом могу сказать, что работа окончена. Скорее, это лишь релиз игры, но в ближайшем будущем ее ждет обновление с оружием, новыми анимациями, а чуть позже таблица рекордов, новый экран “смерти” и рефакторинг кода.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