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F94-9171-4D45-B985-E7C3F36F18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0B5C-79E7-449D-BF9B-62D5BA76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2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F94-9171-4D45-B985-E7C3F36F18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0B5C-79E7-449D-BF9B-62D5BA76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F94-9171-4D45-B985-E7C3F36F18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0B5C-79E7-449D-BF9B-62D5BA76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7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F94-9171-4D45-B985-E7C3F36F18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0B5C-79E7-449D-BF9B-62D5BA76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F94-9171-4D45-B985-E7C3F36F18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0B5C-79E7-449D-BF9B-62D5BA76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F94-9171-4D45-B985-E7C3F36F18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0B5C-79E7-449D-BF9B-62D5BA76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F94-9171-4D45-B985-E7C3F36F18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0B5C-79E7-449D-BF9B-62D5BA76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F94-9171-4D45-B985-E7C3F36F18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0B5C-79E7-449D-BF9B-62D5BA76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F94-9171-4D45-B985-E7C3F36F18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0B5C-79E7-449D-BF9B-62D5BA76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1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F94-9171-4D45-B985-E7C3F36F18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0B5C-79E7-449D-BF9B-62D5BA76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F94-9171-4D45-B985-E7C3F36F18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0B5C-79E7-449D-BF9B-62D5BA76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7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9F94-9171-4D45-B985-E7C3F36F18D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0B5C-79E7-449D-BF9B-62D5BA76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PL/SQL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Partea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0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Securizarea conexiunilor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Utilizam functia UTL_TCP.SECURE_CONNECTION(conexiunePornita IN OUT NO COPY CONNECTION)</a:t>
            </a:r>
          </a:p>
          <a:p>
            <a:r>
              <a:rPr lang="en-US" dirty="0" smtClean="0"/>
              <a:t>Aceasta securizeaza conexiunea deja creata prin specificarea in cadrul functiei OPEN_CONNECTION a unui “portofel” Oracle ce trebuie sa contina un certificat valid pentru a putea fi utilizat.</a:t>
            </a:r>
          </a:p>
          <a:p>
            <a:r>
              <a:rPr lang="en-US" dirty="0" smtClean="0"/>
              <a:t>Certificatul poate fi stocat fie intr-un repository online, fie chiar intr-un fisier local.</a:t>
            </a:r>
          </a:p>
        </p:txBody>
      </p:sp>
    </p:spTree>
    <p:extLst>
      <p:ext uri="{BB962C8B-B14F-4D97-AF65-F5344CB8AC3E}">
        <p14:creationId xmlns:p14="http://schemas.microsoft.com/office/powerpoint/2010/main" val="273096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Citirea datelor primite de la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Protocolul TCP presupune trimiterea datelor sub forma de pachete; ordinea acestora este stabilita, mesajul nefiind dezordonat, ci doar franjurat.</a:t>
            </a:r>
          </a:p>
          <a:p>
            <a:r>
              <a:rPr lang="en-US" dirty="0" smtClean="0"/>
              <a:t>Pentru a-l putea primi in siguranta, vom avea nevoie de functia: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Aceasta functie returneaza numarul de octeti disponibili pentru citire trimisi de la server printr-o conexiune fara a-l bloca.</a:t>
            </a:r>
          </a:p>
          <a:p>
            <a:r>
              <a:rPr lang="en-US" dirty="0" smtClean="0"/>
              <a:t>Realizeaza verificari de siguranta inainte de citirea datelor si de alocarea resurselor.</a:t>
            </a:r>
          </a:p>
          <a:p>
            <a:r>
              <a:rPr lang="en-US" dirty="0" smtClean="0"/>
              <a:t>Dupa “timeout” secunde, se renunta la conexiunea respectiva si se trece la urmatoarea ce se afla in coada.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38381" y="3207074"/>
            <a:ext cx="10215419" cy="6463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UTL_TCP.AVAILABLE ( c IN OUT NOCOPY connection, timeout IN PLS_INTEGER DEFAULT 0) RETURN PLS_INTEGER;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0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Curatarea capatului de afisare la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Dupa ce am stabilit o conexiune, am securizat-o si am ales ce comanda sa trimitem la server, trebuie sa stim cum curatam capatul de scriere al acestuia pentru a preveni amestecarea mesajelor.</a:t>
            </a:r>
          </a:p>
          <a:p>
            <a:r>
              <a:rPr lang="en-US" dirty="0" smtClean="0"/>
              <a:t>Pentru a realiza acest lucru, vom apela la functia: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UTL_TCP.FLUSH(c IN OUT NOCOPY connection);</a:t>
            </a:r>
          </a:p>
          <a:p>
            <a:r>
              <a:rPr lang="en-US" dirty="0" smtClean="0"/>
              <a:t>Aceasta functie goleste capatul de scriere asociat conexiunii la server de informatiile ce se afla in acel capat.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1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3200"/>
            <a:ext cx="11427691" cy="64100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Pentru a nu aparea erori din cauza utilizarii pachetului PL/SQL, urmati pasii:</a:t>
            </a:r>
          </a:p>
          <a:p>
            <a:pPr lvl="1"/>
            <a:r>
              <a:rPr lang="en-US" dirty="0" smtClean="0"/>
              <a:t>Deschideti RUN SQL COMMAND.</a:t>
            </a:r>
          </a:p>
          <a:p>
            <a:pPr lvl="1"/>
            <a:r>
              <a:rPr lang="en-US" dirty="0" smtClean="0"/>
              <a:t>Conectati-va ca SYSDBA utilizand credentialele de la instalarea pachetului Oracle.</a:t>
            </a:r>
          </a:p>
          <a:p>
            <a:pPr lvl="1"/>
            <a:r>
              <a:rPr lang="en-US" dirty="0" smtClean="0"/>
              <a:t>Rulati scriptul: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BEGIN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i="1" dirty="0"/>
              <a:t>GRANT EXECUTE ON UTL_TCP TO STUDENT</a:t>
            </a:r>
            <a:r>
              <a:rPr lang="en-US" i="1" dirty="0" smtClean="0"/>
              <a:t>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DBMS_NETWORK_ACL_ADMIN.CREATE_ACL(acl         =&gt; 'example.xml',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description =&gt; 'UTL TCP EXAMPLE',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principal   =&gt; 'STUDENT',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is_grant    =&gt; true,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privilege   =&gt; 'connect');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DBMS_NETWORK_ACL_ADMIN.ADD_PRIVILEGE(acl       =&gt; 'example.xml',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principal =&gt; 'STUDENT',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is_grant  =&gt; true,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privilege =&gt; 'resolve');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DBMS_NETWORK_ACL_ADMIN.ASSIGN_ACL(acl  =&gt; 'example.xml',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host =&gt; '127.0.0.1');</a:t>
            </a:r>
          </a:p>
          <a:p>
            <a:pPr marL="457200" lvl="1" indent="0">
              <a:buNone/>
            </a:pPr>
            <a:r>
              <a:rPr lang="en-US" dirty="0" smtClean="0"/>
              <a:t>END;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COMMIT;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0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09" y="563419"/>
            <a:ext cx="11834091" cy="5634182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SET SERVEROUTPUT 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CLEAR SCREEN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DECLARE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v_conexiuneLaServer UTL_TCP.CONNECTION;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v_octetiReturnati   BINARY_INTEGER;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v_raspuns VARCHAR2(1000) := '';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v_comandaDeTrimis VARCHAR2(1000);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BEGIN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-- cream o conexiune la server; acesta se afla local, ascultand la portul 8011; daca dupa maxim 10 secunde de cand conexiunea a fost verificata nu si-a modificat starea, o inchidem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v_conexiuneLaServer := UTL_TCP.OPEN_CONNECTION(REMOTE_HOST =&gt; '127.0.0.1', REMOTE_PORT =&gt; 8011, TX_TIMEOUT =&gt; 10);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v_comandaDeTrimis := 'SELECT nume, prenume FROM curieri';  -- setam comanda de trimis la server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v_octetiReturnati := UTL_TCP.WRITE_LINE(v_conexiuneLaServer, v_comandaDeTrimis);    -- trimitem mesajul la server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UTL_TCP.FLUSH(v_conexiuneLaServer);                                                 -- golim panza de scriere a conexiunii             </a:t>
            </a:r>
          </a:p>
        </p:txBody>
      </p:sp>
    </p:spTree>
    <p:extLst>
      <p:ext uri="{BB962C8B-B14F-4D97-AF65-F5344CB8AC3E}">
        <p14:creationId xmlns:p14="http://schemas.microsoft.com/office/powerpoint/2010/main" val="58828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369455"/>
            <a:ext cx="11841018" cy="619760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BEGIN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    WHILE UTL_TCP.AVAILABLE(v_conexiuneLaServer, 10) &gt; 0 LOOP                                      -- cat timp la fiecare 10 secunde s-a primit ceva la capatul conexiunii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        v_raspuns := v_raspuns ||  UTL_TCP.GET_LINE(v_conexiuneLaServer,TRUE);                   -- atasam pachetele de informatii primite concatenandu-le intr-o variabila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    END LOOP;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EXCEPTION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    WHEN UTL_TCP.END_OF_INPUT THEN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        NULL;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END;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DBMS_OUTPUT.PUT_LINE('Response from Socket Server : ' || v_raspuns);                       -- afisam mesajul primit de la server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UTL_TCP.CLOSE_CONNECTION(v_conexiuneLaServer);                                                             -- inchidem conexiunea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EXCEPTION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WHEN OTHERS THEN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    RAISE_APPLICATION_ERROR(-20101, SQLERRM);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       UTL_TCP.CLOSE_CONNECTION(v_conexiuneLaServer);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END;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8828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580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PL/SQL</vt:lpstr>
      <vt:lpstr>Securizarea conexiunilor in PL/SQL</vt:lpstr>
      <vt:lpstr>Citirea datelor primite de la server</vt:lpstr>
      <vt:lpstr>Curatarea capatului de afisare la server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Tudor Onofrei</dc:creator>
  <cp:lastModifiedBy>Tudor Onofrei</cp:lastModifiedBy>
  <cp:revision>6</cp:revision>
  <dcterms:created xsi:type="dcterms:W3CDTF">2021-04-27T21:33:42Z</dcterms:created>
  <dcterms:modified xsi:type="dcterms:W3CDTF">2021-04-27T22:24:55Z</dcterms:modified>
</cp:coreProperties>
</file>