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30AB4-34C0-47FF-A286-1D462A40B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D58662-7609-4B7A-A926-CC6AEF0BF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A13243-B06B-48FE-A3F9-B400E562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2DC5-9CEB-4272-A40E-A2F43F9A662A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ACC29B-04F4-4554-916B-7F3EB0FB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B5F74E-1FF2-4971-A4DC-BA5180F51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4ADB-0263-48FD-9968-1937273CC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04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E131A-963F-4C5D-BA2F-514E004E1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ECB8ABB-9244-4799-9E18-C063F8C8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AC2717-0027-4466-A8B5-8E30D2D0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2DC5-9CEB-4272-A40E-A2F43F9A662A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0C37F1-F009-4D77-8FCE-D201243AA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AEC3B4-6F5B-46D0-B451-6EB2052B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4ADB-0263-48FD-9968-1937273CC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62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C01D075-BF97-40B3-986C-450362410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39514D-F262-4BD5-B98F-50F00B905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A42EF5-B9A0-4D1E-A090-46360DB63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2DC5-9CEB-4272-A40E-A2F43F9A662A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501552-A328-4AAC-96D6-9FF0248C5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C18694-E057-4259-8952-5B69D28E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4ADB-0263-48FD-9968-1937273CC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64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A738ED-9870-46DD-BAA0-7A326F4C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169D94-D0D7-4AE5-BC5B-3372BA466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132C5C-29F7-4760-B759-8221ABEAA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2DC5-9CEB-4272-A40E-A2F43F9A662A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431436-4A13-4E8A-AA54-2BBE0270A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4DDA2D-7BA7-4011-8181-8767396F9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4ADB-0263-48FD-9968-1937273CC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85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3BB7B-9056-4E49-9706-D0A2F62D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7EAAA3-03B2-4C73-BD9F-D8F9652C6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610FAD-002E-4CF3-9FD0-3A004D88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2DC5-9CEB-4272-A40E-A2F43F9A662A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5CDD28-B834-4A27-8458-3581166F8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DB6D9E-F2A3-4901-BB1B-D8CCD02D5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4ADB-0263-48FD-9968-1937273CC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8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89CA5-E2B4-4E1F-8080-B4C0B6E9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FF7552-B728-4021-8729-AB93851B1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D2E834-5C53-42B1-A146-B9C2F1E17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8579DC-1655-4E36-8256-53670677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2DC5-9CEB-4272-A40E-A2F43F9A662A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4FA663-1AE5-403C-A219-0A5A895D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51B1B2-A795-47AB-BBE5-E080F5BB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4ADB-0263-48FD-9968-1937273CC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30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252638-9C2B-4169-AD7F-3D6F82345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577108-77FB-4388-BB95-3DC21248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00FA03-3589-4FB5-AB5A-3940C7F12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5466A8F-F2D8-4C91-AD3A-D90A3E526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533A243-A592-405D-8A41-D37DA2867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66D3AC6-E21C-4D9E-8FC5-E030B8F26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2DC5-9CEB-4272-A40E-A2F43F9A662A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57386ED-98DC-44FD-BC2A-47D06C31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1C47A1B-2F96-439D-A8E6-F60BCBC6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4ADB-0263-48FD-9968-1937273CC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54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816DD-06FB-48F0-9432-A347E845F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FBD4654-D119-4820-954E-3EFD11F9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2DC5-9CEB-4272-A40E-A2F43F9A662A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6359F3-2F93-41AD-82EE-7A73DDE5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12BD9B-92F1-4C5B-848E-7191499F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4ADB-0263-48FD-9968-1937273CC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10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573B5DB-05B0-4C7F-9ABC-5CE71FFA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2DC5-9CEB-4272-A40E-A2F43F9A662A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AAB941A-2449-4DBF-AE80-0DC4E4CF1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0EA8DE-BA7C-4A6A-9830-F8B9E4BD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4ADB-0263-48FD-9968-1937273CC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60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1E7DC-950C-48CA-A88E-F0FB849F0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F24106-735B-43E4-8D92-29EE5DFB1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6EF2C2-D844-44F5-A57F-896705BDF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98FB8A-F53C-4E7A-8220-55169390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2DC5-9CEB-4272-A40E-A2F43F9A662A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E2CAA3-6F5B-47FF-804F-80234AD1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5B2895-0ECC-4CC1-AAA0-BA12B795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4ADB-0263-48FD-9968-1937273CC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08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DA2FD0-7183-4D32-9A84-ECE659102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260B7A0-0C7B-453D-B01C-0E4D6A051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876961-D6DF-486F-BC4D-5583F9007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C76067-8088-409E-826E-2EE57540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2DC5-9CEB-4272-A40E-A2F43F9A662A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C35AD8-501B-49C0-99E7-9A81FF19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47012B-8DC5-4D47-9455-E454D879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4ADB-0263-48FD-9968-1937273CC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69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E15D5-B4E8-4B3A-A9C7-9BB9637E9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7D249A-E56D-498A-AAA9-3ADB33D4E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B1EC7D-4FDA-49CA-8AFD-9B6DAFF95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22DC5-9CEB-4272-A40E-A2F43F9A662A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7A96CB-F691-4A84-BF79-CFA1B03E5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B80503-A600-4BB7-8A31-63895FF2A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E4ADB-0263-48FD-9968-1937273CC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17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EC1AE-844D-48FA-B716-571BD8986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Simple audio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DF80FD-5B87-4378-9327-EA0675B23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7800" y="6155267"/>
            <a:ext cx="4267199" cy="584200"/>
          </a:xfrm>
        </p:spPr>
        <p:txBody>
          <a:bodyPr>
            <a:normAutofit/>
          </a:bodyPr>
          <a:lstStyle/>
          <a:p>
            <a:r>
              <a:rPr lang="ru-RU" dirty="0"/>
              <a:t>Выполнил </a:t>
            </a:r>
            <a:r>
              <a:rPr lang="ru-RU" dirty="0" err="1"/>
              <a:t>Зинатуллин</a:t>
            </a:r>
            <a:r>
              <a:rPr lang="ru-RU" dirty="0"/>
              <a:t> Тимур</a:t>
            </a:r>
          </a:p>
        </p:txBody>
      </p:sp>
    </p:spTree>
    <p:extLst>
      <p:ext uri="{BB962C8B-B14F-4D97-AF65-F5344CB8AC3E}">
        <p14:creationId xmlns:p14="http://schemas.microsoft.com/office/powerpoint/2010/main" val="121005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E32DE-D300-4952-AC8F-B8513DB78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733" y="1540932"/>
            <a:ext cx="6095999" cy="1016001"/>
          </a:xfrm>
        </p:spPr>
        <p:txBody>
          <a:bodyPr>
            <a:normAutofit/>
          </a:bodyPr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FFD729-24EF-423A-8F2C-7FE500CFB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2733" y="3018366"/>
            <a:ext cx="7374467" cy="8424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400" dirty="0"/>
              <a:t>Реализовать аудио плеер</a:t>
            </a:r>
          </a:p>
        </p:txBody>
      </p:sp>
    </p:spTree>
    <p:extLst>
      <p:ext uri="{BB962C8B-B14F-4D97-AF65-F5344CB8AC3E}">
        <p14:creationId xmlns:p14="http://schemas.microsoft.com/office/powerpoint/2010/main" val="395939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33187-8DD1-4109-BB5B-C6414E7F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57C871-808B-4206-97DB-543020840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Проигрывание аудиофайла или ссылки на аудиофайл</a:t>
            </a:r>
          </a:p>
          <a:p>
            <a:r>
              <a:rPr lang="ru-RU" dirty="0"/>
              <a:t>Создание плейлистов</a:t>
            </a:r>
          </a:p>
          <a:p>
            <a:r>
              <a:rPr lang="ru-RU" dirty="0"/>
              <a:t>Добавление аудио в плейлист</a:t>
            </a:r>
          </a:p>
          <a:p>
            <a:r>
              <a:rPr lang="ru-RU" dirty="0"/>
              <a:t>Переключение аудио кнопками</a:t>
            </a:r>
          </a:p>
          <a:p>
            <a:r>
              <a:rPr lang="ru-RU" dirty="0"/>
              <a:t>Переключение громкости и перемотка аудио слайдером</a:t>
            </a:r>
            <a:endParaRPr lang="en-US" dirty="0"/>
          </a:p>
          <a:p>
            <a:r>
              <a:rPr lang="ru-RU" dirty="0"/>
              <a:t>Кнопки повторения и включения случайного аудио</a:t>
            </a:r>
          </a:p>
        </p:txBody>
      </p:sp>
    </p:spTree>
    <p:extLst>
      <p:ext uri="{BB962C8B-B14F-4D97-AF65-F5344CB8AC3E}">
        <p14:creationId xmlns:p14="http://schemas.microsoft.com/office/powerpoint/2010/main" val="2419741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27B424B2-E71F-41A9-9F01-F1AEFFE3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Дизайн приложения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1358B1D3-2B54-4385-BA14-24637BEAD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4034" t="30101" r="14000" b="37495"/>
          <a:stretch/>
        </p:blipFill>
        <p:spPr>
          <a:xfrm>
            <a:off x="2078858" y="2334594"/>
            <a:ext cx="8034284" cy="33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6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2DF418-E43B-4E65-AB2C-27002903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F53EFD-9642-4E89-8644-BF02599ED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3.8</a:t>
            </a:r>
          </a:p>
          <a:p>
            <a:r>
              <a:rPr lang="en-US" dirty="0"/>
              <a:t>PyCharm</a:t>
            </a:r>
          </a:p>
          <a:p>
            <a:r>
              <a:rPr lang="en-US" dirty="0" err="1"/>
              <a:t>PyQT</a:t>
            </a:r>
            <a:r>
              <a:rPr lang="en-US" dirty="0"/>
              <a:t> 5, </a:t>
            </a:r>
            <a:r>
              <a:rPr lang="en-US" dirty="0" err="1"/>
              <a:t>QtDesigner</a:t>
            </a:r>
            <a:endParaRPr lang="en-US" dirty="0"/>
          </a:p>
          <a:p>
            <a:r>
              <a:rPr lang="en-US" dirty="0" err="1"/>
              <a:t>Sqlite</a:t>
            </a:r>
            <a:r>
              <a:rPr lang="en-US" dirty="0"/>
              <a:t>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172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81FD4-4933-4794-B281-B5C6E0080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для доработки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41EB6D-2004-46ED-9511-C8498665D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Реализация поиска аудио</a:t>
            </a:r>
          </a:p>
          <a:p>
            <a:r>
              <a:rPr lang="ru-RU" dirty="0"/>
              <a:t>Дизайн</a:t>
            </a:r>
          </a:p>
          <a:p>
            <a:r>
              <a:rPr lang="ru-RU" dirty="0"/>
              <a:t>Оптимизация</a:t>
            </a:r>
          </a:p>
          <a:p>
            <a:r>
              <a:rPr lang="ru-RU" dirty="0"/>
              <a:t>Добавление пользовательских плейлистов</a:t>
            </a:r>
          </a:p>
        </p:txBody>
      </p:sp>
    </p:spTree>
    <p:extLst>
      <p:ext uri="{BB962C8B-B14F-4D97-AF65-F5344CB8AC3E}">
        <p14:creationId xmlns:p14="http://schemas.microsoft.com/office/powerpoint/2010/main" val="40281180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62</Words>
  <Application>Microsoft Office PowerPoint</Application>
  <PresentationFormat>Широкоэкранный</PresentationFormat>
  <Paragraphs>22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Simple audio</vt:lpstr>
      <vt:lpstr>Цель</vt:lpstr>
      <vt:lpstr>Функционал приложения</vt:lpstr>
      <vt:lpstr>Дизайн приложения</vt:lpstr>
      <vt:lpstr>Использованные технологии</vt:lpstr>
      <vt:lpstr>Возможности для доработки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audio</dc:title>
  <dc:creator>T1murdjan</dc:creator>
  <cp:lastModifiedBy>T1murdjan</cp:lastModifiedBy>
  <cp:revision>1</cp:revision>
  <dcterms:created xsi:type="dcterms:W3CDTF">2021-11-10T13:01:20Z</dcterms:created>
  <dcterms:modified xsi:type="dcterms:W3CDTF">2021-11-10T13:22:44Z</dcterms:modified>
</cp:coreProperties>
</file>