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66" r:id="rId1"/>
    <p:sldMasterId id="2147484591" r:id="rId2"/>
    <p:sldMasterId id="2147484598" r:id="rId3"/>
    <p:sldMasterId id="2147484605" r:id="rId4"/>
    <p:sldMasterId id="2147484617" r:id="rId5"/>
    <p:sldMasterId id="2147484624" r:id="rId6"/>
  </p:sldMasterIdLst>
  <p:notesMasterIdLst>
    <p:notesMasterId r:id="rId9"/>
  </p:notesMasterIdLst>
  <p:handoutMasterIdLst>
    <p:handoutMasterId r:id="rId10"/>
  </p:handoutMasterIdLst>
  <p:sldIdLst>
    <p:sldId id="391" r:id="rId7"/>
    <p:sldId id="392" r:id="rId8"/>
  </p:sldIdLst>
  <p:sldSz cx="16256000" cy="9753600"/>
  <p:notesSz cx="6950075" cy="9236075"/>
  <p:defaultTextStyle>
    <a:defPPr>
      <a:defRPr lang="en-US"/>
    </a:defPPr>
    <a:lvl1pPr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1pPr>
    <a:lvl2pPr marL="4572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2pPr>
    <a:lvl3pPr marL="9144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3pPr>
    <a:lvl4pPr marL="13716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4pPr>
    <a:lvl5pPr marL="1828800" algn="l" rtl="0" eaLnBrk="0" fontAlgn="base" hangingPunct="0">
      <a:spcBef>
        <a:spcPct val="0"/>
      </a:spcBef>
      <a:spcAft>
        <a:spcPct val="0"/>
      </a:spcAft>
      <a:defRPr sz="42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000000"/>
        </a:solidFill>
        <a:latin typeface="Gill Sans"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3072">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6199"/>
    <a:srgbClr val="F16F37"/>
    <a:srgbClr val="F07330"/>
    <a:srgbClr val="F78932"/>
    <a:srgbClr val="A1CE57"/>
    <a:srgbClr val="01A998"/>
    <a:srgbClr val="ABD284"/>
    <a:srgbClr val="3441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50188" autoAdjust="0"/>
  </p:normalViewPr>
  <p:slideViewPr>
    <p:cSldViewPr>
      <p:cViewPr>
        <p:scale>
          <a:sx n="40" d="100"/>
          <a:sy n="40" d="100"/>
        </p:scale>
        <p:origin x="1260" y="66"/>
      </p:cViewPr>
      <p:guideLst>
        <p:guide orient="horz" pos="3072"/>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6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2492" tIns="46246" rIns="92492" bIns="46246" rtlCol="0"/>
          <a:lstStyle>
            <a:lvl1pPr algn="l">
              <a:defRPr sz="1200"/>
            </a:lvl1pPr>
          </a:lstStyle>
          <a:p>
            <a:pPr>
              <a:defRPr/>
            </a:pPr>
            <a:endParaRPr lang="en-US"/>
          </a:p>
        </p:txBody>
      </p:sp>
      <p:sp>
        <p:nvSpPr>
          <p:cNvPr id="3" name="Date Placeholder 2"/>
          <p:cNvSpPr>
            <a:spLocks noGrp="1"/>
          </p:cNvSpPr>
          <p:nvPr>
            <p:ph type="dt" sz="quarter" idx="1"/>
          </p:nvPr>
        </p:nvSpPr>
        <p:spPr>
          <a:xfrm>
            <a:off x="3937000" y="0"/>
            <a:ext cx="3011488" cy="463550"/>
          </a:xfrm>
          <a:prstGeom prst="rect">
            <a:avLst/>
          </a:prstGeom>
        </p:spPr>
        <p:txBody>
          <a:bodyPr vert="horz" lIns="92492" tIns="46246" rIns="92492" bIns="46246" rtlCol="0"/>
          <a:lstStyle>
            <a:lvl1pPr algn="r">
              <a:defRPr sz="1200"/>
            </a:lvl1pPr>
          </a:lstStyle>
          <a:p>
            <a:pPr>
              <a:defRPr/>
            </a:pPr>
            <a:fld id="{F6CF2F94-2919-44DD-9919-192D4A59F42B}" type="datetimeFigureOut">
              <a:rPr lang="en-US"/>
              <a:pPr>
                <a:defRPr/>
              </a:pPr>
              <a:t>1/20/2017</a:t>
            </a:fld>
            <a:endParaRPr lang="en-US"/>
          </a:p>
        </p:txBody>
      </p:sp>
      <p:sp>
        <p:nvSpPr>
          <p:cNvPr id="4" name="Footer Placeholder 3"/>
          <p:cNvSpPr>
            <a:spLocks noGrp="1"/>
          </p:cNvSpPr>
          <p:nvPr>
            <p:ph type="ftr" sz="quarter" idx="2"/>
          </p:nvPr>
        </p:nvSpPr>
        <p:spPr>
          <a:xfrm>
            <a:off x="0" y="8772525"/>
            <a:ext cx="3011488" cy="463550"/>
          </a:xfrm>
          <a:prstGeom prst="rect">
            <a:avLst/>
          </a:prstGeom>
        </p:spPr>
        <p:txBody>
          <a:bodyPr vert="horz" lIns="92492" tIns="46246" rIns="92492" bIns="46246"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37000" y="8772525"/>
            <a:ext cx="3011488" cy="463550"/>
          </a:xfrm>
          <a:prstGeom prst="rect">
            <a:avLst/>
          </a:prstGeom>
        </p:spPr>
        <p:txBody>
          <a:bodyPr vert="horz" lIns="92492" tIns="46246" rIns="92492" bIns="46246" rtlCol="0" anchor="b"/>
          <a:lstStyle>
            <a:lvl1pPr algn="r">
              <a:defRPr sz="1200"/>
            </a:lvl1pPr>
          </a:lstStyle>
          <a:p>
            <a:pPr>
              <a:defRPr/>
            </a:pPr>
            <a:fld id="{FC07C5BB-6F8F-4FB1-9993-E2B2327FB6C3}" type="slidenum">
              <a:rPr lang="en-US"/>
              <a:pPr>
                <a:defRPr/>
              </a:pPr>
              <a:t>‹#›</a:t>
            </a:fld>
            <a:endParaRPr lang="en-US"/>
          </a:p>
        </p:txBody>
      </p:sp>
    </p:spTree>
    <p:extLst>
      <p:ext uri="{BB962C8B-B14F-4D97-AF65-F5344CB8AC3E}">
        <p14:creationId xmlns:p14="http://schemas.microsoft.com/office/powerpoint/2010/main" val="121228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2492" tIns="46246" rIns="92492" bIns="46246" rtlCol="0"/>
          <a:lstStyle>
            <a:lvl1pPr algn="l" eaLnBrk="1" hangingPunct="1">
              <a:defRPr sz="12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3937000" y="0"/>
            <a:ext cx="3011488" cy="461963"/>
          </a:xfrm>
          <a:prstGeom prst="rect">
            <a:avLst/>
          </a:prstGeom>
        </p:spPr>
        <p:txBody>
          <a:bodyPr vert="horz" wrap="square" lIns="92492" tIns="46246" rIns="92492" bIns="46246" numCol="1" anchor="t" anchorCtr="0" compatLnSpc="1">
            <a:prstTxWarp prst="textNoShape">
              <a:avLst/>
            </a:prstTxWarp>
          </a:bodyPr>
          <a:lstStyle>
            <a:lvl1pPr algn="r" eaLnBrk="1" hangingPunct="1">
              <a:defRPr sz="1200"/>
            </a:lvl1pPr>
          </a:lstStyle>
          <a:p>
            <a:pPr>
              <a:defRPr/>
            </a:pPr>
            <a:fld id="{1BD269CD-FC67-4968-95FF-492B4A6E3C03}" type="datetimeFigureOut">
              <a:rPr lang="en-US"/>
              <a:pPr>
                <a:defRPr/>
              </a:pPr>
              <a:t>1/20/2017</a:t>
            </a:fld>
            <a:endParaRPr lang="en-US"/>
          </a:p>
        </p:txBody>
      </p:sp>
      <p:sp>
        <p:nvSpPr>
          <p:cNvPr id="4" name="Slide Image Placeholder 3"/>
          <p:cNvSpPr>
            <a:spLocks noGrp="1" noRot="1" noChangeAspect="1"/>
          </p:cNvSpPr>
          <p:nvPr>
            <p:ph type="sldImg" idx="2"/>
          </p:nvPr>
        </p:nvSpPr>
        <p:spPr>
          <a:xfrm>
            <a:off x="588963" y="692150"/>
            <a:ext cx="5772150" cy="3463925"/>
          </a:xfrm>
          <a:prstGeom prst="rect">
            <a:avLst/>
          </a:prstGeom>
          <a:noFill/>
          <a:ln w="12700">
            <a:solidFill>
              <a:prstClr val="black"/>
            </a:solidFill>
          </a:ln>
        </p:spPr>
        <p:txBody>
          <a:bodyPr vert="horz" lIns="92492" tIns="46246" rIns="92492" bIns="46246" rtlCol="0" anchor="ctr"/>
          <a:lstStyle/>
          <a:p>
            <a:pPr lvl="0"/>
            <a:endParaRPr lang="en-US" noProof="0" smtClean="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2492" tIns="46246" rIns="92492" bIns="46246"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72525"/>
            <a:ext cx="3011488" cy="461963"/>
          </a:xfrm>
          <a:prstGeom prst="rect">
            <a:avLst/>
          </a:prstGeom>
        </p:spPr>
        <p:txBody>
          <a:bodyPr vert="horz" lIns="92492" tIns="46246" rIns="92492" bIns="46246" rtlCol="0" anchor="b"/>
          <a:lstStyle>
            <a:lvl1pPr algn="l" eaLnBrk="1" hangingPunct="1">
              <a:defRPr sz="12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wrap="square" lIns="92492" tIns="46246" rIns="92492" bIns="46246" numCol="1" anchor="b" anchorCtr="0" compatLnSpc="1">
            <a:prstTxWarp prst="textNoShape">
              <a:avLst/>
            </a:prstTxWarp>
          </a:bodyPr>
          <a:lstStyle>
            <a:lvl1pPr algn="r" eaLnBrk="1" hangingPunct="1">
              <a:defRPr sz="1200"/>
            </a:lvl1pPr>
          </a:lstStyle>
          <a:p>
            <a:pPr>
              <a:defRPr/>
            </a:pPr>
            <a:fld id="{12CD6463-D4CB-4E18-A667-921951186F21}" type="slidenum">
              <a:rPr lang="en-US"/>
              <a:pPr>
                <a:defRPr/>
              </a:pPr>
              <a:t>‹#›</a:t>
            </a:fld>
            <a:endParaRPr lang="en-US"/>
          </a:p>
        </p:txBody>
      </p:sp>
    </p:spTree>
    <p:extLst>
      <p:ext uri="{BB962C8B-B14F-4D97-AF65-F5344CB8AC3E}">
        <p14:creationId xmlns:p14="http://schemas.microsoft.com/office/powerpoint/2010/main" val="241541267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V1.0</a:t>
            </a:r>
            <a:r>
              <a:rPr lang="en-US" sz="1200" baseline="0" dirty="0" smtClean="0"/>
              <a:t> 20 </a:t>
            </a:r>
            <a:r>
              <a:rPr lang="en-US" sz="1200" baseline="0" dirty="0" smtClean="0"/>
              <a:t>January 2017</a:t>
            </a:r>
          </a:p>
          <a:p>
            <a:r>
              <a:rPr lang="en-US" sz="1200" baseline="0" dirty="0" smtClean="0"/>
              <a:t>Author: Onorio Catenacci</a:t>
            </a:r>
          </a:p>
          <a:p>
            <a:endParaRPr lang="en-US" sz="1200" dirty="0" smtClean="0"/>
          </a:p>
          <a:p>
            <a:endParaRPr lang="en-US" sz="1200" dirty="0" smtClean="0"/>
          </a:p>
          <a:p>
            <a:r>
              <a:rPr lang="en-US" sz="1200" dirty="0" smtClean="0"/>
              <a:t>So earlier we discussed unit</a:t>
            </a:r>
            <a:r>
              <a:rPr lang="en-US" sz="1200" baseline="0" dirty="0" smtClean="0"/>
              <a:t> testing.  With unit testing we tried very hard to be careful to keep the software under test as decoupled as we could.  In fact we use mocking as a technique to help us keep the code under test as isolated from external dependencies as we can.</a:t>
            </a:r>
          </a:p>
          <a:p>
            <a:endParaRPr lang="en-US" sz="1200" baseline="0" dirty="0" smtClean="0"/>
          </a:p>
          <a:p>
            <a:r>
              <a:rPr lang="en-US" sz="1200" baseline="0" dirty="0" smtClean="0"/>
              <a:t>There’s a big limitation to this approach however.  It misses a very large category of potential errors.  When you have teams of developers working together, it is necessary for them to interface smaller pieces of functionality together to achieve a larger purpose.  It’s always possible for there to be misunderstandings between people in terms of how one piece of the overall application should behave in interfacing with another piece.  Integration testing helps us to catch those “</a:t>
            </a:r>
            <a:r>
              <a:rPr lang="en-US" sz="1200" baseline="0" dirty="0" err="1" smtClean="0"/>
              <a:t>impedence</a:t>
            </a:r>
            <a:r>
              <a:rPr lang="en-US" sz="1200" baseline="0" dirty="0" smtClean="0"/>
              <a:t> mismatches”.</a:t>
            </a:r>
            <a:endParaRPr lang="en-US" sz="1200" dirty="0"/>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1</a:t>
            </a:fld>
            <a:endParaRPr lang="en-US"/>
          </a:p>
        </p:txBody>
      </p:sp>
    </p:spTree>
    <p:extLst>
      <p:ext uri="{BB962C8B-B14F-4D97-AF65-F5344CB8AC3E}">
        <p14:creationId xmlns:p14="http://schemas.microsoft.com/office/powerpoint/2010/main" val="33717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can we fail in</a:t>
            </a:r>
            <a:r>
              <a:rPr lang="en-US" baseline="0" dirty="0" smtClean="0"/>
              <a:t> interfacing between pieces of code?  There are several potential points of failure.  Consider this a starting list of things we should check—it’s by no means exhaustive.</a:t>
            </a:r>
          </a:p>
          <a:p>
            <a:endParaRPr lang="en-US" baseline="0" dirty="0" smtClean="0"/>
          </a:p>
          <a:p>
            <a:pPr marL="228600" indent="-228600">
              <a:buAutoNum type="arabicPeriod"/>
            </a:pPr>
            <a:r>
              <a:rPr lang="en-US" baseline="0" dirty="0" smtClean="0"/>
              <a:t>Differing expectations of types between sending unit and receiving unit e. g. sending a string and expecting to receive an integer.</a:t>
            </a:r>
          </a:p>
          <a:p>
            <a:pPr marL="228600" indent="-228600">
              <a:buAutoNum type="arabicPeriod"/>
            </a:pPr>
            <a:r>
              <a:rPr lang="en-US" baseline="0" dirty="0" smtClean="0"/>
              <a:t>Checking for bad parameters being passed e. g. which code validates the parameters for legal values—the sender or the receiver or both?  Worse—what happens if neither side checks for potentially unsafe parameters?</a:t>
            </a:r>
          </a:p>
          <a:p>
            <a:pPr marL="228600" indent="-228600">
              <a:buAutoNum type="arabicPeriod"/>
            </a:pPr>
            <a:r>
              <a:rPr lang="en-US" dirty="0" smtClean="0"/>
              <a:t>Working</a:t>
            </a:r>
            <a:r>
              <a:rPr lang="en-US" baseline="0" dirty="0" smtClean="0"/>
              <a:t> with external resources e. g. databases.  Especially important to test to insure that all interactions with external resources work as expected. </a:t>
            </a:r>
            <a:endParaRPr lang="en-US" dirty="0"/>
          </a:p>
        </p:txBody>
      </p:sp>
      <p:sp>
        <p:nvSpPr>
          <p:cNvPr id="4" name="Slide Number Placeholder 3"/>
          <p:cNvSpPr>
            <a:spLocks noGrp="1"/>
          </p:cNvSpPr>
          <p:nvPr>
            <p:ph type="sldNum" sz="quarter" idx="10"/>
          </p:nvPr>
        </p:nvSpPr>
        <p:spPr/>
        <p:txBody>
          <a:bodyPr/>
          <a:lstStyle/>
          <a:p>
            <a:pPr>
              <a:defRPr/>
            </a:pPr>
            <a:fld id="{12CD6463-D4CB-4E18-A667-921951186F21}" type="slidenum">
              <a:rPr lang="en-US" smtClean="0"/>
              <a:pPr>
                <a:defRPr/>
              </a:pPr>
              <a:t>2</a:t>
            </a:fld>
            <a:endParaRPr lang="en-US"/>
          </a:p>
        </p:txBody>
      </p:sp>
    </p:spTree>
    <p:extLst>
      <p:ext uri="{BB962C8B-B14F-4D97-AF65-F5344CB8AC3E}">
        <p14:creationId xmlns:p14="http://schemas.microsoft.com/office/powerpoint/2010/main" val="3756008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range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b="0" i="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0879C74F-6365-444D-AF20-93AA4AB6768F}" type="slidenum">
              <a:rPr lang="en-US"/>
              <a:pPr>
                <a:defRPr/>
              </a:pPr>
              <a:t>‹#›</a:t>
            </a:fld>
            <a:endParaRPr lang="en-US"/>
          </a:p>
        </p:txBody>
      </p:sp>
    </p:spTree>
    <p:extLst>
      <p:ext uri="{BB962C8B-B14F-4D97-AF65-F5344CB8AC3E}">
        <p14:creationId xmlns:p14="http://schemas.microsoft.com/office/powerpoint/2010/main" val="240987072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Blue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5CDB984-8378-47A3-891F-38A8EF5CDD29}" type="slidenum">
              <a:rPr lang="en-US"/>
              <a:pPr>
                <a:defRPr/>
              </a:pPr>
              <a:t>‹#›</a:t>
            </a:fld>
            <a:endParaRPr lang="en-US"/>
          </a:p>
        </p:txBody>
      </p:sp>
    </p:spTree>
    <p:extLst>
      <p:ext uri="{BB962C8B-B14F-4D97-AF65-F5344CB8AC3E}">
        <p14:creationId xmlns:p14="http://schemas.microsoft.com/office/powerpoint/2010/main" val="10829519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AGENDA">
    <p:spTree>
      <p:nvGrpSpPr>
        <p:cNvPr id="1" name=""/>
        <p:cNvGrpSpPr/>
        <p:nvPr/>
      </p:nvGrpSpPr>
      <p:grpSpPr>
        <a:xfrm>
          <a:off x="0" y="0"/>
          <a:ext cx="0" cy="0"/>
          <a:chOff x="0" y="0"/>
          <a:chExt cx="0" cy="0"/>
        </a:xfrm>
      </p:grpSpPr>
      <p:sp>
        <p:nvSpPr>
          <p:cNvPr id="2" name="Title 1"/>
          <p:cNvSpPr>
            <a:spLocks noGrp="1"/>
          </p:cNvSpPr>
          <p:nvPr>
            <p:ph type="ctrTitle"/>
          </p:nvPr>
        </p:nvSpPr>
        <p:spPr>
          <a:xfrm>
            <a:off x="0" y="685800"/>
            <a:ext cx="16256000" cy="2090737"/>
          </a:xfrm>
        </p:spPr>
        <p:txBody>
          <a:bodyPr anchor="b"/>
          <a:lstStyle>
            <a:lvl1pPr algn="ctr">
              <a:defRPr sz="4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2743200"/>
            <a:ext cx="16256000" cy="2492375"/>
          </a:xfrm>
          <a:prstGeom prst="rect">
            <a:avLst/>
          </a:prstGeom>
        </p:spPr>
        <p:txBody>
          <a:bodyPr vert="horz"/>
          <a:lstStyle>
            <a:lvl1pPr marL="0" indent="0" algn="ctr">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45B29553-16FC-462D-9159-1D4FB593B3ED}" type="slidenum">
              <a:rPr lang="en-US"/>
              <a:pPr>
                <a:defRPr/>
              </a:pPr>
              <a:t>‹#›</a:t>
            </a:fld>
            <a:endParaRPr lang="en-US"/>
          </a:p>
        </p:txBody>
      </p:sp>
    </p:spTree>
    <p:extLst>
      <p:ext uri="{BB962C8B-B14F-4D97-AF65-F5344CB8AC3E}">
        <p14:creationId xmlns:p14="http://schemas.microsoft.com/office/powerpoint/2010/main" val="30410131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A9BAAB15-30B1-4672-853F-D246CC33980A}" type="slidenum">
              <a:rPr lang="en-US"/>
              <a:pPr>
                <a:defRPr/>
              </a:pPr>
              <a:t>‹#›</a:t>
            </a:fld>
            <a:endParaRPr lang="en-US"/>
          </a:p>
        </p:txBody>
      </p:sp>
    </p:spTree>
    <p:extLst>
      <p:ext uri="{BB962C8B-B14F-4D97-AF65-F5344CB8AC3E}">
        <p14:creationId xmlns:p14="http://schemas.microsoft.com/office/powerpoint/2010/main" val="23407866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0317AB14-3A5D-4895-B1C7-792296DEA6F0}" type="slidenum">
              <a:rPr lang="en-US"/>
              <a:pPr>
                <a:defRPr/>
              </a:pPr>
              <a:t>‹#›</a:t>
            </a:fld>
            <a:endParaRPr lang="en-US"/>
          </a:p>
        </p:txBody>
      </p:sp>
    </p:spTree>
    <p:extLst>
      <p:ext uri="{BB962C8B-B14F-4D97-AF65-F5344CB8AC3E}">
        <p14:creationId xmlns:p14="http://schemas.microsoft.com/office/powerpoint/2010/main" val="281975788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F99055BA-1063-4A4B-9365-BE4CB661FF03}" type="slidenum">
              <a:rPr lang="en-US"/>
              <a:pPr>
                <a:defRPr/>
              </a:pPr>
              <a:t>‹#›</a:t>
            </a:fld>
            <a:endParaRPr lang="en-US"/>
          </a:p>
        </p:txBody>
      </p:sp>
    </p:spTree>
    <p:extLst>
      <p:ext uri="{BB962C8B-B14F-4D97-AF65-F5344CB8AC3E}">
        <p14:creationId xmlns:p14="http://schemas.microsoft.com/office/powerpoint/2010/main" val="310368917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FD34807B-3BEF-43F1-A5D2-E5F456D8B75D}" type="slidenum">
              <a:rPr lang="en-US"/>
              <a:pPr>
                <a:defRPr/>
              </a:pPr>
              <a:t>‹#›</a:t>
            </a:fld>
            <a:endParaRPr lang="en-US"/>
          </a:p>
        </p:txBody>
      </p:sp>
    </p:spTree>
    <p:extLst>
      <p:ext uri="{BB962C8B-B14F-4D97-AF65-F5344CB8AC3E}">
        <p14:creationId xmlns:p14="http://schemas.microsoft.com/office/powerpoint/2010/main" val="238098646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y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465A9800-10F9-40F9-B5CE-88BABC023595}" type="slidenum">
              <a:rPr lang="en-US"/>
              <a:pPr>
                <a:defRPr/>
              </a:pPr>
              <a:t>‹#›</a:t>
            </a:fld>
            <a:endParaRPr lang="en-US"/>
          </a:p>
        </p:txBody>
      </p:sp>
    </p:spTree>
    <p:extLst>
      <p:ext uri="{BB962C8B-B14F-4D97-AF65-F5344CB8AC3E}">
        <p14:creationId xmlns:p14="http://schemas.microsoft.com/office/powerpoint/2010/main" val="194249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Gray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71506C5E-26F6-43E6-940B-C013D71DED71}" type="slidenum">
              <a:rPr lang="en-US"/>
              <a:pPr>
                <a:defRPr/>
              </a:pPr>
              <a:t>‹#›</a:t>
            </a:fld>
            <a:endParaRPr lang="en-US"/>
          </a:p>
        </p:txBody>
      </p:sp>
    </p:spTree>
    <p:extLst>
      <p:ext uri="{BB962C8B-B14F-4D97-AF65-F5344CB8AC3E}">
        <p14:creationId xmlns:p14="http://schemas.microsoft.com/office/powerpoint/2010/main" val="29316648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y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1B3DB87-BD41-40D3-B873-7266EA5894C7}" type="slidenum">
              <a:rPr lang="en-US"/>
              <a:pPr>
                <a:defRPr/>
              </a:pPr>
              <a:t>‹#›</a:t>
            </a:fld>
            <a:endParaRPr lang="en-US"/>
          </a:p>
        </p:txBody>
      </p:sp>
    </p:spTree>
    <p:extLst>
      <p:ext uri="{BB962C8B-B14F-4D97-AF65-F5344CB8AC3E}">
        <p14:creationId xmlns:p14="http://schemas.microsoft.com/office/powerpoint/2010/main" val="42557977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rang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E37F9A06-9C14-4869-8E80-652564402AFA}" type="slidenum">
              <a:rPr lang="en-US"/>
              <a:pPr>
                <a:defRPr/>
              </a:pPr>
              <a:t>‹#›</a:t>
            </a:fld>
            <a:endParaRPr lang="en-US"/>
          </a:p>
        </p:txBody>
      </p:sp>
    </p:spTree>
    <p:extLst>
      <p:ext uri="{BB962C8B-B14F-4D97-AF65-F5344CB8AC3E}">
        <p14:creationId xmlns:p14="http://schemas.microsoft.com/office/powerpoint/2010/main" val="6947450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Orange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A1B04D3A-2788-41CA-A6DC-CE68222B43C5}" type="slidenum">
              <a:rPr lang="en-US"/>
              <a:pPr>
                <a:defRPr/>
              </a:pPr>
              <a:t>‹#›</a:t>
            </a:fld>
            <a:endParaRPr lang="en-US"/>
          </a:p>
        </p:txBody>
      </p:sp>
    </p:spTree>
    <p:extLst>
      <p:ext uri="{BB962C8B-B14F-4D97-AF65-F5344CB8AC3E}">
        <p14:creationId xmlns:p14="http://schemas.microsoft.com/office/powerpoint/2010/main" val="167085232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FE588E49-0B8F-4582-971B-8C824415B3E6}" type="slidenum">
              <a:rPr lang="en-US"/>
              <a:pPr>
                <a:defRPr/>
              </a:pPr>
              <a:t>‹#›</a:t>
            </a:fld>
            <a:endParaRPr lang="en-US"/>
          </a:p>
        </p:txBody>
      </p:sp>
    </p:spTree>
    <p:extLst>
      <p:ext uri="{BB962C8B-B14F-4D97-AF65-F5344CB8AC3E}">
        <p14:creationId xmlns:p14="http://schemas.microsoft.com/office/powerpoint/2010/main" val="91508466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Orang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EF6537"/>
                </a:solidFill>
                <a:latin typeface="HelveticaNeueLT Pro 55 Roman" panose="020B0604020202020204" pitchFamily="34" charset="0"/>
                <a:cs typeface="HelveticaNeueLT Pro 55 Roman" panose="020B0604020202020204" pitchFamily="34" charset="0"/>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359DB3D2-7987-453F-9046-371C2170D02A}" type="slidenum">
              <a:rPr lang="en-US"/>
              <a:pPr>
                <a:defRPr/>
              </a:pPr>
              <a:t>‹#›</a:t>
            </a:fld>
            <a:endParaRPr lang="en-US"/>
          </a:p>
        </p:txBody>
      </p:sp>
    </p:spTree>
    <p:extLst>
      <p:ext uri="{BB962C8B-B14F-4D97-AF65-F5344CB8AC3E}">
        <p14:creationId xmlns:p14="http://schemas.microsoft.com/office/powerpoint/2010/main" val="11477026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C2DEB33-5232-4D5E-AA1A-AF07CAF9BCBA}" type="slidenum">
              <a:rPr lang="en-US"/>
              <a:pPr>
                <a:defRPr/>
              </a:pPr>
              <a:t>‹#›</a:t>
            </a:fld>
            <a:endParaRPr lang="en-US"/>
          </a:p>
        </p:txBody>
      </p:sp>
    </p:spTree>
    <p:extLst>
      <p:ext uri="{BB962C8B-B14F-4D97-AF65-F5344CB8AC3E}">
        <p14:creationId xmlns:p14="http://schemas.microsoft.com/office/powerpoint/2010/main" val="243298692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er_A">
    <p:spTree>
      <p:nvGrpSpPr>
        <p:cNvPr id="1" name=""/>
        <p:cNvGrpSpPr/>
        <p:nvPr/>
      </p:nvGrpSpPr>
      <p:grpSpPr>
        <a:xfrm>
          <a:off x="0" y="0"/>
          <a:ext cx="0" cy="0"/>
          <a:chOff x="0" y="0"/>
          <a:chExt cx="0" cy="0"/>
        </a:xfrm>
      </p:grpSpPr>
      <p:pic>
        <p:nvPicPr>
          <p:cNvPr id="3" name="Picture 4" descr="pic 1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4050"/>
            <a:ext cx="16256000" cy="83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6750"/>
            <a:ext cx="16281400" cy="832485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89605B34-225A-422B-9CF5-D6C9771E5E62}" type="slidenum">
              <a:rPr lang="en-US"/>
              <a:pPr>
                <a:defRPr/>
              </a:pPr>
              <a:t>‹#›</a:t>
            </a:fld>
            <a:endParaRPr lang="en-US"/>
          </a:p>
        </p:txBody>
      </p:sp>
    </p:spTree>
    <p:extLst>
      <p:ext uri="{BB962C8B-B14F-4D97-AF65-F5344CB8AC3E}">
        <p14:creationId xmlns:p14="http://schemas.microsoft.com/office/powerpoint/2010/main" val="396860949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E9E454D6-C84F-45F7-B956-AF705A0D3833}" type="slidenum">
              <a:rPr lang="en-US"/>
              <a:pPr>
                <a:defRPr/>
              </a:pPr>
              <a:t>‹#›</a:t>
            </a:fld>
            <a:endParaRPr lang="en-US"/>
          </a:p>
        </p:txBody>
      </p:sp>
    </p:spTree>
    <p:extLst>
      <p:ext uri="{BB962C8B-B14F-4D97-AF65-F5344CB8AC3E}">
        <p14:creationId xmlns:p14="http://schemas.microsoft.com/office/powerpoint/2010/main" val="183612768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6FE288D-914C-42D8-9417-44918A343898}" type="slidenum">
              <a:rPr lang="en-US"/>
              <a:pPr>
                <a:defRPr/>
              </a:pPr>
              <a:t>‹#›</a:t>
            </a:fld>
            <a:endParaRPr lang="en-US"/>
          </a:p>
        </p:txBody>
      </p:sp>
    </p:spTree>
    <p:extLst>
      <p:ext uri="{BB962C8B-B14F-4D97-AF65-F5344CB8AC3E}">
        <p14:creationId xmlns:p14="http://schemas.microsoft.com/office/powerpoint/2010/main" val="102624206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85800"/>
            <a:ext cx="16306800" cy="830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76275"/>
            <a:ext cx="16281400" cy="832485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246BD3A9-897B-4FCB-A42E-5890AD7C0A76}" type="slidenum">
              <a:rPr lang="en-US"/>
              <a:pPr>
                <a:defRPr/>
              </a:pPr>
              <a:t>‹#›</a:t>
            </a:fld>
            <a:endParaRPr lang="en-US"/>
          </a:p>
        </p:txBody>
      </p:sp>
    </p:spTree>
    <p:extLst>
      <p:ext uri="{BB962C8B-B14F-4D97-AF65-F5344CB8AC3E}">
        <p14:creationId xmlns:p14="http://schemas.microsoft.com/office/powerpoint/2010/main" val="350175353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1588"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0756799-9173-436A-9F40-96556448FFC7}" type="slidenum">
              <a:rPr lang="en-US"/>
              <a:pPr>
                <a:defRPr/>
              </a:pPr>
              <a:t>‹#›</a:t>
            </a:fld>
            <a:endParaRPr lang="en-US"/>
          </a:p>
        </p:txBody>
      </p:sp>
    </p:spTree>
    <p:extLst>
      <p:ext uri="{BB962C8B-B14F-4D97-AF65-F5344CB8AC3E}">
        <p14:creationId xmlns:p14="http://schemas.microsoft.com/office/powerpoint/2010/main" val="340335455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6000" cy="837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12700" y="60325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D6D28386-5E2E-419C-A9D4-3CE823A4782F}" type="slidenum">
              <a:rPr lang="en-US"/>
              <a:pPr>
                <a:defRPr/>
              </a:pPr>
              <a:t>‹#›</a:t>
            </a:fld>
            <a:endParaRPr lang="en-US"/>
          </a:p>
        </p:txBody>
      </p:sp>
    </p:spTree>
    <p:extLst>
      <p:ext uri="{BB962C8B-B14F-4D97-AF65-F5344CB8AC3E}">
        <p14:creationId xmlns:p14="http://schemas.microsoft.com/office/powerpoint/2010/main" val="8519680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19125"/>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A1A39B61-3CDC-4D01-812A-D4304ABD9F67}" type="slidenum">
              <a:rPr lang="en-US"/>
              <a:pPr>
                <a:defRPr/>
              </a:pPr>
              <a:t>‹#›</a:t>
            </a:fld>
            <a:endParaRPr lang="en-US"/>
          </a:p>
        </p:txBody>
      </p:sp>
    </p:spTree>
    <p:extLst>
      <p:ext uri="{BB962C8B-B14F-4D97-AF65-F5344CB8AC3E}">
        <p14:creationId xmlns:p14="http://schemas.microsoft.com/office/powerpoint/2010/main" val="10112225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ange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227CDE93-8B6D-41FF-B5E8-D4733300A6C9}" type="slidenum">
              <a:rPr lang="en-US"/>
              <a:pPr>
                <a:defRPr/>
              </a:pPr>
              <a:t>‹#›</a:t>
            </a:fld>
            <a:endParaRPr lang="en-US"/>
          </a:p>
        </p:txBody>
      </p:sp>
    </p:spTree>
    <p:extLst>
      <p:ext uri="{BB962C8B-B14F-4D97-AF65-F5344CB8AC3E}">
        <p14:creationId xmlns:p14="http://schemas.microsoft.com/office/powerpoint/2010/main" val="154575326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Section Breaker_A">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09600"/>
            <a:ext cx="16281400" cy="8382000"/>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F9D1645-785C-44BB-B56E-D2142EEE7F49}" type="slidenum">
              <a:rPr lang="en-US"/>
              <a:pPr>
                <a:defRPr/>
              </a:pPr>
              <a:t>‹#›</a:t>
            </a:fld>
            <a:endParaRPr lang="en-US"/>
          </a:p>
        </p:txBody>
      </p:sp>
    </p:spTree>
    <p:extLst>
      <p:ext uri="{BB962C8B-B14F-4D97-AF65-F5344CB8AC3E}">
        <p14:creationId xmlns:p14="http://schemas.microsoft.com/office/powerpoint/2010/main" val="104813439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Breaker_B">
    <p:spTree>
      <p:nvGrpSpPr>
        <p:cNvPr id="1" name=""/>
        <p:cNvGrpSpPr/>
        <p:nvPr/>
      </p:nvGrpSpPr>
      <p:grpSpPr>
        <a:xfrm>
          <a:off x="0" y="0"/>
          <a:ext cx="0" cy="0"/>
          <a:chOff x="0" y="0"/>
          <a:chExt cx="0" cy="0"/>
        </a:xfrm>
      </p:grpSpPr>
      <p:pic>
        <p:nvPicPr>
          <p:cNvPr id="3" name="Picture 4" descr="pic 3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46038" y="625475"/>
            <a:ext cx="16327438" cy="8361363"/>
          </a:xfrm>
          <a:prstGeom prst="rect">
            <a:avLst/>
          </a:prstGeom>
          <a:solidFill>
            <a:schemeClr val="tx1">
              <a:alpha val="10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F0318C2-8C29-4797-8FEF-70EA238977F0}" type="slidenum">
              <a:rPr lang="en-US"/>
              <a:pPr>
                <a:defRPr/>
              </a:pPr>
              <a:t>‹#›</a:t>
            </a:fld>
            <a:endParaRPr lang="en-US"/>
          </a:p>
        </p:txBody>
      </p:sp>
    </p:spTree>
    <p:extLst>
      <p:ext uri="{BB962C8B-B14F-4D97-AF65-F5344CB8AC3E}">
        <p14:creationId xmlns:p14="http://schemas.microsoft.com/office/powerpoint/2010/main" val="382834748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Breaker_B">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22300"/>
            <a:ext cx="16306800" cy="836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46038" y="622300"/>
            <a:ext cx="16327438" cy="8361363"/>
          </a:xfrm>
          <a:prstGeom prst="rect">
            <a:avLst/>
          </a:prstGeom>
          <a:solidFill>
            <a:schemeClr val="tx1">
              <a:alpha val="10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838A4FB-EA6D-48D3-B8F6-E9EABB4C6929}" type="slidenum">
              <a:rPr lang="en-US"/>
              <a:pPr>
                <a:defRPr/>
              </a:pPr>
              <a:t>‹#›</a:t>
            </a:fld>
            <a:endParaRPr lang="en-US"/>
          </a:p>
        </p:txBody>
      </p:sp>
    </p:spTree>
    <p:extLst>
      <p:ext uri="{BB962C8B-B14F-4D97-AF65-F5344CB8AC3E}">
        <p14:creationId xmlns:p14="http://schemas.microsoft.com/office/powerpoint/2010/main" val="132017951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25400" y="60960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0DF62C80-71D8-49FB-8577-634CBB980280}" type="slidenum">
              <a:rPr lang="en-US"/>
              <a:pPr>
                <a:defRPr/>
              </a:pPr>
              <a:t>‹#›</a:t>
            </a:fld>
            <a:endParaRPr lang="en-US"/>
          </a:p>
        </p:txBody>
      </p:sp>
    </p:spTree>
    <p:extLst>
      <p:ext uri="{BB962C8B-B14F-4D97-AF65-F5344CB8AC3E}">
        <p14:creationId xmlns:p14="http://schemas.microsoft.com/office/powerpoint/2010/main" val="239939104"/>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7588"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57785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F0F3319-E54F-4C7A-90DD-519684102A75}" type="slidenum">
              <a:rPr lang="en-US"/>
              <a:pPr>
                <a:defRPr/>
              </a:pPr>
              <a:t>‹#›</a:t>
            </a:fld>
            <a:endParaRPr lang="en-US"/>
          </a:p>
        </p:txBody>
      </p:sp>
    </p:spTree>
    <p:extLst>
      <p:ext uri="{BB962C8B-B14F-4D97-AF65-F5344CB8AC3E}">
        <p14:creationId xmlns:p14="http://schemas.microsoft.com/office/powerpoint/2010/main" val="392226670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609600"/>
            <a:ext cx="163068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593725"/>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1C1EB41-0229-49FB-8DE0-558A11BB3310}" type="slidenum">
              <a:rPr lang="en-US"/>
              <a:pPr>
                <a:defRPr/>
              </a:pPr>
              <a:t>‹#›</a:t>
            </a:fld>
            <a:endParaRPr lang="en-US"/>
          </a:p>
        </p:txBody>
      </p:sp>
    </p:spTree>
    <p:extLst>
      <p:ext uri="{BB962C8B-B14F-4D97-AF65-F5344CB8AC3E}">
        <p14:creationId xmlns:p14="http://schemas.microsoft.com/office/powerpoint/2010/main" val="108898842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57588"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57785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01399A9C-333A-4274-B3C2-1240F96D9318}" type="slidenum">
              <a:rPr lang="en-US"/>
              <a:pPr>
                <a:defRPr/>
              </a:pPr>
              <a:t>‹#›</a:t>
            </a:fld>
            <a:endParaRPr lang="en-US"/>
          </a:p>
        </p:txBody>
      </p:sp>
    </p:spTree>
    <p:extLst>
      <p:ext uri="{BB962C8B-B14F-4D97-AF65-F5344CB8AC3E}">
        <p14:creationId xmlns:p14="http://schemas.microsoft.com/office/powerpoint/2010/main" val="419204677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Section Breaker_D">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900" y="609600"/>
            <a:ext cx="163449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57150" y="57785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B768CBE8-C9B5-4723-BBEF-3E5ABBBF96D8}" type="slidenum">
              <a:rPr lang="en-US"/>
              <a:pPr>
                <a:defRPr/>
              </a:pPr>
              <a:t>‹#›</a:t>
            </a:fld>
            <a:endParaRPr lang="en-US"/>
          </a:p>
        </p:txBody>
      </p:sp>
    </p:spTree>
    <p:extLst>
      <p:ext uri="{BB962C8B-B14F-4D97-AF65-F5344CB8AC3E}">
        <p14:creationId xmlns:p14="http://schemas.microsoft.com/office/powerpoint/2010/main" val="421179666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Breaker_D">
    <p:spTree>
      <p:nvGrpSpPr>
        <p:cNvPr id="1" name=""/>
        <p:cNvGrpSpPr/>
        <p:nvPr/>
      </p:nvGrpSpPr>
      <p:grpSpPr>
        <a:xfrm>
          <a:off x="0" y="0"/>
          <a:ext cx="0" cy="0"/>
          <a:chOff x="0" y="0"/>
          <a:chExt cx="0" cy="0"/>
        </a:xfrm>
      </p:grpSpPr>
      <p:pic>
        <p:nvPicPr>
          <p:cNvPr id="3" name="Picture 4" descr="pic 5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2300"/>
            <a:ext cx="16256000" cy="849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0400"/>
            <a:ext cx="16281400" cy="841375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222F622-334B-4421-B6AB-07D0D6C2E27D}" type="slidenum">
              <a:rPr lang="en-US"/>
              <a:pPr>
                <a:defRPr/>
              </a:pPr>
              <a:t>‹#›</a:t>
            </a:fld>
            <a:endParaRPr lang="en-US"/>
          </a:p>
        </p:txBody>
      </p:sp>
    </p:spTree>
    <p:extLst>
      <p:ext uri="{BB962C8B-B14F-4D97-AF65-F5344CB8AC3E}">
        <p14:creationId xmlns:p14="http://schemas.microsoft.com/office/powerpoint/2010/main" val="157023590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Breaker_E">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
            <a:ext cx="162814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4" descr="Untitled-5.jpg"/>
          <p:cNvSpPr>
            <a:spLocks noChangeAspect="1"/>
          </p:cNvSpPr>
          <p:nvPr userDrawn="1"/>
        </p:nvSpPr>
        <p:spPr bwMode="auto">
          <a:xfrm>
            <a:off x="0" y="60960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defRPr/>
            </a:pPr>
            <a:endParaRPr lang="en-US" altLang="en-US" smtClean="0"/>
          </a:p>
        </p:txBody>
      </p:sp>
      <p:sp>
        <p:nvSpPr>
          <p:cNvPr id="5" name="Shape 606"/>
          <p:cNvSpPr/>
          <p:nvPr userDrawn="1"/>
        </p:nvSpPr>
        <p:spPr>
          <a:xfrm>
            <a:off x="0" y="609600"/>
            <a:ext cx="16281400" cy="8382000"/>
          </a:xfrm>
          <a:prstGeom prst="rect">
            <a:avLst/>
          </a:prstGeom>
          <a:solidFill>
            <a:schemeClr val="tx1">
              <a:alpha val="21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6"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32F14A22-64C8-4FA0-AE31-37E4AD680B6A}" type="slidenum">
              <a:rPr lang="en-US"/>
              <a:pPr>
                <a:defRPr/>
              </a:pPr>
              <a:t>‹#›</a:t>
            </a:fld>
            <a:endParaRPr lang="en-US"/>
          </a:p>
        </p:txBody>
      </p:sp>
    </p:spTree>
    <p:extLst>
      <p:ext uri="{BB962C8B-B14F-4D97-AF65-F5344CB8AC3E}">
        <p14:creationId xmlns:p14="http://schemas.microsoft.com/office/powerpoint/2010/main" val="69521721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rang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395B3322-481A-418C-80A4-48DB860536C7}" type="slidenum">
              <a:rPr lang="en-US"/>
              <a:pPr>
                <a:defRPr/>
              </a:pPr>
              <a:t>‹#›</a:t>
            </a:fld>
            <a:endParaRPr lang="en-US"/>
          </a:p>
        </p:txBody>
      </p:sp>
    </p:spTree>
    <p:extLst>
      <p:ext uri="{BB962C8B-B14F-4D97-AF65-F5344CB8AC3E}">
        <p14:creationId xmlns:p14="http://schemas.microsoft.com/office/powerpoint/2010/main" val="1134726309"/>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Breaker_G">
    <p:spTree>
      <p:nvGrpSpPr>
        <p:cNvPr id="1" name=""/>
        <p:cNvGrpSpPr/>
        <p:nvPr/>
      </p:nvGrpSpPr>
      <p:grpSpPr>
        <a:xfrm>
          <a:off x="0" y="0"/>
          <a:ext cx="0" cy="0"/>
          <a:chOff x="0" y="0"/>
          <a:chExt cx="0" cy="0"/>
        </a:xfrm>
      </p:grpSpPr>
      <p:pic>
        <p:nvPicPr>
          <p:cNvPr id="3" name="Picture 4" descr="pic 7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6675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6750"/>
            <a:ext cx="16281400" cy="8388350"/>
          </a:xfrm>
          <a:prstGeom prst="rect">
            <a:avLst/>
          </a:prstGeom>
          <a:solidFill>
            <a:schemeClr val="tx1">
              <a:alpha val="17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319F2731-0E45-422C-A153-498F7B259F3E}" type="slidenum">
              <a:rPr lang="en-US"/>
              <a:pPr>
                <a:defRPr/>
              </a:pPr>
              <a:t>‹#›</a:t>
            </a:fld>
            <a:endParaRPr lang="en-US"/>
          </a:p>
        </p:txBody>
      </p:sp>
    </p:spTree>
    <p:extLst>
      <p:ext uri="{BB962C8B-B14F-4D97-AF65-F5344CB8AC3E}">
        <p14:creationId xmlns:p14="http://schemas.microsoft.com/office/powerpoint/2010/main" val="185595432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er_H">
    <p:spTree>
      <p:nvGrpSpPr>
        <p:cNvPr id="1" name=""/>
        <p:cNvGrpSpPr/>
        <p:nvPr/>
      </p:nvGrpSpPr>
      <p:grpSpPr>
        <a:xfrm>
          <a:off x="0" y="0"/>
          <a:ext cx="0" cy="0"/>
          <a:chOff x="0" y="0"/>
          <a:chExt cx="0" cy="0"/>
        </a:xfrm>
      </p:grpSpPr>
      <p:pic>
        <p:nvPicPr>
          <p:cNvPr id="3" name="Picture 4" descr="pic 8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9288"/>
            <a:ext cx="16262350" cy="834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77863"/>
            <a:ext cx="16284575" cy="8331200"/>
          </a:xfrm>
          <a:prstGeom prst="rect">
            <a:avLst/>
          </a:prstGeom>
          <a:solidFill>
            <a:schemeClr val="tx1">
              <a:alpha val="8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796122DA-D1B6-45B7-91FE-FFA77C36E995}" type="slidenum">
              <a:rPr lang="en-US"/>
              <a:pPr>
                <a:defRPr/>
              </a:pPr>
              <a:t>‹#›</a:t>
            </a:fld>
            <a:endParaRPr lang="en-US"/>
          </a:p>
        </p:txBody>
      </p:sp>
    </p:spTree>
    <p:extLst>
      <p:ext uri="{BB962C8B-B14F-4D97-AF65-F5344CB8AC3E}">
        <p14:creationId xmlns:p14="http://schemas.microsoft.com/office/powerpoint/2010/main" val="278963854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Breaker_I">
    <p:spTree>
      <p:nvGrpSpPr>
        <p:cNvPr id="1" name=""/>
        <p:cNvGrpSpPr/>
        <p:nvPr/>
      </p:nvGrpSpPr>
      <p:grpSpPr>
        <a:xfrm>
          <a:off x="0" y="0"/>
          <a:ext cx="0" cy="0"/>
          <a:chOff x="0" y="0"/>
          <a:chExt cx="0" cy="0"/>
        </a:xfrm>
      </p:grpSpPr>
      <p:pic>
        <p:nvPicPr>
          <p:cNvPr id="3" name="Picture 4" descr="pic 9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4050"/>
            <a:ext cx="16281400" cy="839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66750"/>
            <a:ext cx="16275050" cy="8380413"/>
          </a:xfrm>
          <a:prstGeom prst="rect">
            <a:avLst/>
          </a:prstGeom>
          <a:solidFill>
            <a:schemeClr val="tx1">
              <a:alpha val="13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C8DE170E-B6DA-4DE9-8E67-1BC063F4B58E}" type="slidenum">
              <a:rPr lang="en-US"/>
              <a:pPr>
                <a:defRPr/>
              </a:pPr>
              <a:t>‹#›</a:t>
            </a:fld>
            <a:endParaRPr lang="en-US"/>
          </a:p>
        </p:txBody>
      </p:sp>
    </p:spTree>
    <p:extLst>
      <p:ext uri="{BB962C8B-B14F-4D97-AF65-F5344CB8AC3E}">
        <p14:creationId xmlns:p14="http://schemas.microsoft.com/office/powerpoint/2010/main" val="266631140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Breaker_J">
    <p:spTree>
      <p:nvGrpSpPr>
        <p:cNvPr id="1" name=""/>
        <p:cNvGrpSpPr/>
        <p:nvPr/>
      </p:nvGrpSpPr>
      <p:grpSpPr>
        <a:xfrm>
          <a:off x="0" y="0"/>
          <a:ext cx="0" cy="0"/>
          <a:chOff x="0" y="0"/>
          <a:chExt cx="0" cy="0"/>
        </a:xfrm>
      </p:grpSpPr>
      <p:pic>
        <p:nvPicPr>
          <p:cNvPr id="3" name="Picture 4" descr="pic 10_reduced.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5475"/>
            <a:ext cx="16265525" cy="84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hape 606"/>
          <p:cNvSpPr/>
          <p:nvPr userDrawn="1"/>
        </p:nvSpPr>
        <p:spPr>
          <a:xfrm>
            <a:off x="0" y="635000"/>
            <a:ext cx="16281400" cy="8401050"/>
          </a:xfrm>
          <a:prstGeom prst="rect">
            <a:avLst/>
          </a:prstGeom>
          <a:solidFill>
            <a:schemeClr val="tx1">
              <a:alpha val="14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5"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FC3B78E-9B51-4C9C-9164-A81CF63A45A3}" type="slidenum">
              <a:rPr lang="en-US"/>
              <a:pPr>
                <a:defRPr/>
              </a:pPr>
              <a:t>‹#›</a:t>
            </a:fld>
            <a:endParaRPr lang="en-US"/>
          </a:p>
        </p:txBody>
      </p:sp>
    </p:spTree>
    <p:extLst>
      <p:ext uri="{BB962C8B-B14F-4D97-AF65-F5344CB8AC3E}">
        <p14:creationId xmlns:p14="http://schemas.microsoft.com/office/powerpoint/2010/main" val="226032136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er_K">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463" y="609600"/>
            <a:ext cx="16329026"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4" descr="pic 2_reduced.jpg"/>
          <p:cNvSpPr>
            <a:spLocks noChangeAspect="1"/>
          </p:cNvSpPr>
          <p:nvPr userDrawn="1"/>
        </p:nvSpPr>
        <p:spPr bwMode="auto">
          <a:xfrm>
            <a:off x="-25400" y="644525"/>
            <a:ext cx="16316325" cy="840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defRPr/>
            </a:pPr>
            <a:endParaRPr lang="en-US" altLang="en-US" smtClean="0"/>
          </a:p>
        </p:txBody>
      </p:sp>
      <p:sp>
        <p:nvSpPr>
          <p:cNvPr id="5" name="Shape 606"/>
          <p:cNvSpPr/>
          <p:nvPr userDrawn="1"/>
        </p:nvSpPr>
        <p:spPr>
          <a:xfrm>
            <a:off x="-28575" y="652463"/>
            <a:ext cx="16309975" cy="8394700"/>
          </a:xfrm>
          <a:prstGeom prst="rect">
            <a:avLst/>
          </a:prstGeom>
          <a:solidFill>
            <a:schemeClr val="tx1">
              <a:alpha val="9000"/>
            </a:schemeClr>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itle 1"/>
          <p:cNvSpPr>
            <a:spLocks noGrp="1"/>
          </p:cNvSpPr>
          <p:nvPr>
            <p:ph type="ctrTitle"/>
          </p:nvPr>
        </p:nvSpPr>
        <p:spPr>
          <a:xfrm>
            <a:off x="2565400" y="1752600"/>
            <a:ext cx="11049000" cy="6324600"/>
          </a:xfrm>
        </p:spPr>
        <p:txBody>
          <a:bodyPr/>
          <a:lstStyle>
            <a:lvl1pPr>
              <a:defRPr sz="4800" spc="100">
                <a:solidFill>
                  <a:schemeClr val="bg1"/>
                </a:solidFill>
                <a:latin typeface="Futura LT Pro Medium"/>
                <a:cs typeface="Futura LT Pro Medium"/>
              </a:defRPr>
            </a:lvl1pPr>
          </a:lstStyle>
          <a:p>
            <a:r>
              <a:rPr lang="en-US" dirty="0" smtClean="0"/>
              <a:t>Click to edit Master title style</a:t>
            </a:r>
            <a:endParaRPr lang="en-US" dirty="0"/>
          </a:p>
        </p:txBody>
      </p:sp>
      <p:sp>
        <p:nvSpPr>
          <p:cNvPr id="6"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5B719EB2-446D-4A26-96D9-CB4F9FA1C79C}" type="slidenum">
              <a:rPr lang="en-US"/>
              <a:pPr>
                <a:defRPr/>
              </a:pPr>
              <a:t>‹#›</a:t>
            </a:fld>
            <a:endParaRPr lang="en-US"/>
          </a:p>
        </p:txBody>
      </p:sp>
    </p:spTree>
    <p:extLst>
      <p:ext uri="{BB962C8B-B14F-4D97-AF65-F5344CB8AC3E}">
        <p14:creationId xmlns:p14="http://schemas.microsoft.com/office/powerpoint/2010/main" val="255921475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White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rgbClr val="53585F"/>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8522D07A-8109-4BAB-88D7-48776210A7E3}" type="slidenum">
              <a:rPr lang="en-US"/>
              <a:pPr>
                <a:defRPr/>
              </a:pPr>
              <a:t>‹#›</a:t>
            </a:fld>
            <a:endParaRPr lang="en-US"/>
          </a:p>
        </p:txBody>
      </p:sp>
    </p:spTree>
    <p:extLst>
      <p:ext uri="{BB962C8B-B14F-4D97-AF65-F5344CB8AC3E}">
        <p14:creationId xmlns:p14="http://schemas.microsoft.com/office/powerpoint/2010/main" val="788687710"/>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solidFill>
                  <a:srgbClr val="53585F"/>
                </a:solidFill>
                <a:latin typeface="HelveticaNeueLT Pro 55 Roman"/>
                <a:cs typeface="HelveticaNeueLT Pro 55 Roman"/>
              </a:defRPr>
            </a:lvl1pPr>
            <a:lvl2pPr marL="696913" indent="-342900" algn="l">
              <a:buFont typeface="Arial Narrow Italic"/>
              <a:buChar char="­"/>
              <a:tabLst/>
              <a:defRPr b="0" i="0">
                <a:solidFill>
                  <a:srgbClr val="53585F"/>
                </a:solidFill>
                <a:latin typeface="HelveticaNeueLT Pro 55 Roman"/>
                <a:cs typeface="HelveticaNeueLT Pro 55 Roman"/>
              </a:defRPr>
            </a:lvl2pPr>
            <a:lvl3pPr marL="1033463" indent="-342900" algn="l">
              <a:buFont typeface="Arial Narrow Italic"/>
              <a:buChar char="­"/>
              <a:defRPr b="0" i="0">
                <a:solidFill>
                  <a:srgbClr val="53585F"/>
                </a:solidFill>
                <a:latin typeface="HelveticaNeueLT Pro 55 Roman"/>
                <a:cs typeface="HelveticaNeueLT Pro 55 Roman"/>
              </a:defRPr>
            </a:lvl3pPr>
            <a:lvl4pPr marL="1363663" indent="-279400" algn="l">
              <a:buFont typeface="Arial Narrow Italic"/>
              <a:buChar char="­"/>
              <a:defRPr b="0" i="0">
                <a:solidFill>
                  <a:srgbClr val="53585F"/>
                </a:solidFill>
                <a:latin typeface="HelveticaNeueLT Pro 55 Roman"/>
                <a:cs typeface="HelveticaNeueLT Pro 55 Roman"/>
              </a:defRPr>
            </a:lvl4pPr>
            <a:lvl5pPr marL="1363663" indent="-279400" algn="l">
              <a:buFont typeface="Arial Narrow Italic"/>
              <a:buChar char="­"/>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523C4E1F-51AE-4AAE-97A6-93AD1A4A5AEA}" type="slidenum">
              <a:rPr lang="en-US"/>
              <a:pPr>
                <a:defRPr/>
              </a:pPr>
              <a:t>‹#›</a:t>
            </a:fld>
            <a:endParaRPr lang="en-US"/>
          </a:p>
        </p:txBody>
      </p:sp>
    </p:spTree>
    <p:extLst>
      <p:ext uri="{BB962C8B-B14F-4D97-AF65-F5344CB8AC3E}">
        <p14:creationId xmlns:p14="http://schemas.microsoft.com/office/powerpoint/2010/main" val="390157483"/>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hite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solidFill>
                  <a:srgbClr val="53585F"/>
                </a:solidFill>
                <a:latin typeface="HelveticaNeueLT Pro 55 Roman"/>
                <a:cs typeface="HelveticaNeueLT Pro 55 Roman"/>
              </a:defRPr>
            </a:lvl1pPr>
            <a:lvl2pPr marL="0" indent="0" algn="l">
              <a:tabLst/>
              <a:defRPr b="0" i="0">
                <a:solidFill>
                  <a:srgbClr val="53585F"/>
                </a:solidFill>
                <a:latin typeface="HelveticaNeueLT Pro 55 Roman"/>
                <a:cs typeface="HelveticaNeueLT Pro 55 Roman"/>
              </a:defRPr>
            </a:lvl2pPr>
            <a:lvl3pPr marL="0" indent="0" algn="l">
              <a:defRPr b="0" i="0">
                <a:solidFill>
                  <a:srgbClr val="53585F"/>
                </a:solidFill>
                <a:latin typeface="HelveticaNeueLT Pro 55 Roman"/>
                <a:cs typeface="HelveticaNeueLT Pro 55 Roman"/>
              </a:defRPr>
            </a:lvl3pPr>
            <a:lvl4pPr algn="l">
              <a:defRPr b="0" i="0">
                <a:solidFill>
                  <a:srgbClr val="53585F"/>
                </a:solidFill>
                <a:latin typeface="HelveticaNeueLT Pro 55 Roman"/>
                <a:cs typeface="HelveticaNeueLT Pro 55 Roman"/>
              </a:defRPr>
            </a:lvl4pPr>
            <a:lvl5pPr algn="l">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2572EAD9-4D74-4D5E-9E31-700A7409C7FA}" type="slidenum">
              <a:rPr lang="en-US"/>
              <a:pPr>
                <a:defRPr/>
              </a:pPr>
              <a:t>‹#›</a:t>
            </a:fld>
            <a:endParaRPr lang="en-US"/>
          </a:p>
        </p:txBody>
      </p:sp>
    </p:spTree>
    <p:extLst>
      <p:ext uri="{BB962C8B-B14F-4D97-AF65-F5344CB8AC3E}">
        <p14:creationId xmlns:p14="http://schemas.microsoft.com/office/powerpoint/2010/main" val="169085827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py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8585200" y="13390"/>
            <a:ext cx="75184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8585200" y="3429000"/>
            <a:ext cx="7010400" cy="5486400"/>
          </a:xfrm>
          <a:prstGeom prst="rect">
            <a:avLst/>
          </a:prstGeom>
        </p:spPr>
        <p:txBody>
          <a:bodyPr vert="horz" numCol="1"/>
          <a:lstStyle>
            <a:lvl1pPr algn="l">
              <a:defRPr b="1" i="0">
                <a:solidFill>
                  <a:srgbClr val="53585F"/>
                </a:solidFill>
                <a:latin typeface="HelveticaNeueLT Pro 55 Roman"/>
                <a:cs typeface="HelveticaNeueLT Pro 55 Roman"/>
              </a:defRPr>
            </a:lvl1pPr>
            <a:lvl2pPr marL="0" indent="0" algn="l">
              <a:tabLst/>
              <a:defRPr b="0" i="0">
                <a:solidFill>
                  <a:srgbClr val="53585F"/>
                </a:solidFill>
                <a:latin typeface="HelveticaNeueLT Pro 55 Roman"/>
                <a:cs typeface="HelveticaNeueLT Pro 55 Roman"/>
              </a:defRPr>
            </a:lvl2pPr>
            <a:lvl3pPr marL="0" indent="0" algn="l">
              <a:defRPr b="0" i="0">
                <a:solidFill>
                  <a:srgbClr val="53585F"/>
                </a:solidFill>
                <a:latin typeface="HelveticaNeueLT Pro 55 Roman"/>
                <a:cs typeface="HelveticaNeueLT Pro 55 Roman"/>
              </a:defRPr>
            </a:lvl3pPr>
            <a:lvl4pPr algn="l">
              <a:defRPr b="0" i="0">
                <a:solidFill>
                  <a:srgbClr val="53585F"/>
                </a:solidFill>
                <a:latin typeface="HelveticaNeueLT Pro 55 Roman"/>
                <a:cs typeface="HelveticaNeueLT Pro 55 Roman"/>
              </a:defRPr>
            </a:lvl4pPr>
            <a:lvl5pPr algn="l">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B4E45BD6-A4B5-445F-AFA3-A81906D53283}" type="slidenum">
              <a:rPr lang="en-US"/>
              <a:pPr>
                <a:defRPr/>
              </a:pPr>
              <a:t>‹#›</a:t>
            </a:fld>
            <a:endParaRPr lang="en-US"/>
          </a:p>
        </p:txBody>
      </p:sp>
    </p:spTree>
    <p:extLst>
      <p:ext uri="{BB962C8B-B14F-4D97-AF65-F5344CB8AC3E}">
        <p14:creationId xmlns:p14="http://schemas.microsoft.com/office/powerpoint/2010/main" val="298615425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hit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solidFill>
                  <a:srgbClr val="53585F"/>
                </a:solidFill>
                <a:latin typeface="HelveticaNeueLT Pro 55 Roman"/>
                <a:cs typeface="HelveticaNeueLT Pro 55 Roman"/>
              </a:defRPr>
            </a:lvl1pPr>
            <a:lvl2pPr marL="0" indent="0" algn="l">
              <a:tabLst/>
              <a:defRPr b="0" i="0">
                <a:solidFill>
                  <a:srgbClr val="53585F"/>
                </a:solidFill>
                <a:latin typeface="HelveticaNeueLT Pro 55 Roman"/>
                <a:cs typeface="HelveticaNeueLT Pro 55 Roman"/>
              </a:defRPr>
            </a:lvl2pPr>
            <a:lvl3pPr marL="0" indent="0" algn="l">
              <a:defRPr b="0" i="0">
                <a:solidFill>
                  <a:srgbClr val="53585F"/>
                </a:solidFill>
                <a:latin typeface="HelveticaNeueLT Pro 55 Roman"/>
                <a:cs typeface="HelveticaNeueLT Pro 55 Roman"/>
              </a:defRPr>
            </a:lvl3pPr>
            <a:lvl4pPr algn="l">
              <a:defRPr b="0" i="0">
                <a:solidFill>
                  <a:srgbClr val="53585F"/>
                </a:solidFill>
                <a:latin typeface="HelveticaNeueLT Pro 55 Roman"/>
                <a:cs typeface="HelveticaNeueLT Pro 55 Roman"/>
              </a:defRPr>
            </a:lvl4pPr>
            <a:lvl5pPr algn="l">
              <a:defRPr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A7FE28B-2A22-4F7B-876F-0121B563DF75}" type="slidenum">
              <a:rPr lang="en-US"/>
              <a:pPr>
                <a:defRPr/>
              </a:pPr>
              <a:t>‹#›</a:t>
            </a:fld>
            <a:endParaRPr lang="en-US"/>
          </a:p>
        </p:txBody>
      </p:sp>
    </p:spTree>
    <p:extLst>
      <p:ext uri="{BB962C8B-B14F-4D97-AF65-F5344CB8AC3E}">
        <p14:creationId xmlns:p14="http://schemas.microsoft.com/office/powerpoint/2010/main" val="80071605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955E3C47-321C-4897-BB34-68362C5EF66A}" type="slidenum">
              <a:rPr lang="en-US"/>
              <a:pPr>
                <a:defRPr/>
              </a:pPr>
              <a:t>‹#›</a:t>
            </a:fld>
            <a:endParaRPr lang="en-US"/>
          </a:p>
        </p:txBody>
      </p:sp>
    </p:spTree>
    <p:extLst>
      <p:ext uri="{BB962C8B-B14F-4D97-AF65-F5344CB8AC3E}">
        <p14:creationId xmlns:p14="http://schemas.microsoft.com/office/powerpoint/2010/main" val="170304395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hit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solidFill>
                  <a:srgbClr val="53585F"/>
                </a:solidFill>
                <a:latin typeface="HelveticaNeueLT Pro 55 Roman"/>
                <a:cs typeface="HelveticaNeueLT Pro 55 Roman"/>
              </a:defRPr>
            </a:lvl1pPr>
            <a:lvl2pPr marL="0" indent="0" algn="l">
              <a:tabLst/>
              <a:defRPr sz="2000" b="0" i="0">
                <a:solidFill>
                  <a:srgbClr val="53585F"/>
                </a:solidFill>
                <a:latin typeface="HelveticaNeueLT Pro 55 Roman"/>
                <a:cs typeface="HelveticaNeueLT Pro 55 Roman"/>
              </a:defRPr>
            </a:lvl2pPr>
            <a:lvl3pPr marL="0" indent="0" algn="l">
              <a:defRPr sz="2000" b="0" i="0">
                <a:solidFill>
                  <a:srgbClr val="53585F"/>
                </a:solidFill>
                <a:latin typeface="HelveticaNeueLT Pro 55 Roman"/>
                <a:cs typeface="HelveticaNeueLT Pro 55 Roman"/>
              </a:defRPr>
            </a:lvl3pPr>
            <a:lvl4pPr algn="l">
              <a:defRPr sz="2000" b="0" i="0">
                <a:solidFill>
                  <a:srgbClr val="53585F"/>
                </a:solidFill>
                <a:latin typeface="HelveticaNeueLT Pro 55 Roman"/>
                <a:cs typeface="HelveticaNeueLT Pro 55 Roman"/>
              </a:defRPr>
            </a:lvl4pPr>
            <a:lvl5pPr algn="l">
              <a:defRPr sz="2000"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solidFill>
                  <a:srgbClr val="53585F"/>
                </a:solidFill>
                <a:latin typeface="HelveticaNeueLT Pro 55 Roman"/>
                <a:cs typeface="HelveticaNeueLT Pro 55 Roman"/>
              </a:defRPr>
            </a:lvl1pPr>
            <a:lvl2pPr marL="55563" indent="0" algn="l">
              <a:defRPr sz="4000" b="0" i="0">
                <a:solidFill>
                  <a:srgbClr val="53585F"/>
                </a:solidFill>
                <a:latin typeface="HelveticaNeueLT Pro 55 Roman"/>
                <a:cs typeface="HelveticaNeueLT Pro 55 Roman"/>
              </a:defRPr>
            </a:lvl2pPr>
            <a:lvl3pPr marL="55563" indent="0" algn="l">
              <a:defRPr sz="4000" b="0" i="0">
                <a:solidFill>
                  <a:srgbClr val="53585F"/>
                </a:solidFill>
                <a:latin typeface="HelveticaNeueLT Pro 55 Roman"/>
                <a:cs typeface="HelveticaNeueLT Pro 55 Roman"/>
              </a:defRPr>
            </a:lvl3pPr>
            <a:lvl4pPr marL="55563" indent="0" algn="l">
              <a:defRPr sz="4000" b="0" i="0">
                <a:solidFill>
                  <a:srgbClr val="53585F"/>
                </a:solidFill>
                <a:latin typeface="HelveticaNeueLT Pro 55 Roman"/>
                <a:cs typeface="HelveticaNeueLT Pro 55 Roman"/>
              </a:defRPr>
            </a:lvl4pPr>
            <a:lvl5pPr marL="55563" indent="0" algn="l">
              <a:defRPr sz="4000" b="0" i="0">
                <a:solidFill>
                  <a:srgbClr val="53585F"/>
                </a:solidFill>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solidFill>
                  <a:srgbClr val="53585F"/>
                </a:solidFill>
                <a:latin typeface="Helvetica Neue" charset="0"/>
              </a:defRPr>
            </a:lvl1pPr>
          </a:lstStyle>
          <a:p>
            <a:pPr>
              <a:defRPr/>
            </a:pPr>
            <a:fld id="{CB2CD0D2-A4DC-41DE-A0AA-14F53612A0A7}" type="slidenum">
              <a:rPr lang="en-US"/>
              <a:pPr>
                <a:defRPr/>
              </a:pPr>
              <a:t>‹#›</a:t>
            </a:fld>
            <a:endParaRPr lang="en-US"/>
          </a:p>
        </p:txBody>
      </p:sp>
    </p:spTree>
    <p:extLst>
      <p:ext uri="{BB962C8B-B14F-4D97-AF65-F5344CB8AC3E}">
        <p14:creationId xmlns:p14="http://schemas.microsoft.com/office/powerpoint/2010/main" val="407413498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1282010"/>
          </a:xfrm>
        </p:spPr>
        <p:txBody>
          <a:bodyPr anchor="b"/>
          <a:lstStyle>
            <a:lvl1pPr algn="l">
              <a:defRPr sz="3000" b="0" i="0" spc="100">
                <a:solidFill>
                  <a:srgbClr val="EF6537"/>
                </a:solidFill>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E7EE6F90-D4BD-444C-8F1A-B9C7D3D555B9}" type="slidenum">
              <a:rPr lang="en-US"/>
              <a:pPr>
                <a:defRPr/>
              </a:pPr>
              <a:t>‹#›</a:t>
            </a:fld>
            <a:endParaRPr lang="en-US"/>
          </a:p>
        </p:txBody>
      </p:sp>
    </p:spTree>
    <p:extLst>
      <p:ext uri="{BB962C8B-B14F-4D97-AF65-F5344CB8AC3E}">
        <p14:creationId xmlns:p14="http://schemas.microsoft.com/office/powerpoint/2010/main" val="303942370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626CC684-3A93-4BD5-9FCE-281CB6FB95A6}" type="slidenum">
              <a:rPr lang="en-US"/>
              <a:pPr>
                <a:defRPr/>
              </a:pPr>
              <a:t>‹#›</a:t>
            </a:fld>
            <a:endParaRPr lang="en-US"/>
          </a:p>
        </p:txBody>
      </p:sp>
    </p:spTree>
    <p:extLst>
      <p:ext uri="{BB962C8B-B14F-4D97-AF65-F5344CB8AC3E}">
        <p14:creationId xmlns:p14="http://schemas.microsoft.com/office/powerpoint/2010/main" val="180514751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t Green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EB59393A-95DB-4EDB-B7E8-7793C53022CC}" type="slidenum">
              <a:rPr lang="en-US"/>
              <a:pPr>
                <a:defRPr/>
              </a:pPr>
              <a:t>‹#›</a:t>
            </a:fld>
            <a:endParaRPr lang="en-US"/>
          </a:p>
        </p:txBody>
      </p:sp>
    </p:spTree>
    <p:extLst>
      <p:ext uri="{BB962C8B-B14F-4D97-AF65-F5344CB8AC3E}">
        <p14:creationId xmlns:p14="http://schemas.microsoft.com/office/powerpoint/2010/main" val="32489915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Lt Green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474760AD-B2B2-4CD4-A70F-465873573C73}" type="slidenum">
              <a:rPr lang="en-US"/>
              <a:pPr>
                <a:defRPr/>
              </a:pPr>
              <a:t>‹#›</a:t>
            </a:fld>
            <a:endParaRPr lang="en-US"/>
          </a:p>
        </p:txBody>
      </p:sp>
    </p:spTree>
    <p:extLst>
      <p:ext uri="{BB962C8B-B14F-4D97-AF65-F5344CB8AC3E}">
        <p14:creationId xmlns:p14="http://schemas.microsoft.com/office/powerpoint/2010/main" val="101162224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t Green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F5EC0BED-B374-44F0-9E82-F810194D3AD2}" type="slidenum">
              <a:rPr lang="en-US"/>
              <a:pPr>
                <a:defRPr/>
              </a:pPr>
              <a:t>‹#›</a:t>
            </a:fld>
            <a:endParaRPr lang="en-US"/>
          </a:p>
        </p:txBody>
      </p:sp>
    </p:spTree>
    <p:extLst>
      <p:ext uri="{BB962C8B-B14F-4D97-AF65-F5344CB8AC3E}">
        <p14:creationId xmlns:p14="http://schemas.microsoft.com/office/powerpoint/2010/main" val="336019051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t Green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75A6E4CB-DD03-40FF-A214-113B8D1AE5A9}" type="slidenum">
              <a:rPr lang="en-US"/>
              <a:pPr>
                <a:defRPr/>
              </a:pPr>
              <a:t>‹#›</a:t>
            </a:fld>
            <a:endParaRPr lang="en-US"/>
          </a:p>
        </p:txBody>
      </p:sp>
    </p:spTree>
    <p:extLst>
      <p:ext uri="{BB962C8B-B14F-4D97-AF65-F5344CB8AC3E}">
        <p14:creationId xmlns:p14="http://schemas.microsoft.com/office/powerpoint/2010/main" val="412373018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t Green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59201C7-EB6A-4C30-BE0E-67502C231A86}" type="slidenum">
              <a:rPr lang="en-US"/>
              <a:pPr>
                <a:defRPr/>
              </a:pPr>
              <a:t>‹#›</a:t>
            </a:fld>
            <a:endParaRPr lang="en-US"/>
          </a:p>
        </p:txBody>
      </p:sp>
    </p:spTree>
    <p:extLst>
      <p:ext uri="{BB962C8B-B14F-4D97-AF65-F5344CB8AC3E}">
        <p14:creationId xmlns:p14="http://schemas.microsoft.com/office/powerpoint/2010/main" val="361581869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t Green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1">
                <a:latin typeface="Helvetica Neue"/>
                <a:cs typeface="Helvetica Neue"/>
              </a:defRPr>
            </a:lvl1pPr>
            <a:lvl2pPr marL="0" indent="0" algn="l">
              <a:tabLst/>
              <a:defRPr sz="2000">
                <a:latin typeface="Helvetica Neue"/>
                <a:cs typeface="Helvetica Neue"/>
              </a:defRPr>
            </a:lvl2pPr>
            <a:lvl3pPr marL="0" indent="0" algn="l">
              <a:defRPr sz="2000">
                <a:latin typeface="Helvetica Neue"/>
                <a:cs typeface="Helvetica Neue"/>
              </a:defRPr>
            </a:lvl3pPr>
            <a:lvl4pPr algn="l">
              <a:defRPr sz="2000">
                <a:latin typeface="Helvetica Neue"/>
                <a:cs typeface="Helvetica Neue"/>
              </a:defRPr>
            </a:lvl4pPr>
            <a:lvl5pPr algn="l">
              <a:defRPr sz="2000">
                <a:latin typeface="Helvetica Neue"/>
                <a:cs typeface="Helvetica Neu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9D075F37-1534-427C-AACB-3D8B5F6A04EF}" type="slidenum">
              <a:rPr lang="en-US"/>
              <a:pPr>
                <a:defRPr/>
              </a:pPr>
              <a:t>‹#›</a:t>
            </a:fld>
            <a:endParaRPr lang="en-US"/>
          </a:p>
        </p:txBody>
      </p:sp>
    </p:spTree>
    <p:extLst>
      <p:ext uri="{BB962C8B-B14F-4D97-AF65-F5344CB8AC3E}">
        <p14:creationId xmlns:p14="http://schemas.microsoft.com/office/powerpoint/2010/main" val="266560322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al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F08BAEC3-F6D1-4FA7-AB46-CF4AD086355E}" type="slidenum">
              <a:rPr lang="en-US"/>
              <a:pPr>
                <a:defRPr/>
              </a:pPr>
              <a:t>‹#›</a:t>
            </a:fld>
            <a:endParaRPr lang="en-US"/>
          </a:p>
        </p:txBody>
      </p:sp>
    </p:spTree>
    <p:extLst>
      <p:ext uri="{BB962C8B-B14F-4D97-AF65-F5344CB8AC3E}">
        <p14:creationId xmlns:p14="http://schemas.microsoft.com/office/powerpoint/2010/main" val="4070549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Orange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56E56B24-FB8A-438D-B1F7-7E3F069CD995}" type="slidenum">
              <a:rPr lang="en-US"/>
              <a:pPr>
                <a:defRPr/>
              </a:pPr>
              <a:t>‹#›</a:t>
            </a:fld>
            <a:endParaRPr lang="en-US"/>
          </a:p>
        </p:txBody>
      </p:sp>
    </p:spTree>
    <p:extLst>
      <p:ext uri="{BB962C8B-B14F-4D97-AF65-F5344CB8AC3E}">
        <p14:creationId xmlns:p14="http://schemas.microsoft.com/office/powerpoint/2010/main" val="2500433197"/>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eal_2 Line">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2438401"/>
            <a:ext cx="11734800" cy="2090737"/>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438400" y="4419600"/>
            <a:ext cx="11785600" cy="2492375"/>
          </a:xfrm>
          <a:prstGeom prst="rect">
            <a:avLst/>
          </a:prstGeom>
        </p:spPr>
        <p:txBody>
          <a:bodyPr vert="horz"/>
          <a:lstStyle>
            <a:lvl1pPr marL="0" indent="0" algn="l">
              <a:buNone/>
              <a:defRPr sz="4000" b="0" i="0">
                <a:solidFill>
                  <a:schemeClr val="bg1"/>
                </a:solidFill>
                <a:latin typeface="HelveticaNeueLT Pro 55 Roman"/>
                <a:cs typeface="HelveticaNeueLT Pro 55 Roman"/>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E261644-3A66-47AB-8732-756BD12A3004}" type="slidenum">
              <a:rPr lang="en-US"/>
              <a:pPr>
                <a:defRPr/>
              </a:pPr>
              <a:t>‹#›</a:t>
            </a:fld>
            <a:endParaRPr lang="en-US"/>
          </a:p>
        </p:txBody>
      </p:sp>
    </p:spTree>
    <p:extLst>
      <p:ext uri="{BB962C8B-B14F-4D97-AF65-F5344CB8AC3E}">
        <p14:creationId xmlns:p14="http://schemas.microsoft.com/office/powerpoint/2010/main" val="1188162960"/>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al_Body Bullets">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spcCol="731520"/>
          <a:lstStyle>
            <a:lvl1pPr marL="342900" indent="-342900" algn="l">
              <a:buFont typeface="Arial"/>
              <a:buChar char="•"/>
              <a:defRPr b="1" i="0">
                <a:latin typeface="HelveticaNeueLT Pro 55 Roman"/>
                <a:cs typeface="HelveticaNeueLT Pro 55 Roman"/>
              </a:defRPr>
            </a:lvl1pPr>
            <a:lvl2pPr marL="696913" indent="-342900" algn="l">
              <a:buFont typeface="Arial Narrow Italic"/>
              <a:buChar char="­"/>
              <a:tabLst/>
              <a:defRPr b="0" i="0">
                <a:latin typeface="HelveticaNeueLT Pro 55 Roman"/>
                <a:cs typeface="HelveticaNeueLT Pro 55 Roman"/>
              </a:defRPr>
            </a:lvl2pPr>
            <a:lvl3pPr marL="1033463" indent="-342900" algn="l">
              <a:buFont typeface="Arial Narrow Italic"/>
              <a:buChar char="­"/>
              <a:defRPr b="0" i="0">
                <a:latin typeface="HelveticaNeueLT Pro 55 Roman"/>
                <a:cs typeface="HelveticaNeueLT Pro 55 Roman"/>
              </a:defRPr>
            </a:lvl3pPr>
            <a:lvl4pPr marL="1363663" indent="-279400" algn="l">
              <a:buFont typeface="Arial Narrow Italic"/>
              <a:buChar char="­"/>
              <a:defRPr b="0" i="0">
                <a:latin typeface="HelveticaNeueLT Pro 55 Roman"/>
                <a:cs typeface="HelveticaNeueLT Pro 55 Roman"/>
              </a:defRPr>
            </a:lvl4pPr>
            <a:lvl5pPr marL="1363663" indent="-279400" algn="l">
              <a:buFont typeface="Arial Narrow Italic"/>
              <a:buChar char="­"/>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37EA4CDD-FD2E-441F-8DB9-37A2AE258FD0}" type="slidenum">
              <a:rPr lang="en-US"/>
              <a:pPr>
                <a:defRPr/>
              </a:pPr>
              <a:t>‹#›</a:t>
            </a:fld>
            <a:endParaRPr lang="en-US"/>
          </a:p>
        </p:txBody>
      </p:sp>
    </p:spTree>
    <p:extLst>
      <p:ext uri="{BB962C8B-B14F-4D97-AF65-F5344CB8AC3E}">
        <p14:creationId xmlns:p14="http://schemas.microsoft.com/office/powerpoint/2010/main" val="325388317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al_Body">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1"/>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4EFF2376-C237-4C74-8B02-6C7EA605208A}" type="slidenum">
              <a:rPr lang="en-US"/>
              <a:pPr>
                <a:defRPr/>
              </a:pPr>
              <a:t>‹#›</a:t>
            </a:fld>
            <a:endParaRPr lang="en-US"/>
          </a:p>
        </p:txBody>
      </p:sp>
    </p:spTree>
    <p:extLst>
      <p:ext uri="{BB962C8B-B14F-4D97-AF65-F5344CB8AC3E}">
        <p14:creationId xmlns:p14="http://schemas.microsoft.com/office/powerpoint/2010/main" val="3740444471"/>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al_Body 2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3429000"/>
            <a:ext cx="11277600" cy="5486400"/>
          </a:xfrm>
          <a:prstGeom prst="rect">
            <a:avLst/>
          </a:prstGeom>
        </p:spPr>
        <p:txBody>
          <a:bodyPr vert="horz" numCol="2" spcCol="365760"/>
          <a:lstStyle>
            <a:lvl1pPr algn="l">
              <a:defRPr b="1" i="0">
                <a:latin typeface="HelveticaNeueLT Pro 55 Roman"/>
                <a:cs typeface="HelveticaNeueLT Pro 55 Roman"/>
              </a:defRPr>
            </a:lvl1pPr>
            <a:lvl2pPr marL="0" indent="0" algn="l">
              <a:tabLst/>
              <a:defRPr b="0" i="0">
                <a:latin typeface="HelveticaNeueLT Pro 55 Roman"/>
                <a:cs typeface="HelveticaNeueLT Pro 55 Roman"/>
              </a:defRPr>
            </a:lvl2pPr>
            <a:lvl3pPr marL="0" indent="0" algn="l">
              <a:defRPr b="0" i="0">
                <a:latin typeface="HelveticaNeueLT Pro 55 Roman"/>
                <a:cs typeface="HelveticaNeueLT Pro 55 Roman"/>
              </a:defRPr>
            </a:lvl3pPr>
            <a:lvl4pPr algn="l">
              <a:defRPr b="0" i="0">
                <a:latin typeface="HelveticaNeueLT Pro 55 Roman"/>
                <a:cs typeface="HelveticaNeueLT Pro 55 Roman"/>
              </a:defRPr>
            </a:lvl4pPr>
            <a:lvl5pPr algn="l">
              <a:defRPr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Box 3"/>
          <p:cNvSpPr txBox="1">
            <a:spLocks noGrp="1" noChangeArrowheads="1"/>
          </p:cNvSpPr>
          <p:nvPr>
            <p:ph type="sldNum" sz="quarter" idx="12"/>
          </p:nvPr>
        </p:nvSpPr>
        <p:spPr>
          <a:xfrm>
            <a:off x="14584363" y="9340850"/>
            <a:ext cx="222250" cy="203200"/>
          </a:xfrm>
        </p:spPr>
        <p:txBody>
          <a:bodyPr/>
          <a:lstStyle>
            <a:lvl1pPr>
              <a:defRPr sz="1200">
                <a:latin typeface="Helvetica Neue" charset="0"/>
              </a:defRPr>
            </a:lvl1pPr>
          </a:lstStyle>
          <a:p>
            <a:pPr>
              <a:defRPr/>
            </a:pPr>
            <a:fld id="{3343CD27-2749-4C8E-87B7-20294B7EC847}" type="slidenum">
              <a:rPr lang="en-US"/>
              <a:pPr>
                <a:defRPr/>
              </a:pPr>
              <a:t>‹#›</a:t>
            </a:fld>
            <a:endParaRPr lang="en-US"/>
          </a:p>
        </p:txBody>
      </p:sp>
    </p:spTree>
    <p:extLst>
      <p:ext uri="{BB962C8B-B14F-4D97-AF65-F5344CB8AC3E}">
        <p14:creationId xmlns:p14="http://schemas.microsoft.com/office/powerpoint/2010/main" val="151356237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al_Body 3 Column">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13390"/>
            <a:ext cx="11125200" cy="2958410"/>
          </a:xfrm>
        </p:spPr>
        <p:txBody>
          <a:bodyPr anchor="b"/>
          <a:lstStyle>
            <a:lvl1pPr algn="l">
              <a:defRPr sz="3000" b="0" i="0" spc="100">
                <a:solidFill>
                  <a:srgbClr val="35427E"/>
                </a:solidFill>
                <a:latin typeface="Futura LT Pro Medium"/>
                <a:cs typeface="Futura LT Pro Medium"/>
              </a:defRPr>
            </a:lvl1pPr>
          </a:lstStyle>
          <a:p>
            <a:r>
              <a:rPr lang="en-US" dirty="0" smtClean="0"/>
              <a:t>Click to edit Master title style</a:t>
            </a:r>
            <a:endParaRPr lang="en-US" dirty="0"/>
          </a:p>
        </p:txBody>
      </p:sp>
      <p:sp>
        <p:nvSpPr>
          <p:cNvPr id="6" name="Content Placeholder 5"/>
          <p:cNvSpPr>
            <a:spLocks noGrp="1"/>
          </p:cNvSpPr>
          <p:nvPr>
            <p:ph sz="quarter" idx="11"/>
          </p:nvPr>
        </p:nvSpPr>
        <p:spPr>
          <a:xfrm>
            <a:off x="2489200" y="5486400"/>
            <a:ext cx="11277600" cy="3429000"/>
          </a:xfrm>
          <a:prstGeom prst="rect">
            <a:avLst/>
          </a:prstGeom>
        </p:spPr>
        <p:txBody>
          <a:bodyPr vert="horz" numCol="3" spcCol="914400"/>
          <a:lstStyle>
            <a:lvl1pPr algn="l">
              <a:defRPr sz="2000" b="0" i="0">
                <a:latin typeface="HelveticaNeueLT Pro 55 Roman"/>
                <a:cs typeface="HelveticaNeueLT Pro 55 Roman"/>
              </a:defRPr>
            </a:lvl1pPr>
            <a:lvl2pPr marL="0" indent="0" algn="l">
              <a:tabLst/>
              <a:defRPr sz="2000" b="0" i="0">
                <a:latin typeface="HelveticaNeueLT Pro 55 Roman"/>
                <a:cs typeface="HelveticaNeueLT Pro 55 Roman"/>
              </a:defRPr>
            </a:lvl2pPr>
            <a:lvl3pPr marL="0" indent="0" algn="l">
              <a:defRPr sz="2000" b="0" i="0">
                <a:latin typeface="HelveticaNeueLT Pro 55 Roman"/>
                <a:cs typeface="HelveticaNeueLT Pro 55 Roman"/>
              </a:defRPr>
            </a:lvl3pPr>
            <a:lvl4pPr algn="l">
              <a:defRPr sz="2000" b="0" i="0">
                <a:latin typeface="HelveticaNeueLT Pro 55 Roman"/>
                <a:cs typeface="HelveticaNeueLT Pro 55 Roman"/>
              </a:defRPr>
            </a:lvl4pPr>
            <a:lvl5pPr algn="l">
              <a:defRPr sz="2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13"/>
          </p:nvPr>
        </p:nvSpPr>
        <p:spPr>
          <a:xfrm>
            <a:off x="2413000" y="2819400"/>
            <a:ext cx="11277600" cy="2590800"/>
          </a:xfrm>
          <a:prstGeom prst="rect">
            <a:avLst/>
          </a:prstGeom>
        </p:spPr>
        <p:txBody>
          <a:bodyPr vert="horz"/>
          <a:lstStyle>
            <a:lvl1pPr marL="55563" indent="0" algn="l">
              <a:defRPr sz="4000" b="0" i="0">
                <a:latin typeface="HelveticaNeueLT Pro 55 Roman"/>
                <a:cs typeface="HelveticaNeueLT Pro 55 Roman"/>
              </a:defRPr>
            </a:lvl1pPr>
            <a:lvl2pPr marL="55563" indent="0" algn="l">
              <a:defRPr sz="4000" b="0" i="0">
                <a:latin typeface="HelveticaNeueLT Pro 55 Roman"/>
                <a:cs typeface="HelveticaNeueLT Pro 55 Roman"/>
              </a:defRPr>
            </a:lvl2pPr>
            <a:lvl3pPr marL="55563" indent="0" algn="l">
              <a:defRPr sz="4000" b="0" i="0">
                <a:latin typeface="HelveticaNeueLT Pro 55 Roman"/>
                <a:cs typeface="HelveticaNeueLT Pro 55 Roman"/>
              </a:defRPr>
            </a:lvl3pPr>
            <a:lvl4pPr marL="55563" indent="0" algn="l">
              <a:defRPr sz="4000" b="0" i="0">
                <a:latin typeface="HelveticaNeueLT Pro 55 Roman"/>
                <a:cs typeface="HelveticaNeueLT Pro 55 Roman"/>
              </a:defRPr>
            </a:lvl4pPr>
            <a:lvl5pPr marL="55563" indent="0" algn="l">
              <a:defRPr sz="4000" b="0" i="0">
                <a:latin typeface="HelveticaNeueLT Pro 55 Roman"/>
                <a:cs typeface="HelveticaNeueLT Pro 55 Roman"/>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3"/>
          <p:cNvSpPr txBox="1">
            <a:spLocks noGrp="1" noChangeArrowheads="1"/>
          </p:cNvSpPr>
          <p:nvPr>
            <p:ph type="sldNum" sz="quarter" idx="14"/>
          </p:nvPr>
        </p:nvSpPr>
        <p:spPr>
          <a:xfrm>
            <a:off x="14584363" y="9340850"/>
            <a:ext cx="222250" cy="203200"/>
          </a:xfrm>
        </p:spPr>
        <p:txBody>
          <a:bodyPr/>
          <a:lstStyle>
            <a:lvl1pPr>
              <a:defRPr sz="1200">
                <a:latin typeface="Helvetica Neue" charset="0"/>
              </a:defRPr>
            </a:lvl1pPr>
          </a:lstStyle>
          <a:p>
            <a:pPr>
              <a:defRPr/>
            </a:pPr>
            <a:fld id="{ECA4CF8B-05C0-408D-AA1E-EB4260C31347}" type="slidenum">
              <a:rPr lang="en-US"/>
              <a:pPr>
                <a:defRPr/>
              </a:pPr>
              <a:t>‹#›</a:t>
            </a:fld>
            <a:endParaRPr lang="en-US"/>
          </a:p>
        </p:txBody>
      </p:sp>
    </p:spTree>
    <p:extLst>
      <p:ext uri="{BB962C8B-B14F-4D97-AF65-F5344CB8AC3E}">
        <p14:creationId xmlns:p14="http://schemas.microsoft.com/office/powerpoint/2010/main" val="25238946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range_1 Line">
    <p:spTree>
      <p:nvGrpSpPr>
        <p:cNvPr id="1" name=""/>
        <p:cNvGrpSpPr/>
        <p:nvPr/>
      </p:nvGrpSpPr>
      <p:grpSpPr>
        <a:xfrm>
          <a:off x="0" y="0"/>
          <a:ext cx="0" cy="0"/>
          <a:chOff x="0" y="0"/>
          <a:chExt cx="0" cy="0"/>
        </a:xfrm>
      </p:grpSpPr>
      <p:pic>
        <p:nvPicPr>
          <p:cNvPr id="2" name="Picture 5" descr="Screen Shot 2014-05-27 at 9.14.31 AM.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85800"/>
            <a:ext cx="16256000" cy="8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7801BCCE-31DD-4A7A-8090-2361B398AA82}" type="slidenum">
              <a:rPr lang="en-US"/>
              <a:pPr>
                <a:defRPr/>
              </a:pPr>
              <a:t>‹#›</a:t>
            </a:fld>
            <a:endParaRPr lang="en-US"/>
          </a:p>
        </p:txBody>
      </p:sp>
    </p:spTree>
    <p:extLst>
      <p:ext uri="{BB962C8B-B14F-4D97-AF65-F5344CB8AC3E}">
        <p14:creationId xmlns:p14="http://schemas.microsoft.com/office/powerpoint/2010/main" val="41035516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_1 Line">
    <p:spTree>
      <p:nvGrpSpPr>
        <p:cNvPr id="1" name=""/>
        <p:cNvGrpSpPr/>
        <p:nvPr/>
      </p:nvGrpSpPr>
      <p:grpSpPr>
        <a:xfrm>
          <a:off x="0" y="0"/>
          <a:ext cx="0" cy="0"/>
          <a:chOff x="0" y="0"/>
          <a:chExt cx="0" cy="0"/>
        </a:xfrm>
      </p:grpSpPr>
      <p:sp>
        <p:nvSpPr>
          <p:cNvPr id="2" name="Title 1"/>
          <p:cNvSpPr>
            <a:spLocks noGrp="1"/>
          </p:cNvSpPr>
          <p:nvPr>
            <p:ph type="ctrTitle"/>
          </p:nvPr>
        </p:nvSpPr>
        <p:spPr>
          <a:xfrm>
            <a:off x="2565400" y="1752600"/>
            <a:ext cx="11049000" cy="6324600"/>
          </a:xfrm>
        </p:spPr>
        <p:txBody>
          <a:bodyPr/>
          <a:lstStyle>
            <a:lvl1pPr>
              <a:defRPr sz="4000" spc="100">
                <a:latin typeface="Futura LT Pro Medium"/>
                <a:cs typeface="Futura LT Pro Medium"/>
              </a:defRPr>
            </a:lvl1pPr>
          </a:lstStyle>
          <a:p>
            <a:r>
              <a:rPr lang="en-US" dirty="0" smtClean="0"/>
              <a:t>Click to edit Master title style</a:t>
            </a:r>
            <a:endParaRPr lang="en-US" dirty="0"/>
          </a:p>
        </p:txBody>
      </p:sp>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6CE3317F-B3B6-4BE5-9B45-0A106A9265A6}" type="slidenum">
              <a:rPr lang="en-US"/>
              <a:pPr>
                <a:defRPr/>
              </a:pPr>
              <a:t>‹#›</a:t>
            </a:fld>
            <a:endParaRPr lang="en-US"/>
          </a:p>
        </p:txBody>
      </p:sp>
    </p:spTree>
    <p:extLst>
      <p:ext uri="{BB962C8B-B14F-4D97-AF65-F5344CB8AC3E}">
        <p14:creationId xmlns:p14="http://schemas.microsoft.com/office/powerpoint/2010/main" val="32201715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OUNITED">
    <p:spTree>
      <p:nvGrpSpPr>
        <p:cNvPr id="1" name=""/>
        <p:cNvGrpSpPr/>
        <p:nvPr/>
      </p:nvGrpSpPr>
      <p:grpSpPr>
        <a:xfrm>
          <a:off x="0" y="0"/>
          <a:ext cx="0" cy="0"/>
          <a:chOff x="0" y="0"/>
          <a:chExt cx="0" cy="0"/>
        </a:xfrm>
      </p:grpSpPr>
      <p:pic>
        <p:nvPicPr>
          <p:cNvPr id="2" name="Picture 5" descr="logo.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25900" y="4171950"/>
            <a:ext cx="819785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Grp="1" noChangeArrowheads="1"/>
          </p:cNvSpPr>
          <p:nvPr>
            <p:ph type="sldNum" sz="quarter" idx="10"/>
          </p:nvPr>
        </p:nvSpPr>
        <p:spPr>
          <a:xfrm>
            <a:off x="14584363" y="9340850"/>
            <a:ext cx="222250" cy="203200"/>
          </a:xfrm>
        </p:spPr>
        <p:txBody>
          <a:bodyPr/>
          <a:lstStyle>
            <a:lvl1pPr>
              <a:defRPr sz="1200">
                <a:latin typeface="Helvetica Neue" charset="0"/>
              </a:defRPr>
            </a:lvl1pPr>
          </a:lstStyle>
          <a:p>
            <a:pPr>
              <a:defRPr/>
            </a:pPr>
            <a:fld id="{93985197-2F70-40EF-87CE-7BC9CAB2E8C3}" type="slidenum">
              <a:rPr lang="en-US"/>
              <a:pPr>
                <a:defRPr/>
              </a:pPr>
              <a:t>‹#›</a:t>
            </a:fld>
            <a:endParaRPr lang="en-US"/>
          </a:p>
        </p:txBody>
      </p:sp>
    </p:spTree>
    <p:extLst>
      <p:ext uri="{BB962C8B-B14F-4D97-AF65-F5344CB8AC3E}">
        <p14:creationId xmlns:p14="http://schemas.microsoft.com/office/powerpoint/2010/main" val="18708934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1.pn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image" Target="../media/image1.png"/><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theme" Target="../theme/theme4.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5.xml"/><Relationship Id="rId7"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Shape 635"/>
          <p:cNvSpPr/>
          <p:nvPr userDrawn="1"/>
        </p:nvSpPr>
        <p:spPr>
          <a:xfrm>
            <a:off x="0" y="660400"/>
            <a:ext cx="16281400" cy="8413750"/>
          </a:xfrm>
          <a:prstGeom prst="rect">
            <a:avLst/>
          </a:prstGeom>
          <a:solidFill>
            <a:srgbClr val="EF7131"/>
          </a:solidFill>
          <a:ln w="12700">
            <a:miter lim="400000"/>
          </a:ln>
        </p:spPr>
        <p:txBody>
          <a:bodyPr lIns="45713" tIns="45715" rIns="45713" bIns="45715" anchor="ctr"/>
          <a:lstStyle/>
          <a:p>
            <a:pPr algn="ctr" defTabSz="584133"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4671F5F1-4C1B-4F19-AE12-8A058108487F}" type="slidenum">
              <a:rPr lang="en-US"/>
              <a:pPr>
                <a:defRPr/>
              </a:pPr>
              <a:t>‹#›</a:t>
            </a:fld>
            <a:endParaRPr lang="en-US"/>
          </a:p>
        </p:txBody>
      </p:sp>
      <p:sp>
        <p:nvSpPr>
          <p:cNvPr id="1028"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1029" name="Picture 5" descr="Screen Shot 2014-04-25 at 9.42.46 AM.png"/>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688" r:id="rId1"/>
    <p:sldLayoutId id="2147486689" r:id="rId2"/>
    <p:sldLayoutId id="2147486690" r:id="rId3"/>
    <p:sldLayoutId id="2147486691" r:id="rId4"/>
    <p:sldLayoutId id="2147486692" r:id="rId5"/>
    <p:sldLayoutId id="2147486693" r:id="rId6"/>
    <p:sldLayoutId id="2147486694" r:id="rId7"/>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Shape 635"/>
          <p:cNvSpPr/>
          <p:nvPr userDrawn="1"/>
        </p:nvSpPr>
        <p:spPr>
          <a:xfrm>
            <a:off x="0" y="660400"/>
            <a:ext cx="16281400" cy="8413750"/>
          </a:xfrm>
          <a:prstGeom prst="rect">
            <a:avLst/>
          </a:prstGeom>
          <a:solidFill>
            <a:srgbClr val="344182"/>
          </a:solidFill>
          <a:ln w="12700">
            <a:miter lim="400000"/>
          </a:ln>
        </p:spPr>
        <p:txBody>
          <a:bodyPr lIns="45713" tIns="45715" rIns="45713" bIns="45715" anchor="ctr"/>
          <a:lstStyle/>
          <a:p>
            <a:pPr algn="ctr" defTabSz="584133"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77181CA4-875A-4243-9529-F54DF3C16402}" type="slidenum">
              <a:rPr lang="en-US"/>
              <a:pPr>
                <a:defRPr/>
              </a:pPr>
              <a:t>‹#›</a:t>
            </a:fld>
            <a:endParaRPr lang="en-US"/>
          </a:p>
        </p:txBody>
      </p:sp>
      <p:sp>
        <p:nvSpPr>
          <p:cNvPr id="2052"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2053" name="Picture 5" descr="Screen Shot 2014-04-25 at 9.42.46 AM.png"/>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695" r:id="rId1"/>
    <p:sldLayoutId id="2147486696" r:id="rId2"/>
    <p:sldLayoutId id="2147486697" r:id="rId3"/>
    <p:sldLayoutId id="2147486698" r:id="rId4"/>
    <p:sldLayoutId id="2147486699" r:id="rId5"/>
    <p:sldLayoutId id="2147486700" r:id="rId6"/>
    <p:sldLayoutId id="2147486701" r:id="rId7"/>
    <p:sldLayoutId id="2147486702" r:id="rId8"/>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hape 606"/>
          <p:cNvSpPr/>
          <p:nvPr userDrawn="1"/>
        </p:nvSpPr>
        <p:spPr>
          <a:xfrm>
            <a:off x="0" y="660400"/>
            <a:ext cx="16281400" cy="8413750"/>
          </a:xfrm>
          <a:prstGeom prst="rect">
            <a:avLst/>
          </a:prstGeom>
          <a:solidFill>
            <a:srgbClr val="A9AAA9"/>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4DD9E5A2-08A2-47E5-9DDF-AB7C7EAE5611}" type="slidenum">
              <a:rPr lang="en-US"/>
              <a:pPr>
                <a:defRPr/>
              </a:pPr>
              <a:t>‹#›</a:t>
            </a:fld>
            <a:endParaRPr lang="en-US"/>
          </a:p>
        </p:txBody>
      </p:sp>
      <p:sp>
        <p:nvSpPr>
          <p:cNvPr id="3076"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3077" name="Picture 5" descr="Screen Shot 2014-04-25 at 9.42.46 AM.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03" r:id="rId1"/>
    <p:sldLayoutId id="2147486704" r:id="rId2"/>
    <p:sldLayoutId id="2147486705" r:id="rId3"/>
    <p:sldLayoutId id="2147486706" r:id="rId4"/>
    <p:sldLayoutId id="2147486707" r:id="rId5"/>
    <p:sldLayoutId id="2147486708" r:id="rId6"/>
  </p:sldLayoutIdLst>
  <p:transition/>
  <p:hf hdr="0" ftr="0" dt="0"/>
  <p:txStyles>
    <p:titleStyle>
      <a:lvl1pPr algn="ctr" rtl="0" eaLnBrk="0" fontAlgn="base" hangingPunct="0">
        <a:spcBef>
          <a:spcPct val="0"/>
        </a:spcBef>
        <a:spcAft>
          <a:spcPct val="0"/>
        </a:spcAft>
        <a:defRPr sz="4000">
          <a:solidFill>
            <a:srgbClr val="EF6537"/>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25C45953-B1B0-4D45-81E8-B14AD2181180}" type="slidenum">
              <a:rPr lang="en-US"/>
              <a:pPr>
                <a:defRPr/>
              </a:pPr>
              <a:t>‹#›</a:t>
            </a:fld>
            <a:endParaRPr lang="en-US"/>
          </a:p>
        </p:txBody>
      </p:sp>
      <p:sp>
        <p:nvSpPr>
          <p:cNvPr id="4099"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4100" name="Picture 5" descr="Screen Shot 2014-04-25 at 9.42.46 AM.png"/>
          <p:cNvPicPr>
            <a:picLocks noChangeAspect="1"/>
          </p:cNvPicPr>
          <p:nvPr userDrawn="1"/>
        </p:nvPicPr>
        <p:blipFill>
          <a:blip r:embed="rId33">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09" r:id="rId1"/>
    <p:sldLayoutId id="2147486710" r:id="rId2"/>
    <p:sldLayoutId id="2147486711" r:id="rId3"/>
    <p:sldLayoutId id="2147486712" r:id="rId4"/>
    <p:sldLayoutId id="2147486713" r:id="rId5"/>
    <p:sldLayoutId id="2147486714" r:id="rId6"/>
    <p:sldLayoutId id="2147486715" r:id="rId7"/>
    <p:sldLayoutId id="2147486716" r:id="rId8"/>
    <p:sldLayoutId id="2147486717" r:id="rId9"/>
    <p:sldLayoutId id="2147486718" r:id="rId10"/>
    <p:sldLayoutId id="2147486719" r:id="rId11"/>
    <p:sldLayoutId id="2147486720" r:id="rId12"/>
    <p:sldLayoutId id="2147486721" r:id="rId13"/>
    <p:sldLayoutId id="2147486722" r:id="rId14"/>
    <p:sldLayoutId id="2147486723" r:id="rId15"/>
    <p:sldLayoutId id="2147486724" r:id="rId16"/>
    <p:sldLayoutId id="2147486725" r:id="rId17"/>
    <p:sldLayoutId id="2147486726" r:id="rId18"/>
    <p:sldLayoutId id="2147486727" r:id="rId19"/>
    <p:sldLayoutId id="2147486728" r:id="rId20"/>
    <p:sldLayoutId id="2147486729" r:id="rId21"/>
    <p:sldLayoutId id="2147486730" r:id="rId22"/>
    <p:sldLayoutId id="2147486731" r:id="rId23"/>
    <p:sldLayoutId id="2147486732" r:id="rId24"/>
    <p:sldLayoutId id="2147486733" r:id="rId25"/>
    <p:sldLayoutId id="2147486734" r:id="rId26"/>
    <p:sldLayoutId id="2147486735" r:id="rId27"/>
    <p:sldLayoutId id="2147486736" r:id="rId28"/>
    <p:sldLayoutId id="2147486737" r:id="rId29"/>
    <p:sldLayoutId id="2147486738" r:id="rId30"/>
    <p:sldLayoutId id="2147486739" r:id="rId31"/>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EF6537"/>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EF6537"/>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hape 673"/>
          <p:cNvSpPr/>
          <p:nvPr userDrawn="1"/>
        </p:nvSpPr>
        <p:spPr>
          <a:xfrm>
            <a:off x="0" y="660400"/>
            <a:ext cx="16281400" cy="8413750"/>
          </a:xfrm>
          <a:prstGeom prst="rect">
            <a:avLst/>
          </a:prstGeom>
          <a:solidFill>
            <a:srgbClr val="A0CE6A"/>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1F209CB4-9AE8-4E9C-8F93-503C0546ADF5}" type="slidenum">
              <a:rPr lang="en-US"/>
              <a:pPr>
                <a:defRPr/>
              </a:pPr>
              <a:t>‹#›</a:t>
            </a:fld>
            <a:endParaRPr lang="en-US"/>
          </a:p>
        </p:txBody>
      </p:sp>
      <p:sp>
        <p:nvSpPr>
          <p:cNvPr id="5124"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5125" name="Picture 5" descr="Screen Shot 2014-04-25 at 9.42.46 AM.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40" r:id="rId1"/>
    <p:sldLayoutId id="2147486741" r:id="rId2"/>
    <p:sldLayoutId id="2147486742" r:id="rId3"/>
    <p:sldLayoutId id="2147486743" r:id="rId4"/>
    <p:sldLayoutId id="2147486744" r:id="rId5"/>
    <p:sldLayoutId id="2147486745" r:id="rId6"/>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Shape 702"/>
          <p:cNvSpPr/>
          <p:nvPr userDrawn="1"/>
        </p:nvSpPr>
        <p:spPr>
          <a:xfrm>
            <a:off x="0" y="660400"/>
            <a:ext cx="16281400" cy="8413750"/>
          </a:xfrm>
          <a:prstGeom prst="rect">
            <a:avLst/>
          </a:prstGeom>
          <a:solidFill>
            <a:srgbClr val="00A99A"/>
          </a:solidFill>
          <a:ln w="12700">
            <a:miter lim="400000"/>
          </a:ln>
        </p:spPr>
        <p:txBody>
          <a:bodyPr lIns="45719" rIns="45719" anchor="ctr"/>
          <a:lstStyle/>
          <a:p>
            <a:pPr algn="ctr" defTabSz="584200" eaLnBrk="1" hangingPunct="1">
              <a:def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defRPr>
            </a:pPr>
            <a:endParaRPr sz="4000">
              <a:solidFill>
                <a:srgbClr val="FFFFFF"/>
              </a:solidFill>
              <a:effectLst>
                <a:outerShdw blurRad="38100" dist="12700" dir="5400000" rotWithShape="0">
                  <a:srgbClr val="000000">
                    <a:alpha val="50000"/>
                  </a:srgbClr>
                </a:outerShdw>
              </a:effectLst>
              <a:latin typeface="Calibri Light"/>
              <a:ea typeface="Calibri Light"/>
              <a:cs typeface="Calibri Light"/>
              <a:sym typeface="Calibri Light"/>
            </a:endParaRPr>
          </a:p>
        </p:txBody>
      </p:sp>
      <p:sp>
        <p:nvSpPr>
          <p:cNvPr id="2" name="Text Box 3"/>
          <p:cNvSpPr txBox="1">
            <a:spLocks noGrp="1" noChangeArrowheads="1"/>
          </p:cNvSpPr>
          <p:nvPr>
            <p:ph type="sldNum" sz="quarter" idx="4"/>
          </p:nvPr>
        </p:nvSpPr>
        <p:spPr bwMode="auto">
          <a:xfrm>
            <a:off x="14584363" y="9372600"/>
            <a:ext cx="222250" cy="203200"/>
          </a:xfrm>
          <a:prstGeom prst="rect">
            <a:avLst/>
          </a:prstGeom>
          <a:noFill/>
          <a:ln>
            <a:noFill/>
          </a:ln>
          <a:effectLst/>
          <a:extLst>
            <a:ext uri="{909E8E84-426E-40dd-AFC4-6F175D3DCCD1}"/>
            <a:ext uri="{91240B29-F687-4f45-9708-019B960494DF}"/>
            <a:ext uri="{AF507438-7753-43e0-B8FC-AC1667EBCBE1}"/>
          </a:extLst>
        </p:spPr>
        <p:txBody>
          <a:bodyPr vert="horz" wrap="none" lIns="91440" tIns="45720" rIns="91440" bIns="45720" numCol="1" anchor="t" anchorCtr="0" compatLnSpc="1">
            <a:prstTxWarp prst="textNoShape">
              <a:avLst/>
            </a:prstTxWarp>
          </a:bodyPr>
          <a:lstStyle>
            <a:lvl1pPr algn="r" eaLnBrk="1" hangingPunct="1">
              <a:defRPr sz="1000">
                <a:solidFill>
                  <a:srgbClr val="808080"/>
                </a:solidFill>
                <a:latin typeface="Avenir LT Std 35 Light" charset="0"/>
                <a:ea typeface="MS PGothic" panose="020B0600070205080204" pitchFamily="34" charset="-128"/>
                <a:sym typeface="Avenir LT Std 35 Light" charset="0"/>
              </a:defRPr>
            </a:lvl1pPr>
          </a:lstStyle>
          <a:p>
            <a:pPr>
              <a:defRPr/>
            </a:pPr>
            <a:fld id="{7C5E769B-F8E9-402A-B8E3-574329EE08D9}" type="slidenum">
              <a:rPr lang="en-US"/>
              <a:pPr>
                <a:defRPr/>
              </a:pPr>
              <a:t>‹#›</a:t>
            </a:fld>
            <a:endParaRPr lang="en-US"/>
          </a:p>
        </p:txBody>
      </p:sp>
      <p:sp>
        <p:nvSpPr>
          <p:cNvPr id="6148" name="Rectangle 4"/>
          <p:cNvSpPr>
            <a:spLocks noGrp="1" noChangeArrowheads="1"/>
          </p:cNvSpPr>
          <p:nvPr>
            <p:ph type="title"/>
          </p:nvPr>
        </p:nvSpPr>
        <p:spPr bwMode="auto">
          <a:xfrm>
            <a:off x="1638300" y="1755775"/>
            <a:ext cx="130175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smtClean="0">
                <a:sym typeface="Avenir LT Std 45 Book" charset="0"/>
              </a:rPr>
              <a:t>CLICK TO EDIT MASTER TITLE STYLE</a:t>
            </a:r>
          </a:p>
        </p:txBody>
      </p:sp>
      <p:pic>
        <p:nvPicPr>
          <p:cNvPr id="6149" name="Picture 5" descr="Screen Shot 2014-04-25 at 9.42.46 AM.png"/>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80250" y="9126538"/>
            <a:ext cx="21304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746" r:id="rId1"/>
    <p:sldLayoutId id="2147486747" r:id="rId2"/>
    <p:sldLayoutId id="2147486748" r:id="rId3"/>
    <p:sldLayoutId id="2147486749" r:id="rId4"/>
    <p:sldLayoutId id="2147486750" r:id="rId5"/>
    <p:sldLayoutId id="2147486751" r:id="rId6"/>
  </p:sldLayoutIdLst>
  <p:transition/>
  <p:hf hdr="0" ftr="0" dt="0"/>
  <p:txStyles>
    <p:titleStyle>
      <a:lvl1pPr algn="ctr" rtl="0" eaLnBrk="0" fontAlgn="base" hangingPunct="0">
        <a:spcBef>
          <a:spcPct val="0"/>
        </a:spcBef>
        <a:spcAft>
          <a:spcPct val="0"/>
        </a:spcAft>
        <a:defRPr sz="4000">
          <a:solidFill>
            <a:srgbClr val="FFFFFF"/>
          </a:solidFill>
          <a:latin typeface="Futura LT Pro Medium"/>
          <a:ea typeface="+mj-ea"/>
          <a:cs typeface="Futura LT Pro Medium"/>
          <a:sym typeface="Avenir LT Std 45 Book" charset="0"/>
        </a:defRPr>
      </a:lvl1pPr>
      <a:lvl2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2pPr>
      <a:lvl3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3pPr>
      <a:lvl4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4pPr>
      <a:lvl5pPr algn="ctr" rtl="0" eaLnBrk="0" fontAlgn="base" hangingPunct="0">
        <a:spcBef>
          <a:spcPct val="0"/>
        </a:spcBef>
        <a:spcAft>
          <a:spcPct val="0"/>
        </a:spcAft>
        <a:defRPr sz="4000">
          <a:solidFill>
            <a:srgbClr val="FFFFFF"/>
          </a:solidFill>
          <a:latin typeface="Futura LT Pro Medium" charset="0"/>
          <a:ea typeface="ヒラギノ角ゴ ProN W3" charset="0"/>
          <a:cs typeface="Futura LT Pro Medium" panose="020B0602020204020303" pitchFamily="34" charset="0"/>
          <a:sym typeface="Avenir LT Std 45 Book" charset="0"/>
        </a:defRPr>
      </a:lvl5pPr>
      <a:lvl6pPr marL="4572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6pPr>
      <a:lvl7pPr marL="9144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7pPr>
      <a:lvl8pPr marL="13716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8pPr>
      <a:lvl9pPr marL="1828800" algn="ctr" rtl="0" fontAlgn="base">
        <a:spcBef>
          <a:spcPct val="0"/>
        </a:spcBef>
        <a:spcAft>
          <a:spcPct val="0"/>
        </a:spcAft>
        <a:defRPr sz="3800">
          <a:solidFill>
            <a:srgbClr val="FFFFFF"/>
          </a:solidFill>
          <a:latin typeface="Avenir LT Std 45 Book" charset="0"/>
          <a:ea typeface="ヒラギノ角ゴ ProN W3" charset="0"/>
          <a:cs typeface="ヒラギノ角ゴ ProN W3" charset="0"/>
          <a:sym typeface="Avenir LT Std 45 Book" charset="0"/>
        </a:defRPr>
      </a:lvl9pPr>
    </p:titleStyle>
    <p:bodyStyle>
      <a:lvl1pPr marL="342900" indent="-342900" algn="ctr" rtl="0" eaLnBrk="0" fontAlgn="base" hangingPunct="0">
        <a:spcBef>
          <a:spcPct val="0"/>
        </a:spcBef>
        <a:spcAft>
          <a:spcPct val="0"/>
        </a:spcAft>
        <a:defRPr sz="2400">
          <a:solidFill>
            <a:srgbClr val="FFFFFF"/>
          </a:solidFill>
          <a:latin typeface="+mn-lt"/>
          <a:ea typeface="+mn-ea"/>
          <a:cs typeface="+mn-cs"/>
          <a:sym typeface="Avenir LT Std 45 Book" charset="0"/>
        </a:defRPr>
      </a:lvl1pPr>
      <a:lvl2pPr marL="457200" algn="ctr" rtl="0" eaLnBrk="0" fontAlgn="base" hangingPunct="0">
        <a:spcBef>
          <a:spcPct val="0"/>
        </a:spcBef>
        <a:spcAft>
          <a:spcPct val="0"/>
        </a:spcAft>
        <a:defRPr sz="2400">
          <a:solidFill>
            <a:srgbClr val="FFFFFF"/>
          </a:solidFill>
          <a:latin typeface="+mn-lt"/>
          <a:ea typeface="+mn-ea"/>
          <a:cs typeface="+mn-cs"/>
          <a:sym typeface="Avenir LT Std 45 Book" charset="0"/>
        </a:defRPr>
      </a:lvl2pPr>
      <a:lvl3pPr marL="914400" algn="ctr" rtl="0" eaLnBrk="0" fontAlgn="base" hangingPunct="0">
        <a:spcBef>
          <a:spcPct val="0"/>
        </a:spcBef>
        <a:spcAft>
          <a:spcPct val="0"/>
        </a:spcAft>
        <a:defRPr sz="2400">
          <a:solidFill>
            <a:srgbClr val="FFFFFF"/>
          </a:solidFill>
          <a:latin typeface="+mn-lt"/>
          <a:ea typeface="+mn-ea"/>
          <a:cs typeface="+mn-cs"/>
          <a:sym typeface="Avenir LT Std 45 Book" charset="0"/>
        </a:defRPr>
      </a:lvl3pPr>
      <a:lvl4pPr marL="1371600" algn="ctr" rtl="0" eaLnBrk="0" fontAlgn="base" hangingPunct="0">
        <a:spcBef>
          <a:spcPct val="0"/>
        </a:spcBef>
        <a:spcAft>
          <a:spcPct val="0"/>
        </a:spcAft>
        <a:defRPr sz="2400">
          <a:solidFill>
            <a:srgbClr val="FFFFFF"/>
          </a:solidFill>
          <a:latin typeface="+mn-lt"/>
          <a:ea typeface="+mn-ea"/>
          <a:cs typeface="+mn-cs"/>
          <a:sym typeface="Avenir LT Std 45 Book" charset="0"/>
        </a:defRPr>
      </a:lvl4pPr>
      <a:lvl5pPr marL="1828800" algn="ctr" rtl="0" eaLnBrk="0" fontAlgn="base" hangingPunct="0">
        <a:spcBef>
          <a:spcPct val="0"/>
        </a:spcBef>
        <a:spcAft>
          <a:spcPct val="0"/>
        </a:spcAft>
        <a:defRPr sz="2400">
          <a:solidFill>
            <a:srgbClr val="FFFFFF"/>
          </a:solidFill>
          <a:latin typeface="+mn-lt"/>
          <a:ea typeface="+mn-ea"/>
          <a:cs typeface="+mn-cs"/>
          <a:sym typeface="Avenir LT Std 45 Book" charset="0"/>
        </a:defRPr>
      </a:lvl5pPr>
      <a:lvl6pPr marL="2286000" algn="ctr" rtl="0" fontAlgn="base">
        <a:spcBef>
          <a:spcPct val="0"/>
        </a:spcBef>
        <a:spcAft>
          <a:spcPct val="0"/>
        </a:spcAft>
        <a:defRPr sz="2400">
          <a:solidFill>
            <a:srgbClr val="FFFFFF"/>
          </a:solidFill>
          <a:latin typeface="+mn-lt"/>
          <a:ea typeface="+mn-ea"/>
          <a:cs typeface="+mn-cs"/>
          <a:sym typeface="Avenir LT Std 45 Book" charset="0"/>
        </a:defRPr>
      </a:lvl6pPr>
      <a:lvl7pPr marL="2743200" algn="ctr" rtl="0" fontAlgn="base">
        <a:spcBef>
          <a:spcPct val="0"/>
        </a:spcBef>
        <a:spcAft>
          <a:spcPct val="0"/>
        </a:spcAft>
        <a:defRPr sz="2400">
          <a:solidFill>
            <a:srgbClr val="FFFFFF"/>
          </a:solidFill>
          <a:latin typeface="+mn-lt"/>
          <a:ea typeface="+mn-ea"/>
          <a:cs typeface="+mn-cs"/>
          <a:sym typeface="Avenir LT Std 45 Book" charset="0"/>
        </a:defRPr>
      </a:lvl7pPr>
      <a:lvl8pPr marL="3200400" algn="ctr" rtl="0" fontAlgn="base">
        <a:spcBef>
          <a:spcPct val="0"/>
        </a:spcBef>
        <a:spcAft>
          <a:spcPct val="0"/>
        </a:spcAft>
        <a:defRPr sz="2400">
          <a:solidFill>
            <a:srgbClr val="FFFFFF"/>
          </a:solidFill>
          <a:latin typeface="+mn-lt"/>
          <a:ea typeface="+mn-ea"/>
          <a:cs typeface="+mn-cs"/>
          <a:sym typeface="Avenir LT Std 45 Book" charset="0"/>
        </a:defRPr>
      </a:lvl8pPr>
      <a:lvl9pPr marL="3657600" algn="ctr" rtl="0" fontAlgn="base">
        <a:spcBef>
          <a:spcPct val="0"/>
        </a:spcBef>
        <a:spcAft>
          <a:spcPct val="0"/>
        </a:spcAft>
        <a:defRPr sz="2400">
          <a:solidFill>
            <a:srgbClr val="FFFFFF"/>
          </a:solidFill>
          <a:latin typeface="+mn-lt"/>
          <a:ea typeface="+mn-ea"/>
          <a:cs typeface="+mn-cs"/>
          <a:sym typeface="Avenir LT Std 45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3" descr="U for PP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000" y="2438400"/>
            <a:ext cx="298291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Shape 503"/>
          <p:cNvSpPr>
            <a:spLocks noChangeArrowheads="1"/>
          </p:cNvSpPr>
          <p:nvPr/>
        </p:nvSpPr>
        <p:spPr bwMode="auto">
          <a:xfrm>
            <a:off x="8509000" y="4572000"/>
            <a:ext cx="698500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lnSpc>
                <a:spcPct val="90000"/>
              </a:lnSpc>
            </a:pPr>
            <a:r>
              <a:rPr lang="en-US" altLang="en-US" sz="4400" dirty="0" smtClean="0">
                <a:solidFill>
                  <a:srgbClr val="306199"/>
                </a:solidFill>
                <a:latin typeface="Futura LT Pro Medium" panose="020B0602020204020303" pitchFamily="34" charset="0"/>
                <a:sym typeface="Futura" pitchFamily="34" charset="0"/>
              </a:rPr>
              <a:t>Developer X</a:t>
            </a:r>
            <a:endParaRPr lang="en-US" altLang="en-US" sz="4400" dirty="0">
              <a:solidFill>
                <a:srgbClr val="306199"/>
              </a:solidFill>
              <a:latin typeface="Futura LT Pro Medium" panose="020B0602020204020303" pitchFamily="34" charset="0"/>
              <a:sym typeface="Futura" pitchFamily="34" charset="0"/>
            </a:endParaRPr>
          </a:p>
          <a:p>
            <a:pPr eaLnBrk="1" hangingPunct="1">
              <a:lnSpc>
                <a:spcPct val="90000"/>
              </a:lnSpc>
            </a:pPr>
            <a:r>
              <a:rPr lang="en-US" altLang="en-US" sz="7200" cap="all" dirty="0" smtClean="0">
                <a:solidFill>
                  <a:srgbClr val="F78932"/>
                </a:solidFill>
                <a:latin typeface="Futura LT Pro Medium" panose="020B0602020204020303" pitchFamily="34" charset="0"/>
                <a:sym typeface="Futura" pitchFamily="34" charset="0"/>
              </a:rPr>
              <a:t>Integration testing</a:t>
            </a:r>
            <a:endParaRPr lang="en-US" altLang="en-US" sz="7200" cap="all" dirty="0">
              <a:solidFill>
                <a:srgbClr val="F78932"/>
              </a:solidFill>
              <a:latin typeface="Futura LT Pro Medium" panose="020B0602020204020303" pitchFamily="34" charset="0"/>
              <a:sym typeface="Futura" pitchFamily="34" charset="0"/>
            </a:endParaRPr>
          </a:p>
        </p:txBody>
      </p:sp>
    </p:spTree>
    <p:extLst>
      <p:ext uri="{BB962C8B-B14F-4D97-AF65-F5344CB8AC3E}">
        <p14:creationId xmlns:p14="http://schemas.microsoft.com/office/powerpoint/2010/main" val="65422404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9200" y="838200"/>
            <a:ext cx="11734800" cy="2090738"/>
          </a:xfrm>
          <a:extLst>
            <a:ext uri="{909E8E84-426E-40dd-AFC4-6F175D3DCCD1}"/>
            <a:ext uri="{91240B29-F687-4f45-9708-019B960494DF}"/>
            <a:ext uri="{AF507438-7753-43e0-B8FC-AC1667EBCBE1}"/>
            <a:ext uri="{FAA26D3D-D897-4be2-8F04-BA451C77F1D7}"/>
          </a:extLst>
        </p:spPr>
        <p:txBody>
          <a:bodyPr/>
          <a:lstStyle/>
          <a:p>
            <a:pPr>
              <a:defRPr/>
            </a:pPr>
            <a:r>
              <a:rPr lang="en-US" altLang="en-US" dirty="0">
                <a:latin typeface="Helvetica Neue" charset="0"/>
              </a:rPr>
              <a:t/>
            </a:r>
            <a:br>
              <a:rPr lang="en-US" altLang="en-US" dirty="0">
                <a:latin typeface="Helvetica Neue" charset="0"/>
              </a:rPr>
            </a:br>
            <a:endParaRPr lang="en-US" dirty="0"/>
          </a:p>
        </p:txBody>
      </p:sp>
      <p:sp>
        <p:nvSpPr>
          <p:cNvPr id="107523" name="Subtitle 2"/>
          <p:cNvSpPr>
            <a:spLocks noGrp="1"/>
          </p:cNvSpPr>
          <p:nvPr>
            <p:ph type="subTitle" idx="1"/>
          </p:nvPr>
        </p:nvSpPr>
        <p:spPr bwMode="auto">
          <a:xfrm>
            <a:off x="6684" y="0"/>
            <a:ext cx="16249316" cy="2492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algn="ctr"/>
            <a:r>
              <a:rPr lang="en-US" altLang="en-US" sz="6600" dirty="0" smtClean="0">
                <a:solidFill>
                  <a:srgbClr val="306199"/>
                </a:solidFill>
              </a:rPr>
              <a:t>Potential Points Of Failure</a:t>
            </a:r>
            <a:endParaRPr lang="en-US" altLang="en-US" sz="6600" dirty="0" smtClean="0">
              <a:solidFill>
                <a:srgbClr val="306199"/>
              </a:solidFill>
              <a:latin typeface="Helvetica Neue" charset="0"/>
            </a:endParaRPr>
          </a:p>
        </p:txBody>
      </p:sp>
      <p:sp>
        <p:nvSpPr>
          <p:cNvPr id="10752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200">
                <a:solidFill>
                  <a:srgbClr val="000000"/>
                </a:solidFill>
                <a:latin typeface="Gill Sans" charset="0"/>
                <a:ea typeface="ヒラギノ角ゴ ProN W3" charset="-128"/>
                <a:sym typeface="Gill Sans" charset="0"/>
              </a:defRPr>
            </a:lvl1pPr>
            <a:lvl2pPr marL="742950" indent="-285750">
              <a:defRPr sz="4200">
                <a:solidFill>
                  <a:srgbClr val="000000"/>
                </a:solidFill>
                <a:latin typeface="Gill Sans" charset="0"/>
                <a:ea typeface="ヒラギノ角ゴ ProN W3" charset="-128"/>
                <a:sym typeface="Gill Sans" charset="0"/>
              </a:defRPr>
            </a:lvl2pPr>
            <a:lvl3pPr marL="1143000" indent="-228600">
              <a:defRPr sz="4200">
                <a:solidFill>
                  <a:srgbClr val="000000"/>
                </a:solidFill>
                <a:latin typeface="Gill Sans" charset="0"/>
                <a:ea typeface="ヒラギノ角ゴ ProN W3" charset="-128"/>
                <a:sym typeface="Gill Sans" charset="0"/>
              </a:defRPr>
            </a:lvl3pPr>
            <a:lvl4pPr marL="1600200" indent="-228600">
              <a:defRPr sz="4200">
                <a:solidFill>
                  <a:srgbClr val="000000"/>
                </a:solidFill>
                <a:latin typeface="Gill Sans" charset="0"/>
                <a:ea typeface="ヒラギノ角ゴ ProN W3" charset="-128"/>
                <a:sym typeface="Gill Sans" charset="0"/>
              </a:defRPr>
            </a:lvl4pPr>
            <a:lvl5pPr marL="2057400" indent="-22860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EAC646AD-F2CF-414D-A4D1-0713F6B22CC4}" type="slidenum">
              <a:rPr lang="en-US" altLang="en-US" sz="1200" smtClean="0">
                <a:solidFill>
                  <a:srgbClr val="808080"/>
                </a:solidFill>
                <a:latin typeface="Helvetica Neue" charset="0"/>
                <a:ea typeface="MS PGothic" panose="020B0600070205080204" pitchFamily="34" charset="-128"/>
                <a:sym typeface="Avenir LT Std 35 Light" charset="0"/>
              </a:rPr>
              <a:pPr/>
              <a:t>2</a:t>
            </a:fld>
            <a:endParaRPr lang="en-US" altLang="en-US" sz="1200" smtClean="0">
              <a:solidFill>
                <a:srgbClr val="808080"/>
              </a:solidFill>
              <a:latin typeface="Helvetica Neue" charset="0"/>
              <a:ea typeface="MS PGothic" panose="020B0600070205080204" pitchFamily="34" charset="-128"/>
              <a:sym typeface="Avenir LT Std 35 Light" charset="0"/>
            </a:endParaRPr>
          </a:p>
        </p:txBody>
      </p:sp>
      <p:grpSp>
        <p:nvGrpSpPr>
          <p:cNvPr id="8" name="Group 7"/>
          <p:cNvGrpSpPr/>
          <p:nvPr/>
        </p:nvGrpSpPr>
        <p:grpSpPr>
          <a:xfrm>
            <a:off x="2108200" y="4038600"/>
            <a:ext cx="12078368" cy="2438400"/>
            <a:chOff x="2108200" y="4038600"/>
            <a:chExt cx="12078368" cy="2438400"/>
          </a:xfrm>
        </p:grpSpPr>
        <p:sp>
          <p:nvSpPr>
            <p:cNvPr id="4" name="Rectangle 3"/>
            <p:cNvSpPr/>
            <p:nvPr/>
          </p:nvSpPr>
          <p:spPr bwMode="auto">
            <a:xfrm>
              <a:off x="2108200" y="4038600"/>
              <a:ext cx="4572000" cy="2438400"/>
            </a:xfrm>
            <a:prstGeom prst="rect">
              <a:avLst/>
            </a:prstGeom>
            <a:noFill/>
            <a:ln w="25400" cap="flat" cmpd="sng" algn="ctr">
              <a:solidFill>
                <a:srgbClr val="F16F3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7" name="Rectangle 6"/>
            <p:cNvSpPr/>
            <p:nvPr/>
          </p:nvSpPr>
          <p:spPr bwMode="auto">
            <a:xfrm>
              <a:off x="9614568" y="4038600"/>
              <a:ext cx="4572000" cy="2438400"/>
            </a:xfrm>
            <a:prstGeom prst="rect">
              <a:avLst/>
            </a:prstGeom>
            <a:noFill/>
            <a:ln w="25400" cap="flat" cmpd="sng" algn="ctr">
              <a:solidFill>
                <a:srgbClr val="F16F37"/>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5" name="Right Arrow 4"/>
            <p:cNvSpPr/>
            <p:nvPr/>
          </p:nvSpPr>
          <p:spPr bwMode="auto">
            <a:xfrm>
              <a:off x="6680200" y="5257800"/>
              <a:ext cx="2934368" cy="304800"/>
            </a:xfrm>
            <a:prstGeom prst="rightArrow">
              <a:avLst/>
            </a:prstGeom>
            <a:solidFill>
              <a:srgbClr val="F16F37"/>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6" name="Explosion 1 5"/>
            <p:cNvSpPr/>
            <p:nvPr/>
          </p:nvSpPr>
          <p:spPr bwMode="auto">
            <a:xfrm>
              <a:off x="7670800" y="4495800"/>
              <a:ext cx="1066800" cy="1981200"/>
            </a:xfrm>
            <a:prstGeom prst="irregularSeal1">
              <a:avLst/>
            </a:prstGeom>
            <a:solidFill>
              <a:srgbClr val="306199"/>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grpSp>
    </p:spTree>
    <p:extLst>
      <p:ext uri="{BB962C8B-B14F-4D97-AF65-F5344CB8AC3E}">
        <p14:creationId xmlns:p14="http://schemas.microsoft.com/office/powerpoint/2010/main" val="163529926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image">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image">
      <a:majorFont>
        <a:latin typeface="Avenir LT Std 45 Book"/>
        <a:ea typeface="ヒラギノ角ゴ ProN W3"/>
        <a:cs typeface="ヒラギノ角ゴ ProN W3"/>
      </a:majorFont>
      <a:minorFont>
        <a:latin typeface="Avenir LT Std 45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im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5833</TotalTime>
  <Pages>0</Pages>
  <Words>279</Words>
  <Characters>0</Characters>
  <Application>Microsoft Office PowerPoint</Application>
  <PresentationFormat>Custom</PresentationFormat>
  <Lines>0</Lines>
  <Paragraphs>19</Paragraphs>
  <Slides>2</Slides>
  <Notes>2</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2</vt:i4>
      </vt:variant>
    </vt:vector>
  </HeadingPairs>
  <TitlesOfParts>
    <vt:vector size="22" baseType="lpstr">
      <vt:lpstr>ＭＳ Ｐゴシック</vt:lpstr>
      <vt:lpstr>ＭＳ Ｐゴシック</vt:lpstr>
      <vt:lpstr>Arial</vt:lpstr>
      <vt:lpstr>Arial Narrow Italic</vt:lpstr>
      <vt:lpstr>Avenir LT Std 35 Light</vt:lpstr>
      <vt:lpstr>Avenir LT Std 45 Book</vt:lpstr>
      <vt:lpstr>Calibri</vt:lpstr>
      <vt:lpstr>Calibri Light</vt:lpstr>
      <vt:lpstr>Futura</vt:lpstr>
      <vt:lpstr>Futura LT Pro Medium</vt:lpstr>
      <vt:lpstr>Gill Sans</vt:lpstr>
      <vt:lpstr>Helvetica Neue</vt:lpstr>
      <vt:lpstr>HelveticaNeueLT Pro 55 Roman</vt:lpstr>
      <vt:lpstr>ヒラギノ角ゴ ProN W3</vt:lpstr>
      <vt:lpstr>2_image</vt:lpstr>
      <vt:lpstr>3_image</vt:lpstr>
      <vt:lpstr>4_image</vt:lpstr>
      <vt:lpstr>5_image</vt:lpstr>
      <vt:lpstr>6_image</vt:lpstr>
      <vt:lpstr>7_image</vt:lpstr>
      <vt:lpstr>PowerPoint Presentation</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Cori Prainito</dc:creator>
  <cp:keywords/>
  <dc:description/>
  <cp:lastModifiedBy>Onorio Catenacci</cp:lastModifiedBy>
  <cp:revision>207</cp:revision>
  <cp:lastPrinted>2015-06-12T20:06:24Z</cp:lastPrinted>
  <dcterms:modified xsi:type="dcterms:W3CDTF">2017-01-20T21:07:03Z</dcterms:modified>
</cp:coreProperties>
</file>