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66" r:id="rId1"/>
    <p:sldMasterId id="2147484591" r:id="rId2"/>
    <p:sldMasterId id="2147484598" r:id="rId3"/>
    <p:sldMasterId id="2147484605" r:id="rId4"/>
    <p:sldMasterId id="2147484617" r:id="rId5"/>
    <p:sldMasterId id="2147484624" r:id="rId6"/>
  </p:sldMasterIdLst>
  <p:notesMasterIdLst>
    <p:notesMasterId r:id="rId11"/>
  </p:notesMasterIdLst>
  <p:handoutMasterIdLst>
    <p:handoutMasterId r:id="rId12"/>
  </p:handoutMasterIdLst>
  <p:sldIdLst>
    <p:sldId id="349" r:id="rId7"/>
    <p:sldId id="327" r:id="rId8"/>
    <p:sldId id="386" r:id="rId9"/>
    <p:sldId id="379" r:id="rId10"/>
  </p:sldIdLst>
  <p:sldSz cx="16256000" cy="9753600"/>
  <p:notesSz cx="6950075" cy="9236075"/>
  <p:defaultTextStyle>
    <a:defPPr>
      <a:defRPr lang="en-US"/>
    </a:defPPr>
    <a:lvl1pPr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1pPr>
    <a:lvl2pPr marL="457200"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2pPr>
    <a:lvl3pPr marL="914400"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3pPr>
    <a:lvl4pPr marL="1371600"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4pPr>
    <a:lvl5pPr marL="1828800"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000000"/>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000000"/>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000000"/>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000000"/>
        </a:solidFill>
        <a:latin typeface="Gill Sans" charset="0"/>
        <a:ea typeface="ヒラギノ角ゴ ProN W3" charset="-128"/>
        <a:cs typeface="+mn-cs"/>
        <a:sym typeface="Gill Sans" charset="0"/>
      </a:defRPr>
    </a:lvl9pPr>
  </p:defaultTextStyle>
  <p:extLst>
    <p:ext uri="{EFAFB233-063F-42B5-8137-9DF3F51BA10A}">
      <p15:sldGuideLst xmlns:p15="http://schemas.microsoft.com/office/powerpoint/2012/main">
        <p15:guide id="1" orient="horz" pos="3072">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6F37"/>
    <a:srgbClr val="306199"/>
    <a:srgbClr val="F07330"/>
    <a:srgbClr val="F78932"/>
    <a:srgbClr val="A1CE57"/>
    <a:srgbClr val="01A998"/>
    <a:srgbClr val="ABD284"/>
    <a:srgbClr val="3441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188" autoAdjust="0"/>
  </p:normalViewPr>
  <p:slideViewPr>
    <p:cSldViewPr>
      <p:cViewPr varScale="1">
        <p:scale>
          <a:sx n="30" d="100"/>
          <a:sy n="30" d="100"/>
        </p:scale>
        <p:origin x="1805" y="38"/>
      </p:cViewPr>
      <p:guideLst>
        <p:guide orient="horz" pos="3072"/>
        <p:guide pos="5120"/>
      </p:guideLst>
    </p:cSldViewPr>
  </p:slideViewPr>
  <p:notesTextViewPr>
    <p:cViewPr>
      <p:scale>
        <a:sx n="50" d="100"/>
        <a:sy n="50" d="100"/>
      </p:scale>
      <p:origin x="0" y="0"/>
    </p:cViewPr>
  </p:notesTextViewPr>
  <p:sorterViewPr>
    <p:cViewPr varScale="1">
      <p:scale>
        <a:sx n="1" d="1"/>
        <a:sy n="1" d="1"/>
      </p:scale>
      <p:origin x="0" y="-6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3550"/>
          </a:xfrm>
          <a:prstGeom prst="rect">
            <a:avLst/>
          </a:prstGeom>
        </p:spPr>
        <p:txBody>
          <a:bodyPr vert="horz" lIns="92492" tIns="46246" rIns="92492" bIns="46246" rtlCol="0"/>
          <a:lstStyle>
            <a:lvl1pPr algn="l">
              <a:defRPr sz="1200"/>
            </a:lvl1pPr>
          </a:lstStyle>
          <a:p>
            <a:pPr>
              <a:defRPr/>
            </a:pPr>
            <a:endParaRPr lang="en-US"/>
          </a:p>
        </p:txBody>
      </p:sp>
      <p:sp>
        <p:nvSpPr>
          <p:cNvPr id="3" name="Date Placeholder 2"/>
          <p:cNvSpPr>
            <a:spLocks noGrp="1"/>
          </p:cNvSpPr>
          <p:nvPr>
            <p:ph type="dt" sz="quarter" idx="1"/>
          </p:nvPr>
        </p:nvSpPr>
        <p:spPr>
          <a:xfrm>
            <a:off x="3937000" y="0"/>
            <a:ext cx="3011488" cy="463550"/>
          </a:xfrm>
          <a:prstGeom prst="rect">
            <a:avLst/>
          </a:prstGeom>
        </p:spPr>
        <p:txBody>
          <a:bodyPr vert="horz" lIns="92492" tIns="46246" rIns="92492" bIns="46246" rtlCol="0"/>
          <a:lstStyle>
            <a:lvl1pPr algn="r">
              <a:defRPr sz="1200"/>
            </a:lvl1pPr>
          </a:lstStyle>
          <a:p>
            <a:pPr>
              <a:defRPr/>
            </a:pPr>
            <a:fld id="{F6CF2F94-2919-44DD-9919-192D4A59F42B}" type="datetimeFigureOut">
              <a:rPr lang="en-US"/>
              <a:pPr>
                <a:defRPr/>
              </a:pPr>
              <a:t>1/10/2017</a:t>
            </a:fld>
            <a:endParaRPr lang="en-US"/>
          </a:p>
        </p:txBody>
      </p:sp>
      <p:sp>
        <p:nvSpPr>
          <p:cNvPr id="4" name="Footer Placeholder 3"/>
          <p:cNvSpPr>
            <a:spLocks noGrp="1"/>
          </p:cNvSpPr>
          <p:nvPr>
            <p:ph type="ftr" sz="quarter" idx="2"/>
          </p:nvPr>
        </p:nvSpPr>
        <p:spPr>
          <a:xfrm>
            <a:off x="0" y="8772525"/>
            <a:ext cx="3011488" cy="463550"/>
          </a:xfrm>
          <a:prstGeom prst="rect">
            <a:avLst/>
          </a:prstGeom>
        </p:spPr>
        <p:txBody>
          <a:bodyPr vert="horz" lIns="92492" tIns="46246" rIns="92492" bIns="46246"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37000" y="8772525"/>
            <a:ext cx="3011488" cy="463550"/>
          </a:xfrm>
          <a:prstGeom prst="rect">
            <a:avLst/>
          </a:prstGeom>
        </p:spPr>
        <p:txBody>
          <a:bodyPr vert="horz" lIns="92492" tIns="46246" rIns="92492" bIns="46246" rtlCol="0" anchor="b"/>
          <a:lstStyle>
            <a:lvl1pPr algn="r">
              <a:defRPr sz="1200"/>
            </a:lvl1pPr>
          </a:lstStyle>
          <a:p>
            <a:pPr>
              <a:defRPr/>
            </a:pPr>
            <a:fld id="{FC07C5BB-6F8F-4FB1-9993-E2B2327FB6C3}" type="slidenum">
              <a:rPr lang="en-US"/>
              <a:pPr>
                <a:defRPr/>
              </a:pPr>
              <a:t>‹#›</a:t>
            </a:fld>
            <a:endParaRPr lang="en-US"/>
          </a:p>
        </p:txBody>
      </p:sp>
    </p:spTree>
    <p:extLst>
      <p:ext uri="{BB962C8B-B14F-4D97-AF65-F5344CB8AC3E}">
        <p14:creationId xmlns:p14="http://schemas.microsoft.com/office/powerpoint/2010/main" val="121228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2492" tIns="46246" rIns="92492" bIns="46246" rtlCol="0"/>
          <a:lstStyle>
            <a:lvl1pPr algn="l" eaLnBrk="1" hangingPunct="1">
              <a:defRPr sz="12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3937000" y="0"/>
            <a:ext cx="3011488" cy="461963"/>
          </a:xfrm>
          <a:prstGeom prst="rect">
            <a:avLst/>
          </a:prstGeom>
        </p:spPr>
        <p:txBody>
          <a:bodyPr vert="horz" wrap="square" lIns="92492" tIns="46246" rIns="92492" bIns="46246" numCol="1" anchor="t" anchorCtr="0" compatLnSpc="1">
            <a:prstTxWarp prst="textNoShape">
              <a:avLst/>
            </a:prstTxWarp>
          </a:bodyPr>
          <a:lstStyle>
            <a:lvl1pPr algn="r" eaLnBrk="1" hangingPunct="1">
              <a:defRPr sz="1200"/>
            </a:lvl1pPr>
          </a:lstStyle>
          <a:p>
            <a:pPr>
              <a:defRPr/>
            </a:pPr>
            <a:fld id="{1BD269CD-FC67-4968-95FF-492B4A6E3C03}" type="datetimeFigureOut">
              <a:rPr lang="en-US"/>
              <a:pPr>
                <a:defRPr/>
              </a:pPr>
              <a:t>1/10/2017</a:t>
            </a:fld>
            <a:endParaRPr lang="en-US"/>
          </a:p>
        </p:txBody>
      </p:sp>
      <p:sp>
        <p:nvSpPr>
          <p:cNvPr id="4" name="Slide Image Placeholder 3"/>
          <p:cNvSpPr>
            <a:spLocks noGrp="1" noRot="1" noChangeAspect="1"/>
          </p:cNvSpPr>
          <p:nvPr>
            <p:ph type="sldImg" idx="2"/>
          </p:nvPr>
        </p:nvSpPr>
        <p:spPr>
          <a:xfrm>
            <a:off x="588963" y="692150"/>
            <a:ext cx="5772150" cy="3463925"/>
          </a:xfrm>
          <a:prstGeom prst="rect">
            <a:avLst/>
          </a:prstGeom>
          <a:noFill/>
          <a:ln w="12700">
            <a:solidFill>
              <a:prstClr val="black"/>
            </a:solidFill>
          </a:ln>
        </p:spPr>
        <p:txBody>
          <a:bodyPr vert="horz" lIns="92492" tIns="46246" rIns="92492" bIns="46246" rtlCol="0" anchor="ctr"/>
          <a:lstStyle/>
          <a:p>
            <a:pPr lvl="0"/>
            <a:endParaRPr lang="en-US" noProof="0" smtClean="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2492" tIns="46246" rIns="92492" bIns="46246"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2492" tIns="46246" rIns="92492" bIns="46246" rtlCol="0" anchor="b"/>
          <a:lstStyle>
            <a:lvl1pPr algn="l" eaLnBrk="1" hangingPunct="1">
              <a:defRPr sz="12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wrap="square" lIns="92492" tIns="46246" rIns="92492" bIns="46246" numCol="1" anchor="b" anchorCtr="0" compatLnSpc="1">
            <a:prstTxWarp prst="textNoShape">
              <a:avLst/>
            </a:prstTxWarp>
          </a:bodyPr>
          <a:lstStyle>
            <a:lvl1pPr algn="r" eaLnBrk="1" hangingPunct="1">
              <a:defRPr sz="1200"/>
            </a:lvl1pPr>
          </a:lstStyle>
          <a:p>
            <a:pPr>
              <a:defRPr/>
            </a:pPr>
            <a:fld id="{12CD6463-D4CB-4E18-A667-921951186F21}" type="slidenum">
              <a:rPr lang="en-US"/>
              <a:pPr>
                <a:defRPr/>
              </a:pPr>
              <a:t>‹#›</a:t>
            </a:fld>
            <a:endParaRPr lang="en-US"/>
          </a:p>
        </p:txBody>
      </p:sp>
    </p:spTree>
    <p:extLst>
      <p:ext uri="{BB962C8B-B14F-4D97-AF65-F5344CB8AC3E}">
        <p14:creationId xmlns:p14="http://schemas.microsoft.com/office/powerpoint/2010/main" val="241541267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get into the subject of unit testing and integration testing it seems wise to take a few moments</a:t>
            </a:r>
            <a:r>
              <a:rPr lang="en-US" baseline="0" dirty="0" smtClean="0"/>
              <a:t> to discuss a few background details.  It’s important to recognize and understand that </a:t>
            </a:r>
            <a:r>
              <a:rPr lang="en-US" i="1" baseline="0" dirty="0" smtClean="0"/>
              <a:t>all</a:t>
            </a:r>
            <a:r>
              <a:rPr lang="en-US" baseline="0" dirty="0" smtClean="0"/>
              <a:t> software no matter how carefully constructed contains bugs.  This is due to the fact that software is constructed by imperfect human beings operating under time constraints and operating with less than perfect knowledge.  Take a deep breath and allow yourself to accept the fact that no matter how carefully you write your code other people will be able to find things wrong with it—probably won’t even be that hard for them. </a:t>
            </a:r>
          </a:p>
          <a:p>
            <a:endParaRPr lang="en-US" baseline="0" dirty="0" smtClean="0"/>
          </a:p>
          <a:p>
            <a:r>
              <a:rPr lang="en-US" baseline="0" dirty="0" smtClean="0"/>
              <a:t>I say this for two reasons:</a:t>
            </a:r>
          </a:p>
          <a:p>
            <a:endParaRPr lang="en-US" baseline="0" dirty="0" smtClean="0"/>
          </a:p>
          <a:p>
            <a:r>
              <a:rPr lang="en-US" baseline="0" dirty="0" smtClean="0"/>
              <a:t>1.) It can be a blow to one’s ego to hear about bugs in our software. Most of us are very conscientious and try very carefully to construct our software carefully.  Bugs are going to creep in and there’s not a lot we can do about it.  It’s no reflection on the skill of the developers involved if a bug or two shows up.  Of course none of us are happy about bugs in our software but try to keep things in perspective.  If someone finds 20 bugs in 10 lines of code you’ve checked in, take that as a sign you need to be more diligent.  If someone finds a very obscure corner-case in software you wrote three years ago, thank them for helping you to make better software and don’t take it too hard because everyone creates bugs. </a:t>
            </a:r>
          </a:p>
          <a:p>
            <a:endParaRPr lang="en-US" baseline="0" dirty="0" smtClean="0"/>
          </a:p>
          <a:p>
            <a:r>
              <a:rPr lang="en-US" baseline="0" dirty="0" smtClean="0"/>
              <a:t>2.) We need the right frame of mind when we’re discussing testing.  We need to think like a tester.  There will be bugs in our software.  We’re just trying to find them and root them out (if necessary) before our end-users do.  We also need to do our best to insure that </a:t>
            </a:r>
            <a:r>
              <a:rPr lang="en-US" i="1" baseline="0" dirty="0" smtClean="0"/>
              <a:t>major</a:t>
            </a:r>
            <a:r>
              <a:rPr lang="en-US" baseline="0" dirty="0" smtClean="0"/>
              <a:t> bugs which may cause data to be lost or corrupted are removed before we put our software into the hands of end-users.  And like a tester, we need to change our mind set from how we expect our software to be used to how someone might (unintentionally, of course) misuse our software.  Things like passing nulls when they should be passing values for example.  People clicking on the OK button when they’ve not filled in all the required fields; things of this sort. </a:t>
            </a:r>
          </a:p>
          <a:p>
            <a:endParaRPr lang="en-US" baseline="0" dirty="0" smtClean="0"/>
          </a:p>
          <a:p>
            <a:r>
              <a:rPr lang="en-US" baseline="0" dirty="0" smtClean="0"/>
              <a:t>By the same token, all software, no matter how well constructed will eventually need to be changed.  Even if we were able to create perfect software for the first release, business needs change and we can’t control that.  Businesses, justifiably, are reluctant to spend money to have software rebuilt from scratch when their customers needs change a little.  Hence software will need to be changed.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2</a:t>
            </a:fld>
            <a:endParaRPr lang="en-US"/>
          </a:p>
        </p:txBody>
      </p:sp>
    </p:spTree>
    <p:extLst>
      <p:ext uri="{BB962C8B-B14F-4D97-AF65-F5344CB8AC3E}">
        <p14:creationId xmlns:p14="http://schemas.microsoft.com/office/powerpoint/2010/main" val="234588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few basic terms I need</a:t>
            </a:r>
            <a:r>
              <a:rPr lang="en-US" baseline="0" dirty="0" smtClean="0"/>
              <a:t> to define in order to continue with this discussion.  </a:t>
            </a:r>
          </a:p>
          <a:p>
            <a:endParaRPr lang="en-US" baseline="0" dirty="0" smtClean="0"/>
          </a:p>
          <a:p>
            <a:r>
              <a:rPr lang="en-US" i="1" baseline="0" dirty="0" smtClean="0"/>
              <a:t>Black box</a:t>
            </a:r>
            <a:r>
              <a:rPr lang="en-US" baseline="0" dirty="0" smtClean="0"/>
              <a:t> testing is a form of testing where we create tests without any reference to the internals of the software.  We may know that a particular input field has code associated to confirm that the input is no more than 100 and no less than 1.  Black box testing would have us enter random strings and random numbers.  </a:t>
            </a:r>
          </a:p>
          <a:p>
            <a:endParaRPr lang="en-US" baseline="0" dirty="0" smtClean="0"/>
          </a:p>
          <a:p>
            <a:r>
              <a:rPr lang="en-US" i="1" baseline="0" dirty="0" smtClean="0"/>
              <a:t>White box</a:t>
            </a:r>
            <a:r>
              <a:rPr lang="en-US" baseline="0" dirty="0" smtClean="0"/>
              <a:t> testing, as you might guess is the opposite of black box testing.  This is testing based on a knowledge of the exact inner details of how the software works.  If we know that a given input is expected to be no more than 100 and no less than 1 white box testing would be testing with a value of 1, a value of 100, a value of 0 and a value of 101.  That is we create our tests with reference to what we know about the internal construction of the software.  This is also sometimes called </a:t>
            </a:r>
            <a:r>
              <a:rPr lang="en-US" i="1" baseline="0" dirty="0" smtClean="0"/>
              <a:t>glass box</a:t>
            </a:r>
            <a:r>
              <a:rPr lang="en-US" baseline="0" dirty="0" smtClean="0"/>
              <a:t> testing.</a:t>
            </a:r>
            <a:endParaRPr lang="en-US" dirty="0"/>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3</a:t>
            </a:fld>
            <a:endParaRPr lang="en-US"/>
          </a:p>
        </p:txBody>
      </p:sp>
    </p:spTree>
    <p:extLst>
      <p:ext uri="{BB962C8B-B14F-4D97-AF65-F5344CB8AC3E}">
        <p14:creationId xmlns:p14="http://schemas.microsoft.com/office/powerpoint/2010/main" val="55592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several different but distinct concepts in play when we discuss testing. </a:t>
            </a:r>
          </a:p>
          <a:p>
            <a:endParaRPr lang="en-US" baseline="0" dirty="0" smtClean="0"/>
          </a:p>
          <a:p>
            <a:r>
              <a:rPr lang="en-US" baseline="0" dirty="0" smtClean="0"/>
              <a:t>There’s the notion of </a:t>
            </a:r>
            <a:r>
              <a:rPr lang="en-US" i="1" baseline="0" dirty="0" smtClean="0"/>
              <a:t>unit testing</a:t>
            </a:r>
            <a:r>
              <a:rPr lang="en-US" baseline="0" dirty="0" smtClean="0"/>
              <a:t>—which is testing a unit of software.  You may notice that the term </a:t>
            </a:r>
            <a:r>
              <a:rPr lang="en-US" i="1" baseline="0" dirty="0" smtClean="0"/>
              <a:t>unit</a:t>
            </a:r>
            <a:r>
              <a:rPr lang="en-US" baseline="0" dirty="0" smtClean="0"/>
              <a:t> is deliberately vague.  A unit may be a method in a class or the entire class itself.  The important thing here is that we want to test whichever thing it is that we’re testing in isolation.  We want as much as possible to avoid testing dependencies.  </a:t>
            </a:r>
          </a:p>
          <a:p>
            <a:endParaRPr lang="en-US" baseline="0" dirty="0" smtClean="0"/>
          </a:p>
          <a:p>
            <a:r>
              <a:rPr lang="en-US" baseline="0" dirty="0" smtClean="0"/>
              <a:t>A related but slightly more comprehensive test is an </a:t>
            </a:r>
            <a:r>
              <a:rPr lang="en-US" i="1" baseline="0" dirty="0" smtClean="0"/>
              <a:t>integration test</a:t>
            </a:r>
            <a:r>
              <a:rPr lang="en-US" baseline="0" dirty="0" smtClean="0"/>
              <a:t>.  This is a test that tests the behavior of multiple units which coordinate to complete some particular action we’re interested in testing. </a:t>
            </a:r>
          </a:p>
          <a:p>
            <a:endParaRPr lang="en-US" baseline="0" dirty="0" smtClean="0"/>
          </a:p>
          <a:p>
            <a:r>
              <a:rPr lang="en-US" baseline="0" dirty="0" smtClean="0"/>
              <a:t>A bit more comprehensive than this is the notion of </a:t>
            </a:r>
            <a:r>
              <a:rPr lang="en-US" i="1" baseline="0" dirty="0" smtClean="0"/>
              <a:t>system testing</a:t>
            </a:r>
            <a:r>
              <a:rPr lang="en-US" baseline="0" dirty="0" smtClean="0"/>
              <a:t>. This is testing the entire software application to insure the entire application works together as expected.  </a:t>
            </a:r>
          </a:p>
          <a:p>
            <a:endParaRPr lang="en-US" baseline="0" dirty="0" smtClean="0"/>
          </a:p>
          <a:p>
            <a:r>
              <a:rPr lang="en-US" baseline="0" dirty="0" smtClean="0"/>
              <a:t>One step above this and a final form of testing is </a:t>
            </a:r>
            <a:r>
              <a:rPr lang="en-US" i="1" baseline="0" dirty="0" smtClean="0"/>
              <a:t>acceptance testing</a:t>
            </a:r>
            <a:r>
              <a:rPr lang="en-US" baseline="0" dirty="0" smtClean="0"/>
              <a:t>.  While system testing may find issues with the entire application acceptance testing is concerned with insuring that the final system does what the customer is asking for.  </a:t>
            </a:r>
          </a:p>
          <a:p>
            <a:endParaRPr lang="en-US" baseline="0" dirty="0" smtClean="0"/>
          </a:p>
          <a:p>
            <a:r>
              <a:rPr lang="en-US" baseline="0" dirty="0" smtClean="0"/>
              <a:t>There’s also the idea of regression testing.  This idea is somewhat orthogonal to both unit testing and integration testing.  It’s the notion of testing our software to insure that once we’ve set a behavior with our end-users we want to avoid accidentally modifying the behavior. For example if in the first version of our software the down arrow moves a user from one record to the next if we make a change and the down arrow no longer moves us from one record to the next that’s what we call a regression.  Regression testing can happen at all levels of abstraction; the unit test level, the integration test level and the acceptance testing level.  In fact this is the main purpose of most unit testing; it allows us to refactor our code and then user our unit tests as a way of regression testing our code.  </a:t>
            </a:r>
          </a:p>
          <a:p>
            <a:endParaRPr lang="en-US" baseline="0" dirty="0" smtClean="0"/>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4</a:t>
            </a:fld>
            <a:endParaRPr lang="en-US"/>
          </a:p>
        </p:txBody>
      </p:sp>
    </p:spTree>
    <p:extLst>
      <p:ext uri="{BB962C8B-B14F-4D97-AF65-F5344CB8AC3E}">
        <p14:creationId xmlns:p14="http://schemas.microsoft.com/office/powerpoint/2010/main" val="2076087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range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b="0" i="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0879C74F-6365-444D-AF20-93AA4AB6768F}" type="slidenum">
              <a:rPr lang="en-US"/>
              <a:pPr>
                <a:defRPr/>
              </a:pPr>
              <a:t>‹#›</a:t>
            </a:fld>
            <a:endParaRPr lang="en-US"/>
          </a:p>
        </p:txBody>
      </p:sp>
    </p:spTree>
    <p:extLst>
      <p:ext uri="{BB962C8B-B14F-4D97-AF65-F5344CB8AC3E}">
        <p14:creationId xmlns:p14="http://schemas.microsoft.com/office/powerpoint/2010/main" val="240987072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Blue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C5CDB984-8378-47A3-891F-38A8EF5CDD29}" type="slidenum">
              <a:rPr lang="en-US"/>
              <a:pPr>
                <a:defRPr/>
              </a:pPr>
              <a:t>‹#›</a:t>
            </a:fld>
            <a:endParaRPr lang="en-US"/>
          </a:p>
        </p:txBody>
      </p:sp>
    </p:spTree>
    <p:extLst>
      <p:ext uri="{BB962C8B-B14F-4D97-AF65-F5344CB8AC3E}">
        <p14:creationId xmlns:p14="http://schemas.microsoft.com/office/powerpoint/2010/main" val="10829519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AGENDA">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16256000" cy="2090737"/>
          </a:xfrm>
        </p:spPr>
        <p:txBody>
          <a:bodyPr anchor="b"/>
          <a:lstStyle>
            <a:lvl1pPr algn="ctr">
              <a:defRPr sz="4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2743200"/>
            <a:ext cx="16256000" cy="2492375"/>
          </a:xfrm>
          <a:prstGeom prst="rect">
            <a:avLst/>
          </a:prstGeom>
        </p:spPr>
        <p:txBody>
          <a:bodyPr vert="horz"/>
          <a:lstStyle>
            <a:lvl1pPr marL="0" indent="0" algn="ctr">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45B29553-16FC-462D-9159-1D4FB593B3ED}" type="slidenum">
              <a:rPr lang="en-US"/>
              <a:pPr>
                <a:defRPr/>
              </a:pPr>
              <a:t>‹#›</a:t>
            </a:fld>
            <a:endParaRPr lang="en-US"/>
          </a:p>
        </p:txBody>
      </p:sp>
    </p:spTree>
    <p:extLst>
      <p:ext uri="{BB962C8B-B14F-4D97-AF65-F5344CB8AC3E}">
        <p14:creationId xmlns:p14="http://schemas.microsoft.com/office/powerpoint/2010/main" val="30410131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A9BAAB15-30B1-4672-853F-D246CC33980A}" type="slidenum">
              <a:rPr lang="en-US"/>
              <a:pPr>
                <a:defRPr/>
              </a:pPr>
              <a:t>‹#›</a:t>
            </a:fld>
            <a:endParaRPr lang="en-US"/>
          </a:p>
        </p:txBody>
      </p:sp>
    </p:spTree>
    <p:extLst>
      <p:ext uri="{BB962C8B-B14F-4D97-AF65-F5344CB8AC3E}">
        <p14:creationId xmlns:p14="http://schemas.microsoft.com/office/powerpoint/2010/main" val="234078660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ue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0317AB14-3A5D-4895-B1C7-792296DEA6F0}" type="slidenum">
              <a:rPr lang="en-US"/>
              <a:pPr>
                <a:defRPr/>
              </a:pPr>
              <a:t>‹#›</a:t>
            </a:fld>
            <a:endParaRPr lang="en-US"/>
          </a:p>
        </p:txBody>
      </p:sp>
    </p:spTree>
    <p:extLst>
      <p:ext uri="{BB962C8B-B14F-4D97-AF65-F5344CB8AC3E}">
        <p14:creationId xmlns:p14="http://schemas.microsoft.com/office/powerpoint/2010/main" val="281975788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F99055BA-1063-4A4B-9365-BE4CB661FF03}" type="slidenum">
              <a:rPr lang="en-US"/>
              <a:pPr>
                <a:defRPr/>
              </a:pPr>
              <a:t>‹#›</a:t>
            </a:fld>
            <a:endParaRPr lang="en-US"/>
          </a:p>
        </p:txBody>
      </p:sp>
    </p:spTree>
    <p:extLst>
      <p:ext uri="{BB962C8B-B14F-4D97-AF65-F5344CB8AC3E}">
        <p14:creationId xmlns:p14="http://schemas.microsoft.com/office/powerpoint/2010/main" val="310368917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latin typeface="HelveticaNeueLT Pro 55 Roman"/>
                <a:cs typeface="HelveticaNeueLT Pro 55 Roman"/>
              </a:defRPr>
            </a:lvl1pPr>
            <a:lvl2pPr marL="0" indent="0" algn="l">
              <a:tabLst/>
              <a:defRPr sz="2000" b="0" i="0">
                <a:latin typeface="HelveticaNeueLT Pro 55 Roman"/>
                <a:cs typeface="HelveticaNeueLT Pro 55 Roman"/>
              </a:defRPr>
            </a:lvl2pPr>
            <a:lvl3pPr marL="0" indent="0" algn="l">
              <a:defRPr sz="2000" b="0" i="0">
                <a:latin typeface="HelveticaNeueLT Pro 55 Roman"/>
                <a:cs typeface="HelveticaNeueLT Pro 55 Roman"/>
              </a:defRPr>
            </a:lvl3pPr>
            <a:lvl4pPr algn="l">
              <a:defRPr sz="2000" b="0" i="0">
                <a:latin typeface="HelveticaNeueLT Pro 55 Roman"/>
                <a:cs typeface="HelveticaNeueLT Pro 55 Roman"/>
              </a:defRPr>
            </a:lvl4pPr>
            <a:lvl5pPr algn="l">
              <a:defRPr sz="2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FD34807B-3BEF-43F1-A5D2-E5F456D8B75D}" type="slidenum">
              <a:rPr lang="en-US"/>
              <a:pPr>
                <a:defRPr/>
              </a:pPr>
              <a:t>‹#›</a:t>
            </a:fld>
            <a:endParaRPr lang="en-US"/>
          </a:p>
        </p:txBody>
      </p:sp>
    </p:spTree>
    <p:extLst>
      <p:ext uri="{BB962C8B-B14F-4D97-AF65-F5344CB8AC3E}">
        <p14:creationId xmlns:p14="http://schemas.microsoft.com/office/powerpoint/2010/main" val="238098646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y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465A9800-10F9-40F9-B5CE-88BABC023595}" type="slidenum">
              <a:rPr lang="en-US"/>
              <a:pPr>
                <a:defRPr/>
              </a:pPr>
              <a:t>‹#›</a:t>
            </a:fld>
            <a:endParaRPr lang="en-US"/>
          </a:p>
        </p:txBody>
      </p:sp>
    </p:spTree>
    <p:extLst>
      <p:ext uri="{BB962C8B-B14F-4D97-AF65-F5344CB8AC3E}">
        <p14:creationId xmlns:p14="http://schemas.microsoft.com/office/powerpoint/2010/main" val="194249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Gray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71506C5E-26F6-43E6-940B-C013D71DED71}" type="slidenum">
              <a:rPr lang="en-US"/>
              <a:pPr>
                <a:defRPr/>
              </a:pPr>
              <a:t>‹#›</a:t>
            </a:fld>
            <a:endParaRPr lang="en-US"/>
          </a:p>
        </p:txBody>
      </p:sp>
    </p:spTree>
    <p:extLst>
      <p:ext uri="{BB962C8B-B14F-4D97-AF65-F5344CB8AC3E}">
        <p14:creationId xmlns:p14="http://schemas.microsoft.com/office/powerpoint/2010/main" val="29316648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y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41B3DB87-BD41-40D3-B873-7266EA5894C7}" type="slidenum">
              <a:rPr lang="en-US"/>
              <a:pPr>
                <a:defRPr/>
              </a:pPr>
              <a:t>‹#›</a:t>
            </a:fld>
            <a:endParaRPr lang="en-US"/>
          </a:p>
        </p:txBody>
      </p:sp>
    </p:spTree>
    <p:extLst>
      <p:ext uri="{BB962C8B-B14F-4D97-AF65-F5344CB8AC3E}">
        <p14:creationId xmlns:p14="http://schemas.microsoft.com/office/powerpoint/2010/main" val="42557977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range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E37F9A06-9C14-4869-8E80-652564402AFA}" type="slidenum">
              <a:rPr lang="en-US"/>
              <a:pPr>
                <a:defRPr/>
              </a:pPr>
              <a:t>‹#›</a:t>
            </a:fld>
            <a:endParaRPr lang="en-US"/>
          </a:p>
        </p:txBody>
      </p:sp>
    </p:spTree>
    <p:extLst>
      <p:ext uri="{BB962C8B-B14F-4D97-AF65-F5344CB8AC3E}">
        <p14:creationId xmlns:p14="http://schemas.microsoft.com/office/powerpoint/2010/main" val="6947450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Orange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A1B04D3A-2788-41CA-A6DC-CE68222B43C5}" type="slidenum">
              <a:rPr lang="en-US"/>
              <a:pPr>
                <a:defRPr/>
              </a:pPr>
              <a:t>‹#›</a:t>
            </a:fld>
            <a:endParaRPr lang="en-US"/>
          </a:p>
        </p:txBody>
      </p:sp>
    </p:spTree>
    <p:extLst>
      <p:ext uri="{BB962C8B-B14F-4D97-AF65-F5344CB8AC3E}">
        <p14:creationId xmlns:p14="http://schemas.microsoft.com/office/powerpoint/2010/main" val="167085232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FE588E49-0B8F-4582-971B-8C824415B3E6}" type="slidenum">
              <a:rPr lang="en-US"/>
              <a:pPr>
                <a:defRPr/>
              </a:pPr>
              <a:t>‹#›</a:t>
            </a:fld>
            <a:endParaRPr lang="en-US"/>
          </a:p>
        </p:txBody>
      </p:sp>
    </p:spTree>
    <p:extLst>
      <p:ext uri="{BB962C8B-B14F-4D97-AF65-F5344CB8AC3E}">
        <p14:creationId xmlns:p14="http://schemas.microsoft.com/office/powerpoint/2010/main" val="91508466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Orange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latin typeface="HelveticaNeueLT Pro 55 Roman"/>
                <a:cs typeface="HelveticaNeueLT Pro 55 Roman"/>
              </a:defRPr>
            </a:lvl1pPr>
            <a:lvl2pPr marL="0" indent="0" algn="l">
              <a:tabLst/>
              <a:defRPr sz="2000" b="0" i="0">
                <a:latin typeface="HelveticaNeueLT Pro 55 Roman"/>
                <a:cs typeface="HelveticaNeueLT Pro 55 Roman"/>
              </a:defRPr>
            </a:lvl2pPr>
            <a:lvl3pPr marL="0" indent="0" algn="l">
              <a:defRPr sz="2000" b="0" i="0">
                <a:latin typeface="HelveticaNeueLT Pro 55 Roman"/>
                <a:cs typeface="HelveticaNeueLT Pro 55 Roman"/>
              </a:defRPr>
            </a:lvl3pPr>
            <a:lvl4pPr algn="l">
              <a:defRPr sz="2000" b="0" i="0">
                <a:latin typeface="HelveticaNeueLT Pro 55 Roman"/>
                <a:cs typeface="HelveticaNeueLT Pro 55 Roman"/>
              </a:defRPr>
            </a:lvl4pPr>
            <a:lvl5pPr algn="l">
              <a:defRPr sz="2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359DB3D2-7987-453F-9046-371C2170D02A}" type="slidenum">
              <a:rPr lang="en-US"/>
              <a:pPr>
                <a:defRPr/>
              </a:pPr>
              <a:t>‹#›</a:t>
            </a:fld>
            <a:endParaRPr lang="en-US"/>
          </a:p>
        </p:txBody>
      </p:sp>
    </p:spTree>
    <p:extLst>
      <p:ext uri="{BB962C8B-B14F-4D97-AF65-F5344CB8AC3E}">
        <p14:creationId xmlns:p14="http://schemas.microsoft.com/office/powerpoint/2010/main" val="11477026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FC2DEB33-5232-4D5E-AA1A-AF07CAF9BCBA}" type="slidenum">
              <a:rPr lang="en-US"/>
              <a:pPr>
                <a:defRPr/>
              </a:pPr>
              <a:t>‹#›</a:t>
            </a:fld>
            <a:endParaRPr lang="en-US"/>
          </a:p>
        </p:txBody>
      </p:sp>
    </p:spTree>
    <p:extLst>
      <p:ext uri="{BB962C8B-B14F-4D97-AF65-F5344CB8AC3E}">
        <p14:creationId xmlns:p14="http://schemas.microsoft.com/office/powerpoint/2010/main" val="243298692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er_A">
    <p:spTree>
      <p:nvGrpSpPr>
        <p:cNvPr id="1" name=""/>
        <p:cNvGrpSpPr/>
        <p:nvPr/>
      </p:nvGrpSpPr>
      <p:grpSpPr>
        <a:xfrm>
          <a:off x="0" y="0"/>
          <a:ext cx="0" cy="0"/>
          <a:chOff x="0" y="0"/>
          <a:chExt cx="0" cy="0"/>
        </a:xfrm>
      </p:grpSpPr>
      <p:pic>
        <p:nvPicPr>
          <p:cNvPr id="3" name="Picture 4" descr="pic 1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4050"/>
            <a:ext cx="16256000" cy="83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66750"/>
            <a:ext cx="16281400" cy="832485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89605B34-225A-422B-9CF5-D6C9771E5E62}" type="slidenum">
              <a:rPr lang="en-US"/>
              <a:pPr>
                <a:defRPr/>
              </a:pPr>
              <a:t>‹#›</a:t>
            </a:fld>
            <a:endParaRPr lang="en-US"/>
          </a:p>
        </p:txBody>
      </p:sp>
    </p:spTree>
    <p:extLst>
      <p:ext uri="{BB962C8B-B14F-4D97-AF65-F5344CB8AC3E}">
        <p14:creationId xmlns:p14="http://schemas.microsoft.com/office/powerpoint/2010/main" val="396860949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3068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0960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E9E454D6-C84F-45F7-B956-AF705A0D3833}" type="slidenum">
              <a:rPr lang="en-US"/>
              <a:pPr>
                <a:defRPr/>
              </a:pPr>
              <a:t>‹#›</a:t>
            </a:fld>
            <a:endParaRPr lang="en-US"/>
          </a:p>
        </p:txBody>
      </p:sp>
    </p:spTree>
    <p:extLst>
      <p:ext uri="{BB962C8B-B14F-4D97-AF65-F5344CB8AC3E}">
        <p14:creationId xmlns:p14="http://schemas.microsoft.com/office/powerpoint/2010/main" val="183612768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3068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25400" y="60960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6FE288D-914C-42D8-9417-44918A343898}" type="slidenum">
              <a:rPr lang="en-US"/>
              <a:pPr>
                <a:defRPr/>
              </a:pPr>
              <a:t>‹#›</a:t>
            </a:fld>
            <a:endParaRPr lang="en-US"/>
          </a:p>
        </p:txBody>
      </p:sp>
    </p:spTree>
    <p:extLst>
      <p:ext uri="{BB962C8B-B14F-4D97-AF65-F5344CB8AC3E}">
        <p14:creationId xmlns:p14="http://schemas.microsoft.com/office/powerpoint/2010/main" val="102624206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85800"/>
            <a:ext cx="16306800" cy="830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25400" y="676275"/>
            <a:ext cx="16281400" cy="832485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246BD3A9-897B-4FCB-A42E-5890AD7C0A76}" type="slidenum">
              <a:rPr lang="en-US"/>
              <a:pPr>
                <a:defRPr/>
              </a:pPr>
              <a:t>‹#›</a:t>
            </a:fld>
            <a:endParaRPr lang="en-US"/>
          </a:p>
        </p:txBody>
      </p:sp>
    </p:spTree>
    <p:extLst>
      <p:ext uri="{BB962C8B-B14F-4D97-AF65-F5344CB8AC3E}">
        <p14:creationId xmlns:p14="http://schemas.microsoft.com/office/powerpoint/2010/main" val="350175353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3068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1588" y="60960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F0756799-9173-436A-9F40-96556448FFC7}" type="slidenum">
              <a:rPr lang="en-US"/>
              <a:pPr>
                <a:defRPr/>
              </a:pPr>
              <a:t>‹#›</a:t>
            </a:fld>
            <a:endParaRPr lang="en-US"/>
          </a:p>
        </p:txBody>
      </p:sp>
    </p:spTree>
    <p:extLst>
      <p:ext uri="{BB962C8B-B14F-4D97-AF65-F5344CB8AC3E}">
        <p14:creationId xmlns:p14="http://schemas.microsoft.com/office/powerpoint/2010/main" val="340335455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56000" cy="837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12700" y="60325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D6D28386-5E2E-419C-A9D4-3CE823A4782F}" type="slidenum">
              <a:rPr lang="en-US"/>
              <a:pPr>
                <a:defRPr/>
              </a:pPr>
              <a:t>‹#›</a:t>
            </a:fld>
            <a:endParaRPr lang="en-US"/>
          </a:p>
        </p:txBody>
      </p:sp>
    </p:spTree>
    <p:extLst>
      <p:ext uri="{BB962C8B-B14F-4D97-AF65-F5344CB8AC3E}">
        <p14:creationId xmlns:p14="http://schemas.microsoft.com/office/powerpoint/2010/main" val="85196802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814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19125"/>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A1A39B61-3CDC-4D01-812A-D4304ABD9F67}" type="slidenum">
              <a:rPr lang="en-US"/>
              <a:pPr>
                <a:defRPr/>
              </a:pPr>
              <a:t>‹#›</a:t>
            </a:fld>
            <a:endParaRPr lang="en-US"/>
          </a:p>
        </p:txBody>
      </p:sp>
    </p:spTree>
    <p:extLst>
      <p:ext uri="{BB962C8B-B14F-4D97-AF65-F5344CB8AC3E}">
        <p14:creationId xmlns:p14="http://schemas.microsoft.com/office/powerpoint/2010/main" val="10112225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ange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227CDE93-8B6D-41FF-B5E8-D4733300A6C9}" type="slidenum">
              <a:rPr lang="en-US"/>
              <a:pPr>
                <a:defRPr/>
              </a:pPr>
              <a:t>‹#›</a:t>
            </a:fld>
            <a:endParaRPr lang="en-US"/>
          </a:p>
        </p:txBody>
      </p:sp>
    </p:spTree>
    <p:extLst>
      <p:ext uri="{BB962C8B-B14F-4D97-AF65-F5344CB8AC3E}">
        <p14:creationId xmlns:p14="http://schemas.microsoft.com/office/powerpoint/2010/main" val="154575326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2814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25400" y="60960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FF9D1645-785C-44BB-B56E-D2142EEE7F49}" type="slidenum">
              <a:rPr lang="en-US"/>
              <a:pPr>
                <a:defRPr/>
              </a:pPr>
              <a:t>‹#›</a:t>
            </a:fld>
            <a:endParaRPr lang="en-US"/>
          </a:p>
        </p:txBody>
      </p:sp>
    </p:spTree>
    <p:extLst>
      <p:ext uri="{BB962C8B-B14F-4D97-AF65-F5344CB8AC3E}">
        <p14:creationId xmlns:p14="http://schemas.microsoft.com/office/powerpoint/2010/main" val="104813439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Breaker_B">
    <p:spTree>
      <p:nvGrpSpPr>
        <p:cNvPr id="1" name=""/>
        <p:cNvGrpSpPr/>
        <p:nvPr/>
      </p:nvGrpSpPr>
      <p:grpSpPr>
        <a:xfrm>
          <a:off x="0" y="0"/>
          <a:ext cx="0" cy="0"/>
          <a:chOff x="0" y="0"/>
          <a:chExt cx="0" cy="0"/>
        </a:xfrm>
      </p:grpSpPr>
      <p:pic>
        <p:nvPicPr>
          <p:cNvPr id="3" name="Picture 4" descr="pic 3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560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46038" y="625475"/>
            <a:ext cx="16327438" cy="8361363"/>
          </a:xfrm>
          <a:prstGeom prst="rect">
            <a:avLst/>
          </a:prstGeom>
          <a:solidFill>
            <a:schemeClr val="tx1">
              <a:alpha val="10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F0318C2-8C29-4797-8FEF-70EA238977F0}" type="slidenum">
              <a:rPr lang="en-US"/>
              <a:pPr>
                <a:defRPr/>
              </a:pPr>
              <a:t>‹#›</a:t>
            </a:fld>
            <a:endParaRPr lang="en-US"/>
          </a:p>
        </p:txBody>
      </p:sp>
    </p:spTree>
    <p:extLst>
      <p:ext uri="{BB962C8B-B14F-4D97-AF65-F5344CB8AC3E}">
        <p14:creationId xmlns:p14="http://schemas.microsoft.com/office/powerpoint/2010/main" val="382834748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Breaker_B">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22300"/>
            <a:ext cx="16306800" cy="836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46038" y="622300"/>
            <a:ext cx="16327438" cy="8361363"/>
          </a:xfrm>
          <a:prstGeom prst="rect">
            <a:avLst/>
          </a:prstGeom>
          <a:solidFill>
            <a:schemeClr val="tx1">
              <a:alpha val="10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838A4FB-EA6D-48D3-B8F6-E9EABB4C6929}" type="slidenum">
              <a:rPr lang="en-US"/>
              <a:pPr>
                <a:defRPr/>
              </a:pPr>
              <a:t>‹#›</a:t>
            </a:fld>
            <a:endParaRPr lang="en-US"/>
          </a:p>
        </p:txBody>
      </p:sp>
    </p:spTree>
    <p:extLst>
      <p:ext uri="{BB962C8B-B14F-4D97-AF65-F5344CB8AC3E}">
        <p14:creationId xmlns:p14="http://schemas.microsoft.com/office/powerpoint/2010/main" val="132017951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2814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25400" y="60960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0DF62C80-71D8-49FB-8577-634CBB980280}" type="slidenum">
              <a:rPr lang="en-US"/>
              <a:pPr>
                <a:defRPr/>
              </a:pPr>
              <a:t>‹#›</a:t>
            </a:fld>
            <a:endParaRPr lang="en-US"/>
          </a:p>
        </p:txBody>
      </p:sp>
    </p:spTree>
    <p:extLst>
      <p:ext uri="{BB962C8B-B14F-4D97-AF65-F5344CB8AC3E}">
        <p14:creationId xmlns:p14="http://schemas.microsoft.com/office/powerpoint/2010/main" val="23993910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57588"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57785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CF0F3319-E54F-4C7A-90DD-519684102A75}" type="slidenum">
              <a:rPr lang="en-US"/>
              <a:pPr>
                <a:defRPr/>
              </a:pPr>
              <a:t>‹#›</a:t>
            </a:fld>
            <a:endParaRPr lang="en-US"/>
          </a:p>
        </p:txBody>
      </p:sp>
    </p:spTree>
    <p:extLst>
      <p:ext uri="{BB962C8B-B14F-4D97-AF65-F5344CB8AC3E}">
        <p14:creationId xmlns:p14="http://schemas.microsoft.com/office/powerpoint/2010/main" val="392226670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3068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593725"/>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C1C1EB41-0229-49FB-8DE0-558A11BB3310}" type="slidenum">
              <a:rPr lang="en-US"/>
              <a:pPr>
                <a:defRPr/>
              </a:pPr>
              <a:t>‹#›</a:t>
            </a:fld>
            <a:endParaRPr lang="en-US"/>
          </a:p>
        </p:txBody>
      </p:sp>
    </p:spTree>
    <p:extLst>
      <p:ext uri="{BB962C8B-B14F-4D97-AF65-F5344CB8AC3E}">
        <p14:creationId xmlns:p14="http://schemas.microsoft.com/office/powerpoint/2010/main" val="108898842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57588"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57785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01399A9C-333A-4274-B3C2-1240F96D9318}" type="slidenum">
              <a:rPr lang="en-US"/>
              <a:pPr>
                <a:defRPr/>
              </a:pPr>
              <a:t>‹#›</a:t>
            </a:fld>
            <a:endParaRPr lang="en-US"/>
          </a:p>
        </p:txBody>
      </p:sp>
    </p:spTree>
    <p:extLst>
      <p:ext uri="{BB962C8B-B14F-4D97-AF65-F5344CB8AC3E}">
        <p14:creationId xmlns:p14="http://schemas.microsoft.com/office/powerpoint/2010/main" val="419204677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900" y="609600"/>
            <a:ext cx="163449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57150" y="57785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B768CBE8-C9B5-4723-BBEF-3E5ABBBF96D8}" type="slidenum">
              <a:rPr lang="en-US"/>
              <a:pPr>
                <a:defRPr/>
              </a:pPr>
              <a:t>‹#›</a:t>
            </a:fld>
            <a:endParaRPr lang="en-US"/>
          </a:p>
        </p:txBody>
      </p:sp>
    </p:spTree>
    <p:extLst>
      <p:ext uri="{BB962C8B-B14F-4D97-AF65-F5344CB8AC3E}">
        <p14:creationId xmlns:p14="http://schemas.microsoft.com/office/powerpoint/2010/main" val="421179666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Breaker_D">
    <p:spTree>
      <p:nvGrpSpPr>
        <p:cNvPr id="1" name=""/>
        <p:cNvGrpSpPr/>
        <p:nvPr/>
      </p:nvGrpSpPr>
      <p:grpSpPr>
        <a:xfrm>
          <a:off x="0" y="0"/>
          <a:ext cx="0" cy="0"/>
          <a:chOff x="0" y="0"/>
          <a:chExt cx="0" cy="0"/>
        </a:xfrm>
      </p:grpSpPr>
      <p:pic>
        <p:nvPicPr>
          <p:cNvPr id="3" name="Picture 4" descr="pic 5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16256000" cy="849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6040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222F622-334B-4421-B6AB-07D0D6C2E27D}" type="slidenum">
              <a:rPr lang="en-US"/>
              <a:pPr>
                <a:defRPr/>
              </a:pPr>
              <a:t>‹#›</a:t>
            </a:fld>
            <a:endParaRPr lang="en-US"/>
          </a:p>
        </p:txBody>
      </p:sp>
    </p:spTree>
    <p:extLst>
      <p:ext uri="{BB962C8B-B14F-4D97-AF65-F5344CB8AC3E}">
        <p14:creationId xmlns:p14="http://schemas.microsoft.com/office/powerpoint/2010/main" val="157023590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er_E">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814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4" descr="Untitled-5.jpg"/>
          <p:cNvSpPr>
            <a:spLocks noChangeAspect="1"/>
          </p:cNvSpPr>
          <p:nvPr userDrawn="1"/>
        </p:nvSpPr>
        <p:spPr bwMode="auto">
          <a:xfrm>
            <a:off x="0" y="609600"/>
            <a:ext cx="162560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defRPr/>
            </a:pPr>
            <a:endParaRPr lang="en-US" altLang="en-US" smtClean="0"/>
          </a:p>
        </p:txBody>
      </p:sp>
      <p:sp>
        <p:nvSpPr>
          <p:cNvPr id="5" name="Shape 606"/>
          <p:cNvSpPr/>
          <p:nvPr userDrawn="1"/>
        </p:nvSpPr>
        <p:spPr>
          <a:xfrm>
            <a:off x="0" y="609600"/>
            <a:ext cx="16281400" cy="8382000"/>
          </a:xfrm>
          <a:prstGeom prst="rect">
            <a:avLst/>
          </a:prstGeom>
          <a:solidFill>
            <a:schemeClr val="tx1">
              <a:alpha val="21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6"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32F14A22-64C8-4FA0-AE31-37E4AD680B6A}" type="slidenum">
              <a:rPr lang="en-US"/>
              <a:pPr>
                <a:defRPr/>
              </a:pPr>
              <a:t>‹#›</a:t>
            </a:fld>
            <a:endParaRPr lang="en-US"/>
          </a:p>
        </p:txBody>
      </p:sp>
    </p:spTree>
    <p:extLst>
      <p:ext uri="{BB962C8B-B14F-4D97-AF65-F5344CB8AC3E}">
        <p14:creationId xmlns:p14="http://schemas.microsoft.com/office/powerpoint/2010/main" val="69521721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range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395B3322-481A-418C-80A4-48DB860536C7}" type="slidenum">
              <a:rPr lang="en-US"/>
              <a:pPr>
                <a:defRPr/>
              </a:pPr>
              <a:t>‹#›</a:t>
            </a:fld>
            <a:endParaRPr lang="en-US"/>
          </a:p>
        </p:txBody>
      </p:sp>
    </p:spTree>
    <p:extLst>
      <p:ext uri="{BB962C8B-B14F-4D97-AF65-F5344CB8AC3E}">
        <p14:creationId xmlns:p14="http://schemas.microsoft.com/office/powerpoint/2010/main" val="1134726309"/>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Breaker_G">
    <p:spTree>
      <p:nvGrpSpPr>
        <p:cNvPr id="1" name=""/>
        <p:cNvGrpSpPr/>
        <p:nvPr/>
      </p:nvGrpSpPr>
      <p:grpSpPr>
        <a:xfrm>
          <a:off x="0" y="0"/>
          <a:ext cx="0" cy="0"/>
          <a:chOff x="0" y="0"/>
          <a:chExt cx="0" cy="0"/>
        </a:xfrm>
      </p:grpSpPr>
      <p:pic>
        <p:nvPicPr>
          <p:cNvPr id="3" name="Picture 4" descr="pic 7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66750"/>
            <a:ext cx="162560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66750"/>
            <a:ext cx="16281400" cy="8388350"/>
          </a:xfrm>
          <a:prstGeom prst="rect">
            <a:avLst/>
          </a:prstGeom>
          <a:solidFill>
            <a:schemeClr val="tx1">
              <a:alpha val="17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319F2731-0E45-422C-A153-498F7B259F3E}" type="slidenum">
              <a:rPr lang="en-US"/>
              <a:pPr>
                <a:defRPr/>
              </a:pPr>
              <a:t>‹#›</a:t>
            </a:fld>
            <a:endParaRPr lang="en-US"/>
          </a:p>
        </p:txBody>
      </p:sp>
    </p:spTree>
    <p:extLst>
      <p:ext uri="{BB962C8B-B14F-4D97-AF65-F5344CB8AC3E}">
        <p14:creationId xmlns:p14="http://schemas.microsoft.com/office/powerpoint/2010/main" val="185595432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er_H">
    <p:spTree>
      <p:nvGrpSpPr>
        <p:cNvPr id="1" name=""/>
        <p:cNvGrpSpPr/>
        <p:nvPr/>
      </p:nvGrpSpPr>
      <p:grpSpPr>
        <a:xfrm>
          <a:off x="0" y="0"/>
          <a:ext cx="0" cy="0"/>
          <a:chOff x="0" y="0"/>
          <a:chExt cx="0" cy="0"/>
        </a:xfrm>
      </p:grpSpPr>
      <p:pic>
        <p:nvPicPr>
          <p:cNvPr id="3" name="Picture 4" descr="pic 8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9288"/>
            <a:ext cx="16262350" cy="834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77863"/>
            <a:ext cx="16284575" cy="8331200"/>
          </a:xfrm>
          <a:prstGeom prst="rect">
            <a:avLst/>
          </a:prstGeom>
          <a:solidFill>
            <a:schemeClr val="tx1">
              <a:alpha val="8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796122DA-D1B6-45B7-91FE-FFA77C36E995}" type="slidenum">
              <a:rPr lang="en-US"/>
              <a:pPr>
                <a:defRPr/>
              </a:pPr>
              <a:t>‹#›</a:t>
            </a:fld>
            <a:endParaRPr lang="en-US"/>
          </a:p>
        </p:txBody>
      </p:sp>
    </p:spTree>
    <p:extLst>
      <p:ext uri="{BB962C8B-B14F-4D97-AF65-F5344CB8AC3E}">
        <p14:creationId xmlns:p14="http://schemas.microsoft.com/office/powerpoint/2010/main" val="278963854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Breaker_I">
    <p:spTree>
      <p:nvGrpSpPr>
        <p:cNvPr id="1" name=""/>
        <p:cNvGrpSpPr/>
        <p:nvPr/>
      </p:nvGrpSpPr>
      <p:grpSpPr>
        <a:xfrm>
          <a:off x="0" y="0"/>
          <a:ext cx="0" cy="0"/>
          <a:chOff x="0" y="0"/>
          <a:chExt cx="0" cy="0"/>
        </a:xfrm>
      </p:grpSpPr>
      <p:pic>
        <p:nvPicPr>
          <p:cNvPr id="3" name="Picture 4" descr="pic 9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4050"/>
            <a:ext cx="16281400" cy="839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66750"/>
            <a:ext cx="16275050" cy="8380413"/>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C8DE170E-B6DA-4DE9-8E67-1BC063F4B58E}" type="slidenum">
              <a:rPr lang="en-US"/>
              <a:pPr>
                <a:defRPr/>
              </a:pPr>
              <a:t>‹#›</a:t>
            </a:fld>
            <a:endParaRPr lang="en-US"/>
          </a:p>
        </p:txBody>
      </p:sp>
    </p:spTree>
    <p:extLst>
      <p:ext uri="{BB962C8B-B14F-4D97-AF65-F5344CB8AC3E}">
        <p14:creationId xmlns:p14="http://schemas.microsoft.com/office/powerpoint/2010/main" val="2666311407"/>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er_J">
    <p:spTree>
      <p:nvGrpSpPr>
        <p:cNvPr id="1" name=""/>
        <p:cNvGrpSpPr/>
        <p:nvPr/>
      </p:nvGrpSpPr>
      <p:grpSpPr>
        <a:xfrm>
          <a:off x="0" y="0"/>
          <a:ext cx="0" cy="0"/>
          <a:chOff x="0" y="0"/>
          <a:chExt cx="0" cy="0"/>
        </a:xfrm>
      </p:grpSpPr>
      <p:pic>
        <p:nvPicPr>
          <p:cNvPr id="3" name="Picture 4" descr="pic 10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5475"/>
            <a:ext cx="16265525" cy="84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35000"/>
            <a:ext cx="16281400" cy="8401050"/>
          </a:xfrm>
          <a:prstGeom prst="rect">
            <a:avLst/>
          </a:prstGeom>
          <a:solidFill>
            <a:schemeClr val="tx1">
              <a:alpha val="14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FC3B78E-9B51-4C9C-9164-A81CF63A45A3}" type="slidenum">
              <a:rPr lang="en-US"/>
              <a:pPr>
                <a:defRPr/>
              </a:pPr>
              <a:t>‹#›</a:t>
            </a:fld>
            <a:endParaRPr lang="en-US"/>
          </a:p>
        </p:txBody>
      </p:sp>
    </p:spTree>
    <p:extLst>
      <p:ext uri="{BB962C8B-B14F-4D97-AF65-F5344CB8AC3E}">
        <p14:creationId xmlns:p14="http://schemas.microsoft.com/office/powerpoint/2010/main" val="226032136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Breaker_K">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09600"/>
            <a:ext cx="16329026"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4" descr="pic 2_reduced.jpg"/>
          <p:cNvSpPr>
            <a:spLocks noChangeAspect="1"/>
          </p:cNvSpPr>
          <p:nvPr userDrawn="1"/>
        </p:nvSpPr>
        <p:spPr bwMode="auto">
          <a:xfrm>
            <a:off x="-25400" y="644525"/>
            <a:ext cx="16316325" cy="840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defRPr/>
            </a:pPr>
            <a:endParaRPr lang="en-US" altLang="en-US" smtClean="0"/>
          </a:p>
        </p:txBody>
      </p:sp>
      <p:sp>
        <p:nvSpPr>
          <p:cNvPr id="5" name="Shape 606"/>
          <p:cNvSpPr/>
          <p:nvPr userDrawn="1"/>
        </p:nvSpPr>
        <p:spPr>
          <a:xfrm>
            <a:off x="-28575" y="652463"/>
            <a:ext cx="16309975" cy="839470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6"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5B719EB2-446D-4A26-96D9-CB4F9FA1C79C}" type="slidenum">
              <a:rPr lang="en-US"/>
              <a:pPr>
                <a:defRPr/>
              </a:pPr>
              <a:t>‹#›</a:t>
            </a:fld>
            <a:endParaRPr lang="en-US"/>
          </a:p>
        </p:txBody>
      </p:sp>
    </p:spTree>
    <p:extLst>
      <p:ext uri="{BB962C8B-B14F-4D97-AF65-F5344CB8AC3E}">
        <p14:creationId xmlns:p14="http://schemas.microsoft.com/office/powerpoint/2010/main" val="255921475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White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rgbClr val="53585F"/>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8522D07A-8109-4BAB-88D7-48776210A7E3}" type="slidenum">
              <a:rPr lang="en-US"/>
              <a:pPr>
                <a:defRPr/>
              </a:pPr>
              <a:t>‹#›</a:t>
            </a:fld>
            <a:endParaRPr lang="en-US"/>
          </a:p>
        </p:txBody>
      </p:sp>
    </p:spTree>
    <p:extLst>
      <p:ext uri="{BB962C8B-B14F-4D97-AF65-F5344CB8AC3E}">
        <p14:creationId xmlns:p14="http://schemas.microsoft.com/office/powerpoint/2010/main" val="788687710"/>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solidFill>
                  <a:srgbClr val="53585F"/>
                </a:solidFill>
                <a:latin typeface="HelveticaNeueLT Pro 55 Roman"/>
                <a:cs typeface="HelveticaNeueLT Pro 55 Roman"/>
              </a:defRPr>
            </a:lvl1pPr>
            <a:lvl2pPr marL="696913" indent="-342900" algn="l">
              <a:buFont typeface="Arial Narrow Italic"/>
              <a:buChar char="­"/>
              <a:tabLst/>
              <a:defRPr b="0" i="0">
                <a:solidFill>
                  <a:srgbClr val="53585F"/>
                </a:solidFill>
                <a:latin typeface="HelveticaNeueLT Pro 55 Roman"/>
                <a:cs typeface="HelveticaNeueLT Pro 55 Roman"/>
              </a:defRPr>
            </a:lvl2pPr>
            <a:lvl3pPr marL="1033463" indent="-342900" algn="l">
              <a:buFont typeface="Arial Narrow Italic"/>
              <a:buChar char="­"/>
              <a:defRPr b="0" i="0">
                <a:solidFill>
                  <a:srgbClr val="53585F"/>
                </a:solidFill>
                <a:latin typeface="HelveticaNeueLT Pro 55 Roman"/>
                <a:cs typeface="HelveticaNeueLT Pro 55 Roman"/>
              </a:defRPr>
            </a:lvl3pPr>
            <a:lvl4pPr marL="1363663" indent="-279400" algn="l">
              <a:buFont typeface="Arial Narrow Italic"/>
              <a:buChar char="­"/>
              <a:defRPr b="0" i="0">
                <a:solidFill>
                  <a:srgbClr val="53585F"/>
                </a:solidFill>
                <a:latin typeface="HelveticaNeueLT Pro 55 Roman"/>
                <a:cs typeface="HelveticaNeueLT Pro 55 Roman"/>
              </a:defRPr>
            </a:lvl4pPr>
            <a:lvl5pPr marL="1363663" indent="-279400" algn="l">
              <a:buFont typeface="Arial Narrow Italic"/>
              <a:buChar char="­"/>
              <a:defRPr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523C4E1F-51AE-4AAE-97A6-93AD1A4A5AEA}" type="slidenum">
              <a:rPr lang="en-US"/>
              <a:pPr>
                <a:defRPr/>
              </a:pPr>
              <a:t>‹#›</a:t>
            </a:fld>
            <a:endParaRPr lang="en-US"/>
          </a:p>
        </p:txBody>
      </p:sp>
    </p:spTree>
    <p:extLst>
      <p:ext uri="{BB962C8B-B14F-4D97-AF65-F5344CB8AC3E}">
        <p14:creationId xmlns:p14="http://schemas.microsoft.com/office/powerpoint/2010/main" val="390157483"/>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hite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solidFill>
                  <a:srgbClr val="53585F"/>
                </a:solidFill>
                <a:latin typeface="HelveticaNeueLT Pro 55 Roman"/>
                <a:cs typeface="HelveticaNeueLT Pro 55 Roman"/>
              </a:defRPr>
            </a:lvl1pPr>
            <a:lvl2pPr marL="0" indent="0" algn="l">
              <a:tabLst/>
              <a:defRPr b="0" i="0">
                <a:solidFill>
                  <a:srgbClr val="53585F"/>
                </a:solidFill>
                <a:latin typeface="HelveticaNeueLT Pro 55 Roman"/>
                <a:cs typeface="HelveticaNeueLT Pro 55 Roman"/>
              </a:defRPr>
            </a:lvl2pPr>
            <a:lvl3pPr marL="0" indent="0" algn="l">
              <a:defRPr b="0" i="0">
                <a:solidFill>
                  <a:srgbClr val="53585F"/>
                </a:solidFill>
                <a:latin typeface="HelveticaNeueLT Pro 55 Roman"/>
                <a:cs typeface="HelveticaNeueLT Pro 55 Roman"/>
              </a:defRPr>
            </a:lvl3pPr>
            <a:lvl4pPr algn="l">
              <a:defRPr b="0" i="0">
                <a:solidFill>
                  <a:srgbClr val="53585F"/>
                </a:solidFill>
                <a:latin typeface="HelveticaNeueLT Pro 55 Roman"/>
                <a:cs typeface="HelveticaNeueLT Pro 55 Roman"/>
              </a:defRPr>
            </a:lvl4pPr>
            <a:lvl5pPr algn="l">
              <a:defRPr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2572EAD9-4D74-4D5E-9E31-700A7409C7FA}" type="slidenum">
              <a:rPr lang="en-US"/>
              <a:pPr>
                <a:defRPr/>
              </a:pPr>
              <a:t>‹#›</a:t>
            </a:fld>
            <a:endParaRPr lang="en-US"/>
          </a:p>
        </p:txBody>
      </p:sp>
    </p:spTree>
    <p:extLst>
      <p:ext uri="{BB962C8B-B14F-4D97-AF65-F5344CB8AC3E}">
        <p14:creationId xmlns:p14="http://schemas.microsoft.com/office/powerpoint/2010/main" val="169085827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py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8585200" y="13390"/>
            <a:ext cx="75184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8585200" y="3429000"/>
            <a:ext cx="7010400" cy="5486400"/>
          </a:xfrm>
          <a:prstGeom prst="rect">
            <a:avLst/>
          </a:prstGeom>
        </p:spPr>
        <p:txBody>
          <a:bodyPr vert="horz" numCol="1"/>
          <a:lstStyle>
            <a:lvl1pPr algn="l">
              <a:defRPr b="1" i="0">
                <a:solidFill>
                  <a:srgbClr val="53585F"/>
                </a:solidFill>
                <a:latin typeface="HelveticaNeueLT Pro 55 Roman"/>
                <a:cs typeface="HelveticaNeueLT Pro 55 Roman"/>
              </a:defRPr>
            </a:lvl1pPr>
            <a:lvl2pPr marL="0" indent="0" algn="l">
              <a:tabLst/>
              <a:defRPr b="0" i="0">
                <a:solidFill>
                  <a:srgbClr val="53585F"/>
                </a:solidFill>
                <a:latin typeface="HelveticaNeueLT Pro 55 Roman"/>
                <a:cs typeface="HelveticaNeueLT Pro 55 Roman"/>
              </a:defRPr>
            </a:lvl2pPr>
            <a:lvl3pPr marL="0" indent="0" algn="l">
              <a:defRPr b="0" i="0">
                <a:solidFill>
                  <a:srgbClr val="53585F"/>
                </a:solidFill>
                <a:latin typeface="HelveticaNeueLT Pro 55 Roman"/>
                <a:cs typeface="HelveticaNeueLT Pro 55 Roman"/>
              </a:defRPr>
            </a:lvl3pPr>
            <a:lvl4pPr algn="l">
              <a:defRPr b="0" i="0">
                <a:solidFill>
                  <a:srgbClr val="53585F"/>
                </a:solidFill>
                <a:latin typeface="HelveticaNeueLT Pro 55 Roman"/>
                <a:cs typeface="HelveticaNeueLT Pro 55 Roman"/>
              </a:defRPr>
            </a:lvl4pPr>
            <a:lvl5pPr algn="l">
              <a:defRPr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B4E45BD6-A4B5-445F-AFA3-A81906D53283}" type="slidenum">
              <a:rPr lang="en-US"/>
              <a:pPr>
                <a:defRPr/>
              </a:pPr>
              <a:t>‹#›</a:t>
            </a:fld>
            <a:endParaRPr lang="en-US"/>
          </a:p>
        </p:txBody>
      </p:sp>
    </p:spTree>
    <p:extLst>
      <p:ext uri="{BB962C8B-B14F-4D97-AF65-F5344CB8AC3E}">
        <p14:creationId xmlns:p14="http://schemas.microsoft.com/office/powerpoint/2010/main" val="298615425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hite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solidFill>
                  <a:srgbClr val="53585F"/>
                </a:solidFill>
                <a:latin typeface="HelveticaNeueLT Pro 55 Roman"/>
                <a:cs typeface="HelveticaNeueLT Pro 55 Roman"/>
              </a:defRPr>
            </a:lvl1pPr>
            <a:lvl2pPr marL="0" indent="0" algn="l">
              <a:tabLst/>
              <a:defRPr b="0" i="0">
                <a:solidFill>
                  <a:srgbClr val="53585F"/>
                </a:solidFill>
                <a:latin typeface="HelveticaNeueLT Pro 55 Roman"/>
                <a:cs typeface="HelveticaNeueLT Pro 55 Roman"/>
              </a:defRPr>
            </a:lvl2pPr>
            <a:lvl3pPr marL="0" indent="0" algn="l">
              <a:defRPr b="0" i="0">
                <a:solidFill>
                  <a:srgbClr val="53585F"/>
                </a:solidFill>
                <a:latin typeface="HelveticaNeueLT Pro 55 Roman"/>
                <a:cs typeface="HelveticaNeueLT Pro 55 Roman"/>
              </a:defRPr>
            </a:lvl3pPr>
            <a:lvl4pPr algn="l">
              <a:defRPr b="0" i="0">
                <a:solidFill>
                  <a:srgbClr val="53585F"/>
                </a:solidFill>
                <a:latin typeface="HelveticaNeueLT Pro 55 Roman"/>
                <a:cs typeface="HelveticaNeueLT Pro 55 Roman"/>
              </a:defRPr>
            </a:lvl4pPr>
            <a:lvl5pPr algn="l">
              <a:defRPr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4A7FE28B-2A22-4F7B-876F-0121B563DF75}" type="slidenum">
              <a:rPr lang="en-US"/>
              <a:pPr>
                <a:defRPr/>
              </a:pPr>
              <a:t>‹#›</a:t>
            </a:fld>
            <a:endParaRPr lang="en-US"/>
          </a:p>
        </p:txBody>
      </p:sp>
    </p:spTree>
    <p:extLst>
      <p:ext uri="{BB962C8B-B14F-4D97-AF65-F5344CB8AC3E}">
        <p14:creationId xmlns:p14="http://schemas.microsoft.com/office/powerpoint/2010/main" val="80071605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955E3C47-321C-4897-BB34-68362C5EF66A}" type="slidenum">
              <a:rPr lang="en-US"/>
              <a:pPr>
                <a:defRPr/>
              </a:pPr>
              <a:t>‹#›</a:t>
            </a:fld>
            <a:endParaRPr lang="en-US"/>
          </a:p>
        </p:txBody>
      </p:sp>
    </p:spTree>
    <p:extLst>
      <p:ext uri="{BB962C8B-B14F-4D97-AF65-F5344CB8AC3E}">
        <p14:creationId xmlns:p14="http://schemas.microsoft.com/office/powerpoint/2010/main" val="170304395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hite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solidFill>
                  <a:srgbClr val="53585F"/>
                </a:solidFill>
                <a:latin typeface="HelveticaNeueLT Pro 55 Roman"/>
                <a:cs typeface="HelveticaNeueLT Pro 55 Roman"/>
              </a:defRPr>
            </a:lvl1pPr>
            <a:lvl2pPr marL="0" indent="0" algn="l">
              <a:tabLst/>
              <a:defRPr sz="2000" b="0" i="0">
                <a:solidFill>
                  <a:srgbClr val="53585F"/>
                </a:solidFill>
                <a:latin typeface="HelveticaNeueLT Pro 55 Roman"/>
                <a:cs typeface="HelveticaNeueLT Pro 55 Roman"/>
              </a:defRPr>
            </a:lvl2pPr>
            <a:lvl3pPr marL="0" indent="0" algn="l">
              <a:defRPr sz="2000" b="0" i="0">
                <a:solidFill>
                  <a:srgbClr val="53585F"/>
                </a:solidFill>
                <a:latin typeface="HelveticaNeueLT Pro 55 Roman"/>
                <a:cs typeface="HelveticaNeueLT Pro 55 Roman"/>
              </a:defRPr>
            </a:lvl3pPr>
            <a:lvl4pPr algn="l">
              <a:defRPr sz="2000" b="0" i="0">
                <a:solidFill>
                  <a:srgbClr val="53585F"/>
                </a:solidFill>
                <a:latin typeface="HelveticaNeueLT Pro 55 Roman"/>
                <a:cs typeface="HelveticaNeueLT Pro 55 Roman"/>
              </a:defRPr>
            </a:lvl4pPr>
            <a:lvl5pPr algn="l">
              <a:defRPr sz="2000"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solidFill>
                  <a:srgbClr val="53585F"/>
                </a:solidFill>
                <a:latin typeface="HelveticaNeueLT Pro 55 Roman"/>
                <a:cs typeface="HelveticaNeueLT Pro 55 Roman"/>
              </a:defRPr>
            </a:lvl1pPr>
            <a:lvl2pPr marL="55563" indent="0" algn="l">
              <a:defRPr sz="4000" b="0" i="0">
                <a:solidFill>
                  <a:srgbClr val="53585F"/>
                </a:solidFill>
                <a:latin typeface="HelveticaNeueLT Pro 55 Roman"/>
                <a:cs typeface="HelveticaNeueLT Pro 55 Roman"/>
              </a:defRPr>
            </a:lvl2pPr>
            <a:lvl3pPr marL="55563" indent="0" algn="l">
              <a:defRPr sz="4000" b="0" i="0">
                <a:solidFill>
                  <a:srgbClr val="53585F"/>
                </a:solidFill>
                <a:latin typeface="HelveticaNeueLT Pro 55 Roman"/>
                <a:cs typeface="HelveticaNeueLT Pro 55 Roman"/>
              </a:defRPr>
            </a:lvl3pPr>
            <a:lvl4pPr marL="55563" indent="0" algn="l">
              <a:defRPr sz="4000" b="0" i="0">
                <a:solidFill>
                  <a:srgbClr val="53585F"/>
                </a:solidFill>
                <a:latin typeface="HelveticaNeueLT Pro 55 Roman"/>
                <a:cs typeface="HelveticaNeueLT Pro 55 Roman"/>
              </a:defRPr>
            </a:lvl4pPr>
            <a:lvl5pPr marL="55563" indent="0" algn="l">
              <a:defRPr sz="4000"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solidFill>
                  <a:srgbClr val="53585F"/>
                </a:solidFill>
                <a:latin typeface="Helvetica Neue" charset="0"/>
              </a:defRPr>
            </a:lvl1pPr>
          </a:lstStyle>
          <a:p>
            <a:pPr>
              <a:defRPr/>
            </a:pPr>
            <a:fld id="{CB2CD0D2-A4DC-41DE-A0AA-14F53612A0A7}" type="slidenum">
              <a:rPr lang="en-US"/>
              <a:pPr>
                <a:defRPr/>
              </a:pPr>
              <a:t>‹#›</a:t>
            </a:fld>
            <a:endParaRPr lang="en-US"/>
          </a:p>
        </p:txBody>
      </p:sp>
    </p:spTree>
    <p:extLst>
      <p:ext uri="{BB962C8B-B14F-4D97-AF65-F5344CB8AC3E}">
        <p14:creationId xmlns:p14="http://schemas.microsoft.com/office/powerpoint/2010/main" val="407413498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12820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E7EE6F90-D4BD-444C-8F1A-B9C7D3D555B9}" type="slidenum">
              <a:rPr lang="en-US"/>
              <a:pPr>
                <a:defRPr/>
              </a:pPr>
              <a:t>‹#›</a:t>
            </a:fld>
            <a:endParaRPr lang="en-US"/>
          </a:p>
        </p:txBody>
      </p:sp>
    </p:spTree>
    <p:extLst>
      <p:ext uri="{BB962C8B-B14F-4D97-AF65-F5344CB8AC3E}">
        <p14:creationId xmlns:p14="http://schemas.microsoft.com/office/powerpoint/2010/main" val="3039423703"/>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626CC684-3A93-4BD5-9FCE-281CB6FB95A6}" type="slidenum">
              <a:rPr lang="en-US"/>
              <a:pPr>
                <a:defRPr/>
              </a:pPr>
              <a:t>‹#›</a:t>
            </a:fld>
            <a:endParaRPr lang="en-US"/>
          </a:p>
        </p:txBody>
      </p:sp>
    </p:spTree>
    <p:extLst>
      <p:ext uri="{BB962C8B-B14F-4D97-AF65-F5344CB8AC3E}">
        <p14:creationId xmlns:p14="http://schemas.microsoft.com/office/powerpoint/2010/main" val="180514751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t Green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EB59393A-95DB-4EDB-B7E8-7793C53022CC}" type="slidenum">
              <a:rPr lang="en-US"/>
              <a:pPr>
                <a:defRPr/>
              </a:pPr>
              <a:t>‹#›</a:t>
            </a:fld>
            <a:endParaRPr lang="en-US"/>
          </a:p>
        </p:txBody>
      </p:sp>
    </p:spTree>
    <p:extLst>
      <p:ext uri="{BB962C8B-B14F-4D97-AF65-F5344CB8AC3E}">
        <p14:creationId xmlns:p14="http://schemas.microsoft.com/office/powerpoint/2010/main" val="324899151"/>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Lt Green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474760AD-B2B2-4CD4-A70F-465873573C73}" type="slidenum">
              <a:rPr lang="en-US"/>
              <a:pPr>
                <a:defRPr/>
              </a:pPr>
              <a:t>‹#›</a:t>
            </a:fld>
            <a:endParaRPr lang="en-US"/>
          </a:p>
        </p:txBody>
      </p:sp>
    </p:spTree>
    <p:extLst>
      <p:ext uri="{BB962C8B-B14F-4D97-AF65-F5344CB8AC3E}">
        <p14:creationId xmlns:p14="http://schemas.microsoft.com/office/powerpoint/2010/main" val="101162224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t Green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F5EC0BED-B374-44F0-9E82-F810194D3AD2}" type="slidenum">
              <a:rPr lang="en-US"/>
              <a:pPr>
                <a:defRPr/>
              </a:pPr>
              <a:t>‹#›</a:t>
            </a:fld>
            <a:endParaRPr lang="en-US"/>
          </a:p>
        </p:txBody>
      </p:sp>
    </p:spTree>
    <p:extLst>
      <p:ext uri="{BB962C8B-B14F-4D97-AF65-F5344CB8AC3E}">
        <p14:creationId xmlns:p14="http://schemas.microsoft.com/office/powerpoint/2010/main" val="336019051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t Green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75A6E4CB-DD03-40FF-A214-113B8D1AE5A9}" type="slidenum">
              <a:rPr lang="en-US"/>
              <a:pPr>
                <a:defRPr/>
              </a:pPr>
              <a:t>‹#›</a:t>
            </a:fld>
            <a:endParaRPr lang="en-US"/>
          </a:p>
        </p:txBody>
      </p:sp>
    </p:spTree>
    <p:extLst>
      <p:ext uri="{BB962C8B-B14F-4D97-AF65-F5344CB8AC3E}">
        <p14:creationId xmlns:p14="http://schemas.microsoft.com/office/powerpoint/2010/main" val="4123730185"/>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t Green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459201C7-EB6A-4C30-BE0E-67502C231A86}" type="slidenum">
              <a:rPr lang="en-US"/>
              <a:pPr>
                <a:defRPr/>
              </a:pPr>
              <a:t>‹#›</a:t>
            </a:fld>
            <a:endParaRPr lang="en-US"/>
          </a:p>
        </p:txBody>
      </p:sp>
    </p:spTree>
    <p:extLst>
      <p:ext uri="{BB962C8B-B14F-4D97-AF65-F5344CB8AC3E}">
        <p14:creationId xmlns:p14="http://schemas.microsoft.com/office/powerpoint/2010/main" val="361581869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t Green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1">
                <a:latin typeface="Helvetica Neue"/>
                <a:cs typeface="Helvetica Neue"/>
              </a:defRPr>
            </a:lvl1pPr>
            <a:lvl2pPr marL="0" indent="0" algn="l">
              <a:tabLst/>
              <a:defRPr sz="2000">
                <a:latin typeface="Helvetica Neue"/>
                <a:cs typeface="Helvetica Neue"/>
              </a:defRPr>
            </a:lvl2pPr>
            <a:lvl3pPr marL="0" indent="0" algn="l">
              <a:defRPr sz="2000">
                <a:latin typeface="Helvetica Neue"/>
                <a:cs typeface="Helvetica Neue"/>
              </a:defRPr>
            </a:lvl3pPr>
            <a:lvl4pPr algn="l">
              <a:defRPr sz="2000">
                <a:latin typeface="Helvetica Neue"/>
                <a:cs typeface="Helvetica Neue"/>
              </a:defRPr>
            </a:lvl4pPr>
            <a:lvl5pPr algn="l">
              <a:defRPr sz="2000">
                <a:latin typeface="Helvetica Neue"/>
                <a:cs typeface="Helvetica Neu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9D075F37-1534-427C-AACB-3D8B5F6A04EF}" type="slidenum">
              <a:rPr lang="en-US"/>
              <a:pPr>
                <a:defRPr/>
              </a:pPr>
              <a:t>‹#›</a:t>
            </a:fld>
            <a:endParaRPr lang="en-US"/>
          </a:p>
        </p:txBody>
      </p:sp>
    </p:spTree>
    <p:extLst>
      <p:ext uri="{BB962C8B-B14F-4D97-AF65-F5344CB8AC3E}">
        <p14:creationId xmlns:p14="http://schemas.microsoft.com/office/powerpoint/2010/main" val="266560322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al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F08BAEC3-F6D1-4FA7-AB46-CF4AD086355E}" type="slidenum">
              <a:rPr lang="en-US"/>
              <a:pPr>
                <a:defRPr/>
              </a:pPr>
              <a:t>‹#›</a:t>
            </a:fld>
            <a:endParaRPr lang="en-US"/>
          </a:p>
        </p:txBody>
      </p:sp>
    </p:spTree>
    <p:extLst>
      <p:ext uri="{BB962C8B-B14F-4D97-AF65-F5344CB8AC3E}">
        <p14:creationId xmlns:p14="http://schemas.microsoft.com/office/powerpoint/2010/main" val="407054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Orange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latin typeface="HelveticaNeueLT Pro 55 Roman"/>
                <a:cs typeface="HelveticaNeueLT Pro 55 Roman"/>
              </a:defRPr>
            </a:lvl1pPr>
            <a:lvl2pPr marL="0" indent="0" algn="l">
              <a:tabLst/>
              <a:defRPr sz="2000" b="0" i="0">
                <a:latin typeface="HelveticaNeueLT Pro 55 Roman"/>
                <a:cs typeface="HelveticaNeueLT Pro 55 Roman"/>
              </a:defRPr>
            </a:lvl2pPr>
            <a:lvl3pPr marL="0" indent="0" algn="l">
              <a:defRPr sz="2000" b="0" i="0">
                <a:latin typeface="HelveticaNeueLT Pro 55 Roman"/>
                <a:cs typeface="HelveticaNeueLT Pro 55 Roman"/>
              </a:defRPr>
            </a:lvl3pPr>
            <a:lvl4pPr algn="l">
              <a:defRPr sz="2000" b="0" i="0">
                <a:latin typeface="HelveticaNeueLT Pro 55 Roman"/>
                <a:cs typeface="HelveticaNeueLT Pro 55 Roman"/>
              </a:defRPr>
            </a:lvl4pPr>
            <a:lvl5pPr algn="l">
              <a:defRPr sz="2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56E56B24-FB8A-438D-B1F7-7E3F069CD995}" type="slidenum">
              <a:rPr lang="en-US"/>
              <a:pPr>
                <a:defRPr/>
              </a:pPr>
              <a:t>‹#›</a:t>
            </a:fld>
            <a:endParaRPr lang="en-US"/>
          </a:p>
        </p:txBody>
      </p:sp>
    </p:spTree>
    <p:extLst>
      <p:ext uri="{BB962C8B-B14F-4D97-AF65-F5344CB8AC3E}">
        <p14:creationId xmlns:p14="http://schemas.microsoft.com/office/powerpoint/2010/main" val="2500433197"/>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eal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E261644-3A66-47AB-8732-756BD12A3004}" type="slidenum">
              <a:rPr lang="en-US"/>
              <a:pPr>
                <a:defRPr/>
              </a:pPr>
              <a:t>‹#›</a:t>
            </a:fld>
            <a:endParaRPr lang="en-US"/>
          </a:p>
        </p:txBody>
      </p:sp>
    </p:spTree>
    <p:extLst>
      <p:ext uri="{BB962C8B-B14F-4D97-AF65-F5344CB8AC3E}">
        <p14:creationId xmlns:p14="http://schemas.microsoft.com/office/powerpoint/2010/main" val="1188162960"/>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al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37EA4CDD-FD2E-441F-8DB9-37A2AE258FD0}" type="slidenum">
              <a:rPr lang="en-US"/>
              <a:pPr>
                <a:defRPr/>
              </a:pPr>
              <a:t>‹#›</a:t>
            </a:fld>
            <a:endParaRPr lang="en-US"/>
          </a:p>
        </p:txBody>
      </p:sp>
    </p:spTree>
    <p:extLst>
      <p:ext uri="{BB962C8B-B14F-4D97-AF65-F5344CB8AC3E}">
        <p14:creationId xmlns:p14="http://schemas.microsoft.com/office/powerpoint/2010/main" val="325388317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al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4EFF2376-C237-4C74-8B02-6C7EA605208A}" type="slidenum">
              <a:rPr lang="en-US"/>
              <a:pPr>
                <a:defRPr/>
              </a:pPr>
              <a:t>‹#›</a:t>
            </a:fld>
            <a:endParaRPr lang="en-US"/>
          </a:p>
        </p:txBody>
      </p:sp>
    </p:spTree>
    <p:extLst>
      <p:ext uri="{BB962C8B-B14F-4D97-AF65-F5344CB8AC3E}">
        <p14:creationId xmlns:p14="http://schemas.microsoft.com/office/powerpoint/2010/main" val="3740444471"/>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al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3343CD27-2749-4C8E-87B7-20294B7EC847}" type="slidenum">
              <a:rPr lang="en-US"/>
              <a:pPr>
                <a:defRPr/>
              </a:pPr>
              <a:t>‹#›</a:t>
            </a:fld>
            <a:endParaRPr lang="en-US"/>
          </a:p>
        </p:txBody>
      </p:sp>
    </p:spTree>
    <p:extLst>
      <p:ext uri="{BB962C8B-B14F-4D97-AF65-F5344CB8AC3E}">
        <p14:creationId xmlns:p14="http://schemas.microsoft.com/office/powerpoint/2010/main" val="151356237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al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latin typeface="HelveticaNeueLT Pro 55 Roman"/>
                <a:cs typeface="HelveticaNeueLT Pro 55 Roman"/>
              </a:defRPr>
            </a:lvl1pPr>
            <a:lvl2pPr marL="0" indent="0" algn="l">
              <a:tabLst/>
              <a:defRPr sz="2000" b="0" i="0">
                <a:latin typeface="HelveticaNeueLT Pro 55 Roman"/>
                <a:cs typeface="HelveticaNeueLT Pro 55 Roman"/>
              </a:defRPr>
            </a:lvl2pPr>
            <a:lvl3pPr marL="0" indent="0" algn="l">
              <a:defRPr sz="2000" b="0" i="0">
                <a:latin typeface="HelveticaNeueLT Pro 55 Roman"/>
                <a:cs typeface="HelveticaNeueLT Pro 55 Roman"/>
              </a:defRPr>
            </a:lvl3pPr>
            <a:lvl4pPr algn="l">
              <a:defRPr sz="2000" b="0" i="0">
                <a:latin typeface="HelveticaNeueLT Pro 55 Roman"/>
                <a:cs typeface="HelveticaNeueLT Pro 55 Roman"/>
              </a:defRPr>
            </a:lvl4pPr>
            <a:lvl5pPr algn="l">
              <a:defRPr sz="2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ECA4CF8B-05C0-408D-AA1E-EB4260C31347}" type="slidenum">
              <a:rPr lang="en-US"/>
              <a:pPr>
                <a:defRPr/>
              </a:pPr>
              <a:t>‹#›</a:t>
            </a:fld>
            <a:endParaRPr lang="en-US"/>
          </a:p>
        </p:txBody>
      </p:sp>
    </p:spTree>
    <p:extLst>
      <p:ext uri="{BB962C8B-B14F-4D97-AF65-F5344CB8AC3E}">
        <p14:creationId xmlns:p14="http://schemas.microsoft.com/office/powerpoint/2010/main" val="25238946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range_1 Line">
    <p:spTree>
      <p:nvGrpSpPr>
        <p:cNvPr id="1" name=""/>
        <p:cNvGrpSpPr/>
        <p:nvPr/>
      </p:nvGrpSpPr>
      <p:grpSpPr>
        <a:xfrm>
          <a:off x="0" y="0"/>
          <a:ext cx="0" cy="0"/>
          <a:chOff x="0" y="0"/>
          <a:chExt cx="0" cy="0"/>
        </a:xfrm>
      </p:grpSpPr>
      <p:pic>
        <p:nvPicPr>
          <p:cNvPr id="2" name="Picture 5" descr="Screen Shot 2014-05-27 at 9.14.31 AM.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85800"/>
            <a:ext cx="162560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7801BCCE-31DD-4A7A-8090-2361B398AA82}" type="slidenum">
              <a:rPr lang="en-US"/>
              <a:pPr>
                <a:defRPr/>
              </a:pPr>
              <a:t>‹#›</a:t>
            </a:fld>
            <a:endParaRPr lang="en-US"/>
          </a:p>
        </p:txBody>
      </p:sp>
    </p:spTree>
    <p:extLst>
      <p:ext uri="{BB962C8B-B14F-4D97-AF65-F5344CB8AC3E}">
        <p14:creationId xmlns:p14="http://schemas.microsoft.com/office/powerpoint/2010/main" val="41035516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6CE3317F-B3B6-4BE5-9B45-0A106A9265A6}" type="slidenum">
              <a:rPr lang="en-US"/>
              <a:pPr>
                <a:defRPr/>
              </a:pPr>
              <a:t>‹#›</a:t>
            </a:fld>
            <a:endParaRPr lang="en-US"/>
          </a:p>
        </p:txBody>
      </p:sp>
    </p:spTree>
    <p:extLst>
      <p:ext uri="{BB962C8B-B14F-4D97-AF65-F5344CB8AC3E}">
        <p14:creationId xmlns:p14="http://schemas.microsoft.com/office/powerpoint/2010/main" val="32201715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YOUNITED">
    <p:spTree>
      <p:nvGrpSpPr>
        <p:cNvPr id="1" name=""/>
        <p:cNvGrpSpPr/>
        <p:nvPr/>
      </p:nvGrpSpPr>
      <p:grpSpPr>
        <a:xfrm>
          <a:off x="0" y="0"/>
          <a:ext cx="0" cy="0"/>
          <a:chOff x="0" y="0"/>
          <a:chExt cx="0" cy="0"/>
        </a:xfrm>
      </p:grpSpPr>
      <p:pic>
        <p:nvPicPr>
          <p:cNvPr id="2" name="Picture 5" descr="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25900" y="4171950"/>
            <a:ext cx="81978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3985197-2F70-40EF-87CE-7BC9CAB2E8C3}" type="slidenum">
              <a:rPr lang="en-US"/>
              <a:pPr>
                <a:defRPr/>
              </a:pPr>
              <a:t>‹#›</a:t>
            </a:fld>
            <a:endParaRPr lang="en-US"/>
          </a:p>
        </p:txBody>
      </p:sp>
    </p:spTree>
    <p:extLst>
      <p:ext uri="{BB962C8B-B14F-4D97-AF65-F5344CB8AC3E}">
        <p14:creationId xmlns:p14="http://schemas.microsoft.com/office/powerpoint/2010/main" val="18708934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1.pn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image" Target="../media/image1.png"/><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29" Type="http://schemas.openxmlformats.org/officeDocument/2006/relationships/slideLayout" Target="../slideLayouts/slideLayout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theme" Target="../theme/theme4.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5.xml"/><Relationship Id="rId7" Type="http://schemas.openxmlformats.org/officeDocument/2006/relationships/theme" Target="../theme/theme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Shape 635"/>
          <p:cNvSpPr/>
          <p:nvPr userDrawn="1"/>
        </p:nvSpPr>
        <p:spPr>
          <a:xfrm>
            <a:off x="0" y="660400"/>
            <a:ext cx="16281400" cy="8413750"/>
          </a:xfrm>
          <a:prstGeom prst="rect">
            <a:avLst/>
          </a:prstGeom>
          <a:solidFill>
            <a:srgbClr val="EF7131"/>
          </a:solidFill>
          <a:ln w="12700">
            <a:miter lim="400000"/>
          </a:ln>
        </p:spPr>
        <p:txBody>
          <a:bodyPr lIns="45713" tIns="45715" rIns="45713" bIns="45715" anchor="ctr"/>
          <a:lstStyle/>
          <a:p>
            <a:pPr algn="ctr" defTabSz="584133"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4671F5F1-4C1B-4F19-AE12-8A058108487F}" type="slidenum">
              <a:rPr lang="en-US"/>
              <a:pPr>
                <a:defRPr/>
              </a:pPr>
              <a:t>‹#›</a:t>
            </a:fld>
            <a:endParaRPr lang="en-US"/>
          </a:p>
        </p:txBody>
      </p:sp>
      <p:sp>
        <p:nvSpPr>
          <p:cNvPr id="1028"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1029" name="Picture 5" descr="Screen Shot 2014-04-25 at 9.42.46 AM.pn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688" r:id="rId1"/>
    <p:sldLayoutId id="2147486689" r:id="rId2"/>
    <p:sldLayoutId id="2147486690" r:id="rId3"/>
    <p:sldLayoutId id="2147486691" r:id="rId4"/>
    <p:sldLayoutId id="2147486692" r:id="rId5"/>
    <p:sldLayoutId id="2147486693" r:id="rId6"/>
    <p:sldLayoutId id="2147486694" r:id="rId7"/>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a:solidFill>
            <a:srgbClr val="FFFFFF"/>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Shape 635"/>
          <p:cNvSpPr/>
          <p:nvPr userDrawn="1"/>
        </p:nvSpPr>
        <p:spPr>
          <a:xfrm>
            <a:off x="0" y="660400"/>
            <a:ext cx="16281400" cy="8413750"/>
          </a:xfrm>
          <a:prstGeom prst="rect">
            <a:avLst/>
          </a:prstGeom>
          <a:solidFill>
            <a:srgbClr val="344182"/>
          </a:solidFill>
          <a:ln w="12700">
            <a:miter lim="400000"/>
          </a:ln>
        </p:spPr>
        <p:txBody>
          <a:bodyPr lIns="45713" tIns="45715" rIns="45713" bIns="45715" anchor="ctr"/>
          <a:lstStyle/>
          <a:p>
            <a:pPr algn="ctr" defTabSz="584133"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77181CA4-875A-4243-9529-F54DF3C16402}" type="slidenum">
              <a:rPr lang="en-US"/>
              <a:pPr>
                <a:defRPr/>
              </a:pPr>
              <a:t>‹#›</a:t>
            </a:fld>
            <a:endParaRPr lang="en-US"/>
          </a:p>
        </p:txBody>
      </p:sp>
      <p:sp>
        <p:nvSpPr>
          <p:cNvPr id="2052"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2053" name="Picture 5" descr="Screen Shot 2014-04-25 at 9.42.46 AM.png"/>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695" r:id="rId1"/>
    <p:sldLayoutId id="2147486696" r:id="rId2"/>
    <p:sldLayoutId id="2147486697" r:id="rId3"/>
    <p:sldLayoutId id="2147486698" r:id="rId4"/>
    <p:sldLayoutId id="2147486699" r:id="rId5"/>
    <p:sldLayoutId id="2147486700" r:id="rId6"/>
    <p:sldLayoutId id="2147486701" r:id="rId7"/>
    <p:sldLayoutId id="2147486702" r:id="rId8"/>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a:solidFill>
            <a:srgbClr val="FFFFFF"/>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hape 606"/>
          <p:cNvSpPr/>
          <p:nvPr userDrawn="1"/>
        </p:nvSpPr>
        <p:spPr>
          <a:xfrm>
            <a:off x="0" y="660400"/>
            <a:ext cx="16281400" cy="8413750"/>
          </a:xfrm>
          <a:prstGeom prst="rect">
            <a:avLst/>
          </a:prstGeom>
          <a:solidFill>
            <a:srgbClr val="A9AAA9"/>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4DD9E5A2-08A2-47E5-9DDF-AB7C7EAE5611}" type="slidenum">
              <a:rPr lang="en-US"/>
              <a:pPr>
                <a:defRPr/>
              </a:pPr>
              <a:t>‹#›</a:t>
            </a:fld>
            <a:endParaRPr lang="en-US"/>
          </a:p>
        </p:txBody>
      </p:sp>
      <p:sp>
        <p:nvSpPr>
          <p:cNvPr id="3076"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3077" name="Picture 5" descr="Screen Shot 2014-04-25 at 9.42.46 AM.png"/>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03" r:id="rId1"/>
    <p:sldLayoutId id="2147486704" r:id="rId2"/>
    <p:sldLayoutId id="2147486705" r:id="rId3"/>
    <p:sldLayoutId id="2147486706" r:id="rId4"/>
    <p:sldLayoutId id="2147486707" r:id="rId5"/>
    <p:sldLayoutId id="2147486708" r:id="rId6"/>
  </p:sldLayoutIdLst>
  <p:transition/>
  <p:hf hdr="0" ftr="0" dt="0"/>
  <p:txStyles>
    <p:titleStyle>
      <a:lvl1pPr algn="ctr" rtl="0" eaLnBrk="0" fontAlgn="base" hangingPunct="0">
        <a:spcBef>
          <a:spcPct val="0"/>
        </a:spcBef>
        <a:spcAft>
          <a:spcPct val="0"/>
        </a:spcAft>
        <a:defRPr sz="4000">
          <a:solidFill>
            <a:srgbClr val="EF6537"/>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25C45953-B1B0-4D45-81E8-B14AD2181180}" type="slidenum">
              <a:rPr lang="en-US"/>
              <a:pPr>
                <a:defRPr/>
              </a:pPr>
              <a:t>‹#›</a:t>
            </a:fld>
            <a:endParaRPr lang="en-US"/>
          </a:p>
        </p:txBody>
      </p:sp>
      <p:sp>
        <p:nvSpPr>
          <p:cNvPr id="4099"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4100" name="Picture 5" descr="Screen Shot 2014-04-25 at 9.42.46 AM.png"/>
          <p:cNvPicPr>
            <a:picLocks noChangeAspect="1"/>
          </p:cNvPicPr>
          <p:nvPr userDrawn="1"/>
        </p:nvPicPr>
        <p:blipFill>
          <a:blip r:embed="rId33">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09" r:id="rId1"/>
    <p:sldLayoutId id="2147486710" r:id="rId2"/>
    <p:sldLayoutId id="2147486711" r:id="rId3"/>
    <p:sldLayoutId id="2147486712" r:id="rId4"/>
    <p:sldLayoutId id="2147486713" r:id="rId5"/>
    <p:sldLayoutId id="2147486714" r:id="rId6"/>
    <p:sldLayoutId id="2147486715" r:id="rId7"/>
    <p:sldLayoutId id="2147486716" r:id="rId8"/>
    <p:sldLayoutId id="2147486717" r:id="rId9"/>
    <p:sldLayoutId id="2147486718" r:id="rId10"/>
    <p:sldLayoutId id="2147486719" r:id="rId11"/>
    <p:sldLayoutId id="2147486720" r:id="rId12"/>
    <p:sldLayoutId id="2147486721" r:id="rId13"/>
    <p:sldLayoutId id="2147486722" r:id="rId14"/>
    <p:sldLayoutId id="2147486723" r:id="rId15"/>
    <p:sldLayoutId id="2147486724" r:id="rId16"/>
    <p:sldLayoutId id="2147486725" r:id="rId17"/>
    <p:sldLayoutId id="2147486726" r:id="rId18"/>
    <p:sldLayoutId id="2147486727" r:id="rId19"/>
    <p:sldLayoutId id="2147486728" r:id="rId20"/>
    <p:sldLayoutId id="2147486729" r:id="rId21"/>
    <p:sldLayoutId id="2147486730" r:id="rId22"/>
    <p:sldLayoutId id="2147486731" r:id="rId23"/>
    <p:sldLayoutId id="2147486732" r:id="rId24"/>
    <p:sldLayoutId id="2147486733" r:id="rId25"/>
    <p:sldLayoutId id="2147486734" r:id="rId26"/>
    <p:sldLayoutId id="2147486735" r:id="rId27"/>
    <p:sldLayoutId id="2147486736" r:id="rId28"/>
    <p:sldLayoutId id="2147486737" r:id="rId29"/>
    <p:sldLayoutId id="2147486738" r:id="rId30"/>
    <p:sldLayoutId id="2147486739" r:id="rId31"/>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a:solidFill>
            <a:srgbClr val="EF6537"/>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hape 673"/>
          <p:cNvSpPr/>
          <p:nvPr userDrawn="1"/>
        </p:nvSpPr>
        <p:spPr>
          <a:xfrm>
            <a:off x="0" y="660400"/>
            <a:ext cx="16281400" cy="8413750"/>
          </a:xfrm>
          <a:prstGeom prst="rect">
            <a:avLst/>
          </a:prstGeom>
          <a:solidFill>
            <a:srgbClr val="A0CE6A"/>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1F209CB4-9AE8-4E9C-8F93-503C0546ADF5}" type="slidenum">
              <a:rPr lang="en-US"/>
              <a:pPr>
                <a:defRPr/>
              </a:pPr>
              <a:t>‹#›</a:t>
            </a:fld>
            <a:endParaRPr lang="en-US"/>
          </a:p>
        </p:txBody>
      </p:sp>
      <p:sp>
        <p:nvSpPr>
          <p:cNvPr id="5124"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5125" name="Picture 5" descr="Screen Shot 2014-04-25 at 9.42.46 AM.png"/>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40" r:id="rId1"/>
    <p:sldLayoutId id="2147486741" r:id="rId2"/>
    <p:sldLayoutId id="2147486742" r:id="rId3"/>
    <p:sldLayoutId id="2147486743" r:id="rId4"/>
    <p:sldLayoutId id="2147486744" r:id="rId5"/>
    <p:sldLayoutId id="2147486745" r:id="rId6"/>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a:solidFill>
            <a:srgbClr val="FFFFFF"/>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Shape 702"/>
          <p:cNvSpPr/>
          <p:nvPr userDrawn="1"/>
        </p:nvSpPr>
        <p:spPr>
          <a:xfrm>
            <a:off x="0" y="660400"/>
            <a:ext cx="16281400" cy="8413750"/>
          </a:xfrm>
          <a:prstGeom prst="rect">
            <a:avLst/>
          </a:prstGeom>
          <a:solidFill>
            <a:srgbClr val="00A99A"/>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7C5E769B-F8E9-402A-B8E3-574329EE08D9}" type="slidenum">
              <a:rPr lang="en-US"/>
              <a:pPr>
                <a:defRPr/>
              </a:pPr>
              <a:t>‹#›</a:t>
            </a:fld>
            <a:endParaRPr lang="en-US"/>
          </a:p>
        </p:txBody>
      </p:sp>
      <p:sp>
        <p:nvSpPr>
          <p:cNvPr id="6148"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6149" name="Picture 5" descr="Screen Shot 2014-04-25 at 9.42.46 AM.png"/>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46" r:id="rId1"/>
    <p:sldLayoutId id="2147486747" r:id="rId2"/>
    <p:sldLayoutId id="2147486748" r:id="rId3"/>
    <p:sldLayoutId id="2147486749" r:id="rId4"/>
    <p:sldLayoutId id="2147486750" r:id="rId5"/>
    <p:sldLayoutId id="2147486751" r:id="rId6"/>
  </p:sldLayoutIdLst>
  <p:transition/>
  <p:hf hdr="0" ftr="0" dt="0"/>
  <p:txStyles>
    <p:titleStyle>
      <a:lvl1pPr algn="ctr" rtl="0" eaLnBrk="0" fontAlgn="base" hangingPunct="0">
        <a:spcBef>
          <a:spcPct val="0"/>
        </a:spcBef>
        <a:spcAft>
          <a:spcPct val="0"/>
        </a:spcAft>
        <a:defRPr sz="4000">
          <a:solidFill>
            <a:srgbClr val="FFFFFF"/>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5778" name="Picture 3" descr="U for 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2438400"/>
            <a:ext cx="298291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Shape 503"/>
          <p:cNvSpPr>
            <a:spLocks noChangeArrowheads="1"/>
          </p:cNvSpPr>
          <p:nvPr/>
        </p:nvSpPr>
        <p:spPr bwMode="auto">
          <a:xfrm>
            <a:off x="6680200" y="4572000"/>
            <a:ext cx="88138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eaLnBrk="1" hangingPunct="1">
              <a:lnSpc>
                <a:spcPct val="90000"/>
              </a:lnSpc>
            </a:pPr>
            <a:r>
              <a:rPr lang="en-US" altLang="en-US" sz="4400" dirty="0" smtClean="0">
                <a:solidFill>
                  <a:srgbClr val="306199"/>
                </a:solidFill>
                <a:latin typeface="Futura LT Pro Medium" panose="020B0602020204020303" pitchFamily="34" charset="0"/>
                <a:sym typeface="Futura" pitchFamily="34" charset="0"/>
              </a:rPr>
              <a:t>Developer X</a:t>
            </a:r>
            <a:endParaRPr lang="en-US" altLang="en-US" sz="4400" dirty="0">
              <a:solidFill>
                <a:srgbClr val="306199"/>
              </a:solidFill>
              <a:latin typeface="Futura LT Pro Medium" panose="020B0602020204020303" pitchFamily="34" charset="0"/>
              <a:sym typeface="Futura" pitchFamily="34" charset="0"/>
            </a:endParaRPr>
          </a:p>
          <a:p>
            <a:pPr eaLnBrk="1" hangingPunct="1">
              <a:lnSpc>
                <a:spcPct val="90000"/>
              </a:lnSpc>
            </a:pPr>
            <a:r>
              <a:rPr lang="en-US" altLang="en-US" sz="8800" dirty="0">
                <a:solidFill>
                  <a:srgbClr val="F78932"/>
                </a:solidFill>
                <a:latin typeface="Futura LT Pro Medium" panose="020B0602020204020303" pitchFamily="34" charset="0"/>
                <a:sym typeface="Futura" pitchFamily="34" charset="0"/>
              </a:rPr>
              <a:t>		 </a:t>
            </a:r>
            <a:r>
              <a:rPr lang="en-US" altLang="en-US" sz="8800" dirty="0" smtClean="0">
                <a:solidFill>
                  <a:srgbClr val="F78932"/>
                </a:solidFill>
                <a:latin typeface="Futura LT Pro Medium" panose="020B0602020204020303" pitchFamily="34" charset="0"/>
                <a:sym typeface="Futura" pitchFamily="34" charset="0"/>
              </a:rPr>
              <a:t>Unit Testing</a:t>
            </a:r>
            <a:endParaRPr lang="en-US" altLang="en-US" sz="8800" dirty="0">
              <a:solidFill>
                <a:srgbClr val="F78932"/>
              </a:solidFill>
              <a:latin typeface="Futura LT Pro Medium" panose="020B0602020204020303" pitchFamily="34" charset="0"/>
              <a:sym typeface="Futura"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endParaRPr lang="en-US" dirty="0"/>
          </a:p>
        </p:txBody>
      </p:sp>
      <p:sp>
        <p:nvSpPr>
          <p:cNvPr id="107523" name="Subtitle 2"/>
          <p:cNvSpPr>
            <a:spLocks noGrp="1"/>
          </p:cNvSpPr>
          <p:nvPr>
            <p:ph type="subTitle" idx="1"/>
          </p:nvPr>
        </p:nvSpPr>
        <p:spPr bwMode="auto">
          <a:xfrm>
            <a:off x="2438400" y="2819400"/>
            <a:ext cx="11785600"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en-US" dirty="0" smtClean="0"/>
              <a:t>Some Basic Facts About Software</a:t>
            </a:r>
            <a:endParaRPr lang="en-US" altLang="en-US" dirty="0" smtClean="0">
              <a:latin typeface="Helvetica Neue"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2</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r>
              <a:rPr lang="en-US" dirty="0" smtClean="0"/>
              <a:t>Black Box, White Box, Boom Box . . . </a:t>
            </a:r>
            <a:endParaRPr lang="en-US" dirty="0"/>
          </a:p>
        </p:txBody>
      </p:sp>
      <p:sp>
        <p:nvSpPr>
          <p:cNvPr id="107523" name="Subtitle 2"/>
          <p:cNvSpPr>
            <a:spLocks noGrp="1"/>
          </p:cNvSpPr>
          <p:nvPr>
            <p:ph type="subTitle" idx="1"/>
          </p:nvPr>
        </p:nvSpPr>
        <p:spPr bwMode="auto">
          <a:xfrm>
            <a:off x="2438400" y="2819400"/>
            <a:ext cx="11785600"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en-US" dirty="0" smtClean="0"/>
              <a:t>Basic Testing Terminology</a:t>
            </a:r>
            <a:endParaRPr lang="en-US" altLang="en-US" dirty="0" smtClean="0">
              <a:latin typeface="Helvetica Neue"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3</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spTree>
    <p:extLst>
      <p:ext uri="{BB962C8B-B14F-4D97-AF65-F5344CB8AC3E}">
        <p14:creationId xmlns:p14="http://schemas.microsoft.com/office/powerpoint/2010/main" val="192744956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endParaRPr lang="en-US" dirty="0"/>
          </a:p>
        </p:txBody>
      </p:sp>
      <p:sp>
        <p:nvSpPr>
          <p:cNvPr id="107523" name="Subtitle 2"/>
          <p:cNvSpPr>
            <a:spLocks noGrp="1"/>
          </p:cNvSpPr>
          <p:nvPr>
            <p:ph type="subTitle" idx="1"/>
          </p:nvPr>
        </p:nvSpPr>
        <p:spPr bwMode="auto">
          <a:xfrm>
            <a:off x="2438400" y="2819400"/>
            <a:ext cx="11785600"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en-US" dirty="0" smtClean="0"/>
              <a:t>Unit Test</a:t>
            </a:r>
            <a:endParaRPr lang="en-US" altLang="en-US" dirty="0" smtClean="0">
              <a:latin typeface="Helvetica Neue"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4</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spTree>
    <p:extLst>
      <p:ext uri="{BB962C8B-B14F-4D97-AF65-F5344CB8AC3E}">
        <p14:creationId xmlns:p14="http://schemas.microsoft.com/office/powerpoint/2010/main" val="265053494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4942</TotalTime>
  <Pages>0</Pages>
  <Words>1057</Words>
  <Characters>0</Characters>
  <Application>Microsoft Office PowerPoint</Application>
  <PresentationFormat>Custom</PresentationFormat>
  <Lines>0</Lines>
  <Paragraphs>37</Paragraphs>
  <Slides>4</Slides>
  <Notes>3</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4</vt:i4>
      </vt:variant>
    </vt:vector>
  </HeadingPairs>
  <TitlesOfParts>
    <vt:vector size="24" baseType="lpstr">
      <vt:lpstr>ＭＳ Ｐゴシック</vt:lpstr>
      <vt:lpstr>ＭＳ Ｐゴシック</vt:lpstr>
      <vt:lpstr>Arial</vt:lpstr>
      <vt:lpstr>Arial Narrow Italic</vt:lpstr>
      <vt:lpstr>Avenir LT Std 35 Light</vt:lpstr>
      <vt:lpstr>Avenir LT Std 45 Book</vt:lpstr>
      <vt:lpstr>Calibri</vt:lpstr>
      <vt:lpstr>Calibri Light</vt:lpstr>
      <vt:lpstr>Futura</vt:lpstr>
      <vt:lpstr>Futura LT Pro Medium</vt:lpstr>
      <vt:lpstr>Gill Sans</vt:lpstr>
      <vt:lpstr>Helvetica Neue</vt:lpstr>
      <vt:lpstr>HelveticaNeueLT Pro 55 Roman</vt:lpstr>
      <vt:lpstr>ヒラギノ角ゴ ProN W3</vt:lpstr>
      <vt:lpstr>2_image</vt:lpstr>
      <vt:lpstr>3_image</vt:lpstr>
      <vt:lpstr>4_image</vt:lpstr>
      <vt:lpstr>5_image</vt:lpstr>
      <vt:lpstr>6_image</vt:lpstr>
      <vt:lpstr>7_image</vt:lpstr>
      <vt:lpstr>PowerPoint Presentation</vt:lpstr>
      <vt:lpstr>PowerPoint Presentation</vt:lpstr>
      <vt:lpstr>Black Box, White Box, Boom Box . . .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Cori Prainito</dc:creator>
  <cp:keywords/>
  <dc:description/>
  <cp:lastModifiedBy>Onorio Catenacci</cp:lastModifiedBy>
  <cp:revision>182</cp:revision>
  <cp:lastPrinted>2015-06-12T20:06:24Z</cp:lastPrinted>
  <dcterms:modified xsi:type="dcterms:W3CDTF">2017-01-10T20:20:11Z</dcterms:modified>
</cp:coreProperties>
</file>