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62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BE451C3-0FF4-47C4-B829-773ADF60F88C}"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507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BE451C3-0FF4-47C4-B829-773ADF60F88C}"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216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BE451C3-0FF4-47C4-B829-773ADF60F88C}"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48661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C12C299-16B2-4475-990D-751901EACC14}"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804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8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356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87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42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9C9CA7B-DFD4-44B5-8C60-D14B8CD1FB59}"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34E6425-0181-43F2-84FC-787E803FD2F8}"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8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7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43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30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2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76E86A4C-8E40-4F87-A4F0-01A0687C5742}" type="datetimeFigureOut">
              <a:rPr lang="en-US" smtClean="0"/>
              <a:t>4/25/2020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1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5E72C73-2D91-4E12-BA25-F0AA0C03599B}"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41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5878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620685" y="331696"/>
            <a:ext cx="6872938" cy="1201270"/>
          </a:xfrm>
        </p:spPr>
        <p:txBody>
          <a:bodyPr/>
          <a:lstStyle/>
          <a:p>
            <a:r>
              <a:rPr lang="tr-TR" dirty="0" smtClean="0">
                <a:solidFill>
                  <a:schemeClr val="tx1"/>
                </a:solidFill>
              </a:rPr>
              <a:t>Android Studio</a:t>
            </a:r>
            <a:endParaRPr lang="tr-TR" dirty="0">
              <a:solidFill>
                <a:schemeClr val="tx1"/>
              </a:solidFill>
            </a:endParaRPr>
          </a:p>
        </p:txBody>
      </p:sp>
      <p:sp>
        <p:nvSpPr>
          <p:cNvPr id="3" name="Alt Başlık 2"/>
          <p:cNvSpPr>
            <a:spLocks noGrp="1"/>
          </p:cNvSpPr>
          <p:nvPr>
            <p:ph type="subTitle" idx="1"/>
          </p:nvPr>
        </p:nvSpPr>
        <p:spPr>
          <a:xfrm>
            <a:off x="4530166" y="1532966"/>
            <a:ext cx="3538070" cy="951067"/>
          </a:xfrm>
        </p:spPr>
        <p:txBody>
          <a:bodyPr>
            <a:noAutofit/>
          </a:bodyPr>
          <a:lstStyle/>
          <a:p>
            <a:r>
              <a:rPr lang="tr-TR" sz="6000" dirty="0" smtClean="0">
                <a:solidFill>
                  <a:schemeClr val="tx1"/>
                </a:solidFill>
              </a:rPr>
              <a:t>Sudoku</a:t>
            </a:r>
            <a:endParaRPr lang="tr-TR" sz="6000" dirty="0">
              <a:solidFill>
                <a:schemeClr val="tx1"/>
              </a:solidFill>
            </a:endParaRPr>
          </a:p>
        </p:txBody>
      </p:sp>
      <p:sp>
        <p:nvSpPr>
          <p:cNvPr id="4" name="Metin kutusu 3"/>
          <p:cNvSpPr txBox="1"/>
          <p:nvPr/>
        </p:nvSpPr>
        <p:spPr>
          <a:xfrm>
            <a:off x="2620685" y="2484033"/>
            <a:ext cx="6911789" cy="2492990"/>
          </a:xfrm>
          <a:prstGeom prst="rect">
            <a:avLst/>
          </a:prstGeom>
          <a:noFill/>
        </p:spPr>
        <p:txBody>
          <a:bodyPr wrap="square" rtlCol="0">
            <a:spAutoFit/>
          </a:bodyPr>
          <a:lstStyle/>
          <a:p>
            <a:pPr algn="ctr"/>
            <a:r>
              <a:rPr lang="tr-TR" sz="4000" dirty="0"/>
              <a:t>Bilgisayar </a:t>
            </a:r>
            <a:r>
              <a:rPr lang="tr-TR" sz="4000" dirty="0" smtClean="0"/>
              <a:t>Programcılığı</a:t>
            </a:r>
          </a:p>
          <a:p>
            <a:pPr algn="ctr"/>
            <a:r>
              <a:rPr lang="tr-TR" sz="4000" dirty="0" smtClean="0"/>
              <a:t>Onur İNCİK </a:t>
            </a:r>
          </a:p>
          <a:p>
            <a:pPr algn="ctr"/>
            <a:r>
              <a:rPr lang="tr-TR" sz="4000" dirty="0"/>
              <a:t> </a:t>
            </a:r>
            <a:r>
              <a:rPr lang="tr-TR" sz="4000" dirty="0" smtClean="0"/>
              <a:t>18MY03029</a:t>
            </a:r>
            <a:endParaRPr lang="tr-TR" sz="4000" dirty="0"/>
          </a:p>
          <a:p>
            <a:endParaRPr lang="tr-TR" dirty="0">
              <a:solidFill>
                <a:schemeClr val="bg1"/>
              </a:solidFill>
            </a:endParaRP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53" y="3730527"/>
            <a:ext cx="3204882" cy="2939213"/>
          </a:xfrm>
          <a:prstGeom prst="rect">
            <a:avLst/>
          </a:prstGeom>
        </p:spPr>
      </p:pic>
    </p:spTree>
    <p:extLst>
      <p:ext uri="{BB962C8B-B14F-4D97-AF65-F5344CB8AC3E}">
        <p14:creationId xmlns:p14="http://schemas.microsoft.com/office/powerpoint/2010/main" val="404323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9"/>
            <a:ext cx="9404723" cy="878540"/>
          </a:xfrm>
        </p:spPr>
        <p:txBody>
          <a:bodyPr/>
          <a:lstStyle/>
          <a:p>
            <a:pPr algn="ctr"/>
            <a:r>
              <a:rPr lang="tr-TR" b="1" dirty="0" smtClean="0"/>
              <a:t>Sudoku Game Classı</a:t>
            </a:r>
            <a:r>
              <a:rPr lang="tr-TR" dirty="0"/>
              <a:t/>
            </a:r>
            <a:br>
              <a:rPr lang="tr-TR" dirty="0"/>
            </a:br>
            <a:endParaRPr lang="tr-TR" dirty="0"/>
          </a:p>
        </p:txBody>
      </p:sp>
      <p:pic>
        <p:nvPicPr>
          <p:cNvPr id="2050"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59" y="1331259"/>
            <a:ext cx="8081682" cy="21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1021975" y="3744848"/>
            <a:ext cx="10139083" cy="1475404"/>
          </a:xfrm>
          <a:prstGeom prst="rect">
            <a:avLst/>
          </a:prstGeom>
        </p:spPr>
        <p:txBody>
          <a:bodyPr wrap="square">
            <a:spAutoFit/>
          </a:bodyPr>
          <a:lstStyle/>
          <a:p>
            <a:pPr algn="just">
              <a:lnSpc>
                <a:spcPct val="107000"/>
              </a:lnSpc>
              <a:spcAft>
                <a:spcPts val="800"/>
              </a:spcAft>
            </a:pPr>
            <a:r>
              <a:rPr lang="tr-TR" sz="2800" spc="-5" dirty="0">
                <a:latin typeface="Calibri" panose="020F0502020204030204" pitchFamily="34" charset="0"/>
                <a:ea typeface="Calibri" panose="020F0502020204030204" pitchFamily="34" charset="0"/>
                <a:cs typeface="Calibri" panose="020F0502020204030204" pitchFamily="34" charset="0"/>
              </a:rPr>
              <a:t>İlk önce kullanıcının oyunu oynarken gireceği sayıların, kaydedilecek notların yazılması ve kullanıcının seçtiği sütunun, satırın işlemlerini tutmak için nesneler yaratıyoruz </a:t>
            </a:r>
            <a:r>
              <a:rPr lang="tr-TR" sz="2800" spc="-5" dirty="0" smtClean="0">
                <a:latin typeface="Calibri" panose="020F0502020204030204" pitchFamily="34" charset="0"/>
                <a:ea typeface="Calibri" panose="020F0502020204030204" pitchFamily="34" charset="0"/>
                <a:cs typeface="Calibri" panose="020F0502020204030204" pitchFamily="34" charset="0"/>
              </a:rPr>
              <a:t>ve </a:t>
            </a:r>
            <a:r>
              <a:rPr lang="tr-TR" sz="2800" spc="-5" dirty="0">
                <a:latin typeface="Calibri" panose="020F0502020204030204" pitchFamily="34" charset="0"/>
                <a:ea typeface="Calibri" panose="020F0502020204030204" pitchFamily="34" charset="0"/>
                <a:cs typeface="Calibri" panose="020F0502020204030204" pitchFamily="34" charset="0"/>
              </a:rPr>
              <a:t>listede tutuyoruz.</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24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447" y="581398"/>
            <a:ext cx="8525435" cy="374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etin kutusu 4"/>
          <p:cNvSpPr txBox="1"/>
          <p:nvPr/>
        </p:nvSpPr>
        <p:spPr>
          <a:xfrm>
            <a:off x="295835" y="4687140"/>
            <a:ext cx="11362765" cy="1938992"/>
          </a:xfrm>
          <a:prstGeom prst="rect">
            <a:avLst/>
          </a:prstGeom>
          <a:noFill/>
        </p:spPr>
        <p:txBody>
          <a:bodyPr wrap="square" rtlCol="0">
            <a:spAutoFit/>
          </a:bodyPr>
          <a:lstStyle/>
          <a:p>
            <a:r>
              <a:rPr lang="tr-TR" sz="2400" dirty="0"/>
              <a:t>Not aldırma kısmında satır ve sütunlara baktırarak kullanıcının girdiği not üzerinde eğer ilk satır doluysa bir yan satıra yazdırmasını sağlıyorum kullanıcı 3 veri girdiğinde ise bir aşağıdaki sütuna yazdırma işlemini devam ettirmesini sağlıyorum. </a:t>
            </a:r>
          </a:p>
          <a:p>
            <a:endParaRPr lang="tr-TR" sz="2400" dirty="0"/>
          </a:p>
        </p:txBody>
      </p:sp>
    </p:spTree>
    <p:extLst>
      <p:ext uri="{BB962C8B-B14F-4D97-AF65-F5344CB8AC3E}">
        <p14:creationId xmlns:p14="http://schemas.microsoft.com/office/powerpoint/2010/main" val="119185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3312" y="385483"/>
            <a:ext cx="9404723" cy="1400530"/>
          </a:xfrm>
        </p:spPr>
        <p:txBody>
          <a:bodyPr/>
          <a:lstStyle/>
          <a:p>
            <a:r>
              <a:rPr lang="tr-TR" dirty="0" smtClean="0"/>
              <a:t>UYGULAMAMIN EKRAN </a:t>
            </a:r>
            <a:r>
              <a:rPr lang="tr-TR" dirty="0" smtClean="0"/>
              <a:t>RESMİ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738" y="1402080"/>
            <a:ext cx="2911944" cy="463296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148" y="1402080"/>
            <a:ext cx="2981611" cy="4632960"/>
          </a:xfrm>
          <a:prstGeom prst="rect">
            <a:avLst/>
          </a:prstGeom>
        </p:spPr>
      </p:pic>
    </p:spTree>
    <p:extLst>
      <p:ext uri="{BB962C8B-B14F-4D97-AF65-F5344CB8AC3E}">
        <p14:creationId xmlns:p14="http://schemas.microsoft.com/office/powerpoint/2010/main" val="418975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1570" y="1299883"/>
            <a:ext cx="9600548" cy="4011705"/>
          </a:xfrm>
        </p:spPr>
        <p:txBody>
          <a:bodyPr>
            <a:normAutofit/>
          </a:bodyPr>
          <a:lstStyle/>
          <a:p>
            <a:r>
              <a:rPr lang="tr-TR" sz="2400" b="1" dirty="0"/>
              <a:t>Projemin amacı:</a:t>
            </a:r>
            <a:r>
              <a:rPr lang="tr-TR" sz="2400" dirty="0"/>
              <a:t> İnsanların pratik zekalarını geliştirebilmesi için telefonlarına bir oyun uygulaması kurarak hem keyifli zaman geçirmelerini hem de pratik zekâlarını geliştirmelerini sağlamak</a:t>
            </a:r>
          </a:p>
          <a:p>
            <a:pPr marL="0" indent="0">
              <a:buNone/>
            </a:pPr>
            <a:endParaRPr lang="tr-TR" sz="2400" dirty="0"/>
          </a:p>
          <a:p>
            <a:r>
              <a:rPr lang="tr-TR" sz="2400" b="1" dirty="0"/>
              <a:t>Proje geliştirme ortamı:</a:t>
            </a:r>
            <a:r>
              <a:rPr lang="tr-TR" sz="2400" dirty="0"/>
              <a:t> </a:t>
            </a:r>
            <a:r>
              <a:rPr lang="tr-TR" sz="2400" dirty="0" smtClean="0"/>
              <a:t> Android </a:t>
            </a:r>
            <a:r>
              <a:rPr lang="tr-TR" sz="2400" dirty="0"/>
              <a:t>Studio </a:t>
            </a:r>
          </a:p>
          <a:p>
            <a:endParaRPr lang="tr-TR" sz="2400" dirty="0"/>
          </a:p>
          <a:p>
            <a:r>
              <a:rPr lang="tr-TR" sz="2400" b="1" dirty="0"/>
              <a:t>Proje kullanılacak programlama dili:</a:t>
            </a:r>
            <a:r>
              <a:rPr lang="tr-TR" sz="2400" dirty="0"/>
              <a:t> Kotlin</a:t>
            </a:r>
          </a:p>
          <a:p>
            <a:pPr marL="0" indent="0">
              <a:buNone/>
            </a:pPr>
            <a:endParaRPr lang="tr-TR" sz="2400" dirty="0"/>
          </a:p>
        </p:txBody>
      </p:sp>
    </p:spTree>
    <p:extLst>
      <p:ext uri="{BB962C8B-B14F-4D97-AF65-F5344CB8AC3E}">
        <p14:creationId xmlns:p14="http://schemas.microsoft.com/office/powerpoint/2010/main" val="48235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8734" y="304799"/>
            <a:ext cx="7274207" cy="1400530"/>
          </a:xfrm>
        </p:spPr>
        <p:txBody>
          <a:bodyPr/>
          <a:lstStyle/>
          <a:p>
            <a:r>
              <a:rPr lang="tr-TR" b="1" dirty="0">
                <a:solidFill>
                  <a:schemeClr val="tx1"/>
                </a:solidFill>
              </a:rPr>
              <a:t>Klasik </a:t>
            </a:r>
            <a:r>
              <a:rPr lang="tr-TR" b="1" dirty="0" err="1">
                <a:solidFill>
                  <a:schemeClr val="tx1"/>
                </a:solidFill>
              </a:rPr>
              <a:t>Sudokuyu</a:t>
            </a:r>
            <a:r>
              <a:rPr lang="tr-TR" b="1" dirty="0">
                <a:solidFill>
                  <a:schemeClr val="tx1"/>
                </a:solidFill>
              </a:rPr>
              <a:t> tanıyalım</a:t>
            </a:r>
            <a:r>
              <a:rPr lang="tr-TR" dirty="0">
                <a:solidFill>
                  <a:schemeClr val="tx1"/>
                </a:solidFill>
              </a:rPr>
              <a:t/>
            </a:r>
            <a:br>
              <a:rPr lang="tr-TR" dirty="0">
                <a:solidFill>
                  <a:schemeClr val="tx1"/>
                </a:solidFill>
              </a:rPr>
            </a:br>
            <a:endParaRPr lang="tr-TR" dirty="0">
              <a:solidFill>
                <a:schemeClr val="tx1"/>
              </a:solidFill>
            </a:endParaRPr>
          </a:p>
        </p:txBody>
      </p:sp>
      <p:sp>
        <p:nvSpPr>
          <p:cNvPr id="3" name="İçerik Yer Tutucusu 2"/>
          <p:cNvSpPr>
            <a:spLocks noGrp="1"/>
          </p:cNvSpPr>
          <p:nvPr>
            <p:ph idx="1"/>
          </p:nvPr>
        </p:nvSpPr>
        <p:spPr>
          <a:xfrm>
            <a:off x="740242" y="1851213"/>
            <a:ext cx="10555288" cy="3312458"/>
          </a:xfrm>
        </p:spPr>
        <p:txBody>
          <a:bodyPr/>
          <a:lstStyle/>
          <a:p>
            <a:r>
              <a:rPr lang="tr-TR" sz="2400" dirty="0" smtClean="0"/>
              <a:t>Yanda </a:t>
            </a:r>
            <a:r>
              <a:rPr lang="tr-TR" sz="2400" dirty="0"/>
              <a:t>gördüğümüz 9x9 boyutlarında boş </a:t>
            </a:r>
            <a:r>
              <a:rPr lang="tr-TR" sz="2400" dirty="0" err="1"/>
              <a:t>sudokudur</a:t>
            </a:r>
            <a:r>
              <a:rPr lang="tr-TR" sz="2400" dirty="0"/>
              <a:t>. 9x9 Klasik </a:t>
            </a:r>
            <a:r>
              <a:rPr lang="tr-TR" sz="2400" dirty="0" err="1"/>
              <a:t>sudoku</a:t>
            </a:r>
            <a:r>
              <a:rPr lang="tr-TR" sz="2400" dirty="0"/>
              <a:t>, 9 satır, 9 sütun ve 9 bölgeden oluşmaktadır. Klasik </a:t>
            </a:r>
            <a:r>
              <a:rPr lang="tr-TR" sz="2400" dirty="0" err="1"/>
              <a:t>sudoku</a:t>
            </a:r>
            <a:r>
              <a:rPr lang="tr-TR" sz="2400" dirty="0"/>
              <a:t> sorusu altta soldaki resimdeki gibidir. Soruda, 81 adet </a:t>
            </a:r>
            <a:r>
              <a:rPr lang="tr-TR" sz="2400" dirty="0" err="1"/>
              <a:t>rakamdam</a:t>
            </a:r>
            <a:r>
              <a:rPr lang="tr-TR" sz="2400" dirty="0"/>
              <a:t> bazıları yerleşmiş olarak verilir. Verilmeyen kısımlara ise 1'den 9'a kadar olan rakamlar öyle yerleştirilmelidir ki </a:t>
            </a:r>
            <a:r>
              <a:rPr lang="tr-TR" sz="2400" dirty="0" err="1"/>
              <a:t>sudokunun</a:t>
            </a:r>
            <a:r>
              <a:rPr lang="tr-TR" sz="2400" dirty="0"/>
              <a:t> her satırında 1'den 9'a kadar olan rakamların hepsi bulunmalı ve 1'den 9'a olan rakamlar sadece birer defa yer almalıdır. Aynı kural, sütunlar ve bölgelerde de sağlanmalıdır.</a:t>
            </a:r>
          </a:p>
          <a:p>
            <a:pPr marL="0" indent="0">
              <a:buNone/>
            </a:pPr>
            <a:endParaRPr lang="tr-TR" dirty="0"/>
          </a:p>
        </p:txBody>
      </p:sp>
    </p:spTree>
    <p:extLst>
      <p:ext uri="{BB962C8B-B14F-4D97-AF65-F5344CB8AC3E}">
        <p14:creationId xmlns:p14="http://schemas.microsoft.com/office/powerpoint/2010/main" val="40745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80782" y="331694"/>
            <a:ext cx="6897689" cy="1400530"/>
          </a:xfrm>
        </p:spPr>
        <p:txBody>
          <a:bodyPr/>
          <a:lstStyle/>
          <a:p>
            <a:r>
              <a:rPr lang="tr-TR" b="1" dirty="0">
                <a:solidFill>
                  <a:schemeClr val="tx1"/>
                </a:solidFill>
              </a:rPr>
              <a:t>Algoritmanın P</a:t>
            </a:r>
            <a:r>
              <a:rPr lang="tr-TR" b="1" dirty="0" smtClean="0">
                <a:solidFill>
                  <a:schemeClr val="tx1"/>
                </a:solidFill>
              </a:rPr>
              <a:t>lanlanması </a:t>
            </a:r>
            <a:endParaRPr lang="tr-TR" dirty="0">
              <a:solidFill>
                <a:schemeClr val="tx1"/>
              </a:solidFill>
            </a:endParaRPr>
          </a:p>
        </p:txBody>
      </p:sp>
      <p:sp>
        <p:nvSpPr>
          <p:cNvPr id="3" name="İçerik Yer Tutucusu 2"/>
          <p:cNvSpPr>
            <a:spLocks noGrp="1"/>
          </p:cNvSpPr>
          <p:nvPr>
            <p:ph idx="1"/>
          </p:nvPr>
        </p:nvSpPr>
        <p:spPr>
          <a:xfrm>
            <a:off x="941947" y="2039471"/>
            <a:ext cx="10380476" cy="4195481"/>
          </a:xfrm>
        </p:spPr>
        <p:txBody>
          <a:bodyPr>
            <a:normAutofit/>
          </a:bodyPr>
          <a:lstStyle/>
          <a:p>
            <a:r>
              <a:rPr lang="tr-TR" sz="2400" dirty="0"/>
              <a:t>Sudoku için araştırma yaptıktan sonra oyunun kurallarına göre bir plan yapılması gerekiyordu, Bu yüzden algoritmamda sütun ve satırlı tablolar hazırlayarak 1,2,3,4,5,6,7,8,9 rakamlarına yer vermem gerekiyordu bunu tasarım kısmında bu şekilde hayata geçirdim. Daha sonrasında ise programın oynatılabilir bir halde olması için kullanıcının butonlara bastıklarında istedikleri kareye sayı girebilmesini ayarladım. Kullanıcı sütun ve satırları ayarladıktan sonra o kısmı kaydedebilsin diye kaybetme tuşu kullandım. Kullanıcı tıkladığında hangi karede olduğunu anlasın diye basılı olan kareyi yeşile boyamayı düşündüm.</a:t>
            </a:r>
          </a:p>
        </p:txBody>
      </p:sp>
    </p:spTree>
    <p:extLst>
      <p:ext uri="{BB962C8B-B14F-4D97-AF65-F5344CB8AC3E}">
        <p14:creationId xmlns:p14="http://schemas.microsoft.com/office/powerpoint/2010/main" val="322251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45560" y="210671"/>
            <a:ext cx="6077418" cy="1400530"/>
          </a:xfrm>
        </p:spPr>
        <p:txBody>
          <a:bodyPr/>
          <a:lstStyle/>
          <a:p>
            <a:r>
              <a:rPr lang="tr-TR" b="1" dirty="0">
                <a:solidFill>
                  <a:schemeClr val="tx1"/>
                </a:solidFill>
              </a:rPr>
              <a:t>PROJE TASARIM KISMI</a:t>
            </a:r>
            <a:r>
              <a:rPr lang="tr-TR" dirty="0">
                <a:solidFill>
                  <a:schemeClr val="tx1"/>
                </a:solidFill>
              </a:rPr>
              <a:t/>
            </a:r>
            <a:br>
              <a:rPr lang="tr-TR" dirty="0">
                <a:solidFill>
                  <a:schemeClr val="tx1"/>
                </a:solidFill>
              </a:rPr>
            </a:br>
            <a:endParaRPr lang="tr-TR" dirty="0">
              <a:solidFill>
                <a:schemeClr val="tx1"/>
              </a:solidFill>
            </a:endParaRPr>
          </a:p>
        </p:txBody>
      </p:sp>
      <p:sp>
        <p:nvSpPr>
          <p:cNvPr id="3" name="İçerik Yer Tutucusu 2"/>
          <p:cNvSpPr>
            <a:spLocks noGrp="1"/>
          </p:cNvSpPr>
          <p:nvPr>
            <p:ph idx="1"/>
          </p:nvPr>
        </p:nvSpPr>
        <p:spPr>
          <a:xfrm>
            <a:off x="1264677" y="1611201"/>
            <a:ext cx="8946541" cy="1443318"/>
          </a:xfrm>
        </p:spPr>
        <p:txBody>
          <a:bodyPr/>
          <a:lstStyle/>
          <a:p>
            <a:r>
              <a:rPr lang="tr-TR" b="1" dirty="0"/>
              <a:t>Button:</a:t>
            </a:r>
            <a:r>
              <a:rPr lang="tr-TR" dirty="0"/>
              <a:t> Ekranımda kullandığım butonların düzenli olması için yatay ve dikey kısımlarda nasıl durması gerektiğini ve nasıl yerleşmesi gerektiğini ayarladım. </a:t>
            </a:r>
          </a:p>
          <a:p>
            <a:r>
              <a:rPr lang="tr-TR" dirty="0"/>
              <a:t>Örnek 1 tane </a:t>
            </a:r>
            <a:r>
              <a:rPr lang="tr-TR" dirty="0" err="1"/>
              <a:t>button</a:t>
            </a:r>
            <a:r>
              <a:rPr lang="tr-TR" dirty="0"/>
              <a:t> tasarımı </a:t>
            </a:r>
            <a:r>
              <a:rPr lang="tr-TR" dirty="0" err="1"/>
              <a:t>xml</a:t>
            </a:r>
            <a:r>
              <a:rPr lang="tr-TR" dirty="0"/>
              <a:t> kısmı</a:t>
            </a:r>
            <a:r>
              <a:rPr lang="tr-TR" dirty="0" smtClean="0"/>
              <a:t>:</a:t>
            </a:r>
            <a:endParaRPr lang="tr-TR" dirty="0"/>
          </a:p>
        </p:txBody>
      </p:sp>
      <p:sp>
        <p:nvSpPr>
          <p:cNvPr id="9" name="Rectangle 5"/>
          <p:cNvSpPr>
            <a:spLocks noChangeArrowheads="1"/>
          </p:cNvSpPr>
          <p:nvPr/>
        </p:nvSpPr>
        <p:spPr bwMode="auto">
          <a:xfrm>
            <a:off x="1636594" y="3196614"/>
            <a:ext cx="5853418" cy="198515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&lt;Button</a:t>
            </a:r>
            <a:b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:id</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="@+id/eightButton"</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:layout_width</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="wrap_content"</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:layout_height</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="wrap_content"</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:layout_row</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="2"</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:layout_column</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="1"</a:t>
            </a:r>
            <a:b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tr-TR" altLang="tr-TR" b="0" i="0" u="none" strike="noStrike" cap="none" normalizeH="0" baseline="0" dirty="0" smtClean="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android</a:t>
            </a:r>
            <a:r>
              <a:rPr kumimoji="0" lang="tr-TR" altLang="tr-TR" b="0" i="0" u="none" strike="noStrike" cap="none" normalizeH="0" baseline="0" dirty="0" smtClean="0">
                <a:ln>
                  <a:noFill/>
                </a:ln>
                <a:solidFill>
                  <a:srgbClr val="BABABA"/>
                </a:solidFill>
                <a:effectLst/>
                <a:latin typeface="Consolas" panose="020B0609020204030204" pitchFamily="49" charset="0"/>
                <a:ea typeface="Times New Roman" panose="02020603050405020304" pitchFamily="18" charset="0"/>
                <a:cs typeface="Courier New" panose="02070309020205020404" pitchFamily="49" charset="0"/>
              </a:rPr>
              <a:t>:text</a:t>
            </a:r>
            <a:r>
              <a:rPr kumimoji="0" lang="tr-TR" altLang="tr-TR" b="0" i="0" u="none" strike="noStrike" cap="none" normalizeH="0" baseline="0" dirty="0" smtClean="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="8" </a:t>
            </a:r>
            <a:r>
              <a:rPr kumimoji="0" lang="tr-TR" altLang="tr-TR" b="0" i="0" u="none" strike="noStrike" cap="none" normalizeH="0" baseline="0" dirty="0" smtClean="0">
                <a:ln>
                  <a:noFill/>
                </a:ln>
                <a:solidFill>
                  <a:srgbClr val="E8BF6A"/>
                </a:solidFill>
                <a:effectLst/>
                <a:latin typeface="Consolas" panose="020B0609020204030204" pitchFamily="49" charset="0"/>
                <a:ea typeface="Times New Roman" panose="02020603050405020304" pitchFamily="18" charset="0"/>
                <a:cs typeface="Courier New" panose="02070309020205020404" pitchFamily="49" charset="0"/>
              </a:rPr>
              <a:t>/&gt;</a:t>
            </a:r>
            <a:r>
              <a:rPr kumimoji="0" lang="tr-TR" altLang="tr-TR" sz="1400" b="0" i="0" u="none" strike="noStrike" cap="none" normalizeH="0" baseline="0" dirty="0" smtClean="0">
                <a:ln>
                  <a:noFill/>
                </a:ln>
                <a:solidFill>
                  <a:schemeClr val="tx1"/>
                </a:solidFill>
                <a:effectLst/>
              </a:rPr>
              <a:t> </a:t>
            </a:r>
            <a:endParaRPr kumimoji="0" lang="tr-TR" altLang="tr-TR"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58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31868" y="270228"/>
            <a:ext cx="11515645" cy="3957916"/>
          </a:xfrm>
        </p:spPr>
        <p:txBody>
          <a:bodyPr>
            <a:normAutofit/>
          </a:bodyPr>
          <a:lstStyle/>
          <a:p>
            <a:r>
              <a:rPr lang="tr-TR" b="1" dirty="0"/>
              <a:t>İmageButton</a:t>
            </a:r>
            <a:r>
              <a:rPr lang="tr-TR" dirty="0"/>
              <a:t>: kullanıcının kullanacağı silme ve kaydetme butonlarını görsel açıdan güzel durması için imagebutton kullanmayı tercih ettim. Kendime görsel resim ayarladıktan sonra aşama olarak butonlarıma yükledim</a:t>
            </a:r>
            <a:r>
              <a:rPr lang="tr-TR" dirty="0" smtClean="0"/>
              <a:t>.</a:t>
            </a:r>
            <a:endParaRPr lang="tr-TR" altLang="tr-TR" sz="1600" dirty="0">
              <a:latin typeface="Arial" panose="020B0604020202020204" pitchFamily="34" charset="0"/>
            </a:endParaRPr>
          </a:p>
          <a:p>
            <a:r>
              <a:rPr lang="tr-TR" altLang="tr-TR" dirty="0" smtClean="0"/>
              <a:t>Projemizde </a:t>
            </a:r>
            <a:r>
              <a:rPr lang="tr-TR" altLang="tr-TR" dirty="0"/>
              <a:t>bulunan drawable kısmına uygulamada kullanmak istediğimiz resimleri videoları yükleye biliyoruz buraya kullanmak istediğiniz resmi sürükleyerek bırakıyorsunuz</a:t>
            </a:r>
            <a:r>
              <a:rPr lang="tr-TR" altLang="tr-TR" dirty="0" smtClean="0"/>
              <a:t>.</a:t>
            </a:r>
          </a:p>
          <a:p>
            <a:r>
              <a:rPr lang="tr-TR" dirty="0"/>
              <a:t>Bıraktıktan sonra bu resim drawable dosyasına eklen mi diye soruyor size ve ok butonuna bastığınız zaman resminiz eklenmiş oluyor. Resmi kullanmak içinse şu aşamaları izliyoruz</a:t>
            </a:r>
            <a:r>
              <a:rPr lang="tr-TR" dirty="0" smtClean="0"/>
              <a:t>.</a:t>
            </a:r>
          </a:p>
          <a:p>
            <a:r>
              <a:rPr lang="tr-TR" dirty="0"/>
              <a:t>Palet özelliklerinden </a:t>
            </a:r>
            <a:r>
              <a:rPr lang="tr-TR" dirty="0" err="1"/>
              <a:t>ImageButton</a:t>
            </a:r>
            <a:r>
              <a:rPr lang="tr-TR" dirty="0"/>
              <a:t> seçerek </a:t>
            </a:r>
            <a:r>
              <a:rPr lang="tr-TR" dirty="0" smtClean="0"/>
              <a:t>sürüklüyoruz</a:t>
            </a:r>
          </a:p>
          <a:p>
            <a:r>
              <a:rPr lang="tr-TR" dirty="0"/>
              <a:t>Bu aşamada bize drawable dosyasındaki yüklenmiş resimleri çıkartıyor kullanmak istediğiniz resimleri seçip ok </a:t>
            </a:r>
            <a:r>
              <a:rPr lang="tr-TR" dirty="0" err="1"/>
              <a:t>buttonuna</a:t>
            </a:r>
            <a:r>
              <a:rPr lang="tr-TR" dirty="0"/>
              <a:t> basıyorsunuz ve </a:t>
            </a:r>
            <a:r>
              <a:rPr lang="tr-TR" dirty="0" err="1"/>
              <a:t>button</a:t>
            </a:r>
            <a:r>
              <a:rPr lang="tr-TR" dirty="0"/>
              <a:t> artık o resmi taşıyor</a:t>
            </a:r>
          </a:p>
          <a:p>
            <a:endParaRPr lang="tr-TR" dirty="0" smtClean="0"/>
          </a:p>
          <a:p>
            <a:endParaRPr lang="tr-TR" dirty="0"/>
          </a:p>
          <a:p>
            <a:endParaRPr lang="tr-TR" altLang="tr-TR" dirty="0"/>
          </a:p>
          <a:p>
            <a:endParaRPr lang="tr-TR" dirty="0" smtClean="0"/>
          </a:p>
          <a:p>
            <a:endParaRPr lang="tr-TR" dirty="0"/>
          </a:p>
        </p:txBody>
      </p:sp>
      <p:pic>
        <p:nvPicPr>
          <p:cNvPr id="2050" name="Picture 2" descr="Adsı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68" y="4668153"/>
            <a:ext cx="1734018" cy="1008748"/>
          </a:xfrm>
          <a:prstGeom prst="rect">
            <a:avLst/>
          </a:prstGeom>
          <a:noFill/>
          <a:extLst>
            <a:ext uri="{909E8E84-426E-40DD-AFC4-6F175D3DCCD1}">
              <a14:hiddenFill xmlns:a14="http://schemas.microsoft.com/office/drawing/2010/main">
                <a:solidFill>
                  <a:srgbClr val="FFFFFF"/>
                </a:solidFill>
              </a14:hiddenFill>
            </a:ext>
          </a:extLst>
        </p:spPr>
      </p:pic>
      <p:pic>
        <p:nvPicPr>
          <p:cNvPr id="2049" name="Resim 1"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395" y="4668152"/>
            <a:ext cx="1690865" cy="17453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42968" y="2989602"/>
            <a:ext cx="6745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smtClean="0">
                <a:ln>
                  <a:noFill/>
                </a:ln>
                <a:solidFill>
                  <a:schemeClr val="tx1"/>
                </a:solidFill>
                <a:effectLst/>
                <a:latin typeface="Arial" panose="020B0604020202020204" pitchFamily="34" charset="0"/>
              </a:rPr>
              <a:t>  	</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242968" y="3540217"/>
            <a:ext cx="67453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pic>
        <p:nvPicPr>
          <p:cNvPr id="2063" name="Picture 15" descr="sa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4669" y="4668154"/>
            <a:ext cx="3274331" cy="174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7" descr="sd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7408" y="4668152"/>
            <a:ext cx="4029891" cy="174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815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Resim 5" descr="asda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1" y="2824910"/>
            <a:ext cx="3778625" cy="23224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127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Dikdörtgen 7"/>
          <p:cNvSpPr/>
          <p:nvPr/>
        </p:nvSpPr>
        <p:spPr>
          <a:xfrm>
            <a:off x="0" y="793585"/>
            <a:ext cx="10529049" cy="2031325"/>
          </a:xfrm>
          <a:prstGeom prst="rect">
            <a:avLst/>
          </a:prstGeom>
        </p:spPr>
        <p:txBody>
          <a:bodyPr wrap="square">
            <a:spAutoFit/>
          </a:bodyPr>
          <a:lstStyle/>
          <a:p>
            <a:pPr lvl="0" defTabSz="914400" eaLnBrk="0" fontAlgn="base" hangingPunct="0">
              <a:spcBef>
                <a:spcPct val="0"/>
              </a:spcBef>
              <a:spcAft>
                <a:spcPct val="0"/>
              </a:spcAft>
            </a:pPr>
            <a:r>
              <a:rPr lang="tr-TR" altLang="tr-TR" sz="2400" dirty="0">
                <a:ea typeface="Calibri" panose="020F0502020204030204" pitchFamily="34" charset="0"/>
                <a:cs typeface="Calibri" panose="020F0502020204030204" pitchFamily="34" charset="0"/>
              </a:rPr>
              <a:t>Oyun içinde bazı kuralları ve yapacağım işlemleri tutacağım bir klasör ayarladım ekleme, silme, güncelleme, sayı girme ve not alma işlemlerini oyun adlı klasörün içinde oluşturduğum class’lara yazdım. </a:t>
            </a:r>
            <a:endParaRPr lang="tr-TR" altLang="tr-TR" sz="2400" dirty="0"/>
          </a:p>
          <a:p>
            <a:pPr lvl="0" defTabSz="914400" eaLnBrk="0" fontAlgn="base" hangingPunct="0">
              <a:spcBef>
                <a:spcPct val="0"/>
              </a:spcBef>
              <a:spcAft>
                <a:spcPct val="0"/>
              </a:spcAft>
            </a:pPr>
            <a:endParaRPr lang="tr-TR" altLang="tr-TR" sz="5400" dirty="0">
              <a:latin typeface="Arial" panose="020B0604020202020204" pitchFamily="34" charset="0"/>
            </a:endParaRPr>
          </a:p>
        </p:txBody>
      </p:sp>
    </p:spTree>
    <p:extLst>
      <p:ext uri="{BB962C8B-B14F-4D97-AF65-F5344CB8AC3E}">
        <p14:creationId xmlns:p14="http://schemas.microsoft.com/office/powerpoint/2010/main" val="41799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5455" y="237565"/>
            <a:ext cx="9802254" cy="932329"/>
          </a:xfrm>
        </p:spPr>
        <p:txBody>
          <a:bodyPr/>
          <a:lstStyle/>
          <a:p>
            <a:pPr algn="ctr"/>
            <a:r>
              <a:rPr lang="tr-TR" b="1" dirty="0"/>
              <a:t>Board </a:t>
            </a:r>
            <a:r>
              <a:rPr lang="tr-TR" b="1" dirty="0" smtClean="0"/>
              <a:t>Classı</a:t>
            </a:r>
            <a:endParaRPr lang="tr-TR" dirty="0"/>
          </a:p>
        </p:txBody>
      </p:sp>
      <p:sp>
        <p:nvSpPr>
          <p:cNvPr id="3" name="İçerik Yer Tutucusu 2"/>
          <p:cNvSpPr>
            <a:spLocks noGrp="1"/>
          </p:cNvSpPr>
          <p:nvPr>
            <p:ph idx="1"/>
          </p:nvPr>
        </p:nvSpPr>
        <p:spPr>
          <a:xfrm>
            <a:off x="968189" y="3681580"/>
            <a:ext cx="9321262" cy="1414855"/>
          </a:xfrm>
        </p:spPr>
        <p:txBody>
          <a:bodyPr/>
          <a:lstStyle/>
          <a:p>
            <a:r>
              <a:rPr lang="tr-TR" dirty="0"/>
              <a:t>Board adlı bir class oluşturarak tabloda ki girilecek sütun ve satırlara int değeri atadım böylece her hücreye yazılan sayının listede tutulmasını sağlıyorum.</a:t>
            </a:r>
          </a:p>
          <a:p>
            <a:pPr marL="0" indent="0">
              <a:buNone/>
            </a:pPr>
            <a:endParaRPr lang="tr-TR" dirty="0"/>
          </a:p>
        </p:txBody>
      </p:sp>
      <p:pic>
        <p:nvPicPr>
          <p:cNvPr id="4" name="Resim 3" descr="C:\Users\user\AppData\Local\Microsoft\Windows\INetCache\Content.Word\1.png"/>
          <p:cNvPicPr/>
          <p:nvPr/>
        </p:nvPicPr>
        <p:blipFill>
          <a:blip r:embed="rId2">
            <a:extLst>
              <a:ext uri="{28A0092B-C50C-407E-A947-70E740481C1C}">
                <a14:useLocalDpi xmlns:a14="http://schemas.microsoft.com/office/drawing/2010/main" val="0"/>
              </a:ext>
            </a:extLst>
          </a:blip>
          <a:srcRect/>
          <a:stretch>
            <a:fillRect/>
          </a:stretch>
        </p:blipFill>
        <p:spPr bwMode="auto">
          <a:xfrm>
            <a:off x="1824853" y="1739937"/>
            <a:ext cx="7503458" cy="1371600"/>
          </a:xfrm>
          <a:prstGeom prst="rect">
            <a:avLst/>
          </a:prstGeom>
          <a:noFill/>
          <a:ln>
            <a:noFill/>
          </a:ln>
        </p:spPr>
      </p:pic>
    </p:spTree>
    <p:extLst>
      <p:ext uri="{BB962C8B-B14F-4D97-AF65-F5344CB8AC3E}">
        <p14:creationId xmlns:p14="http://schemas.microsoft.com/office/powerpoint/2010/main" val="264231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51647"/>
          </a:xfrm>
        </p:spPr>
        <p:txBody>
          <a:bodyPr/>
          <a:lstStyle/>
          <a:p>
            <a:pPr algn="ctr"/>
            <a:r>
              <a:rPr lang="tr-TR" b="1" dirty="0"/>
              <a:t>Cell </a:t>
            </a:r>
            <a:r>
              <a:rPr lang="tr-TR" b="1" dirty="0" smtClean="0"/>
              <a:t>Classı</a:t>
            </a:r>
            <a:r>
              <a:rPr lang="tr-TR" dirty="0"/>
              <a:t/>
            </a:r>
            <a:br>
              <a:rPr lang="tr-TR" dirty="0"/>
            </a:br>
            <a:endParaRPr lang="tr-TR" dirty="0"/>
          </a:p>
        </p:txBody>
      </p:sp>
      <p:pic>
        <p:nvPicPr>
          <p:cNvPr id="4" name="İçerik Yer Tutucusu 3" descr="C:\Users\user\AppData\Local\Microsoft\Windows\INetCache\Content.Word\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143" y="1183342"/>
            <a:ext cx="7960658" cy="1936376"/>
          </a:xfrm>
          <a:prstGeom prst="rect">
            <a:avLst/>
          </a:prstGeom>
          <a:noFill/>
          <a:ln>
            <a:noFill/>
          </a:ln>
        </p:spPr>
      </p:pic>
      <p:sp>
        <p:nvSpPr>
          <p:cNvPr id="5" name="Dikdörtgen 4"/>
          <p:cNvSpPr/>
          <p:nvPr/>
        </p:nvSpPr>
        <p:spPr>
          <a:xfrm>
            <a:off x="874711" y="3702424"/>
            <a:ext cx="9506418" cy="1655518"/>
          </a:xfrm>
          <a:prstGeom prst="rect">
            <a:avLst/>
          </a:prstGeom>
        </p:spPr>
        <p:txBody>
          <a:bodyPr wrap="square">
            <a:spAutoFit/>
          </a:bodyPr>
          <a:lstStyle/>
          <a:p>
            <a:pPr>
              <a:lnSpc>
                <a:spcPct val="107000"/>
              </a:lnSpc>
              <a:spcAft>
                <a:spcPts val="800"/>
              </a:spcAft>
            </a:pPr>
            <a:r>
              <a:rPr lang="tr-TR" sz="2400" spc="-5" dirty="0">
                <a:latin typeface="Calibri" panose="020F0502020204030204" pitchFamily="34" charset="0"/>
                <a:ea typeface="Calibri" panose="020F0502020204030204" pitchFamily="34" charset="0"/>
                <a:cs typeface="Calibri" panose="020F0502020204030204" pitchFamily="34" charset="0"/>
              </a:rPr>
              <a:t>Burada kullanacağım değişkenlere sabit değerler atadım val, var ile böylece daha sonradan değiştirilemeyecek ve int olarak kalacak. Başlangıç hücreleri ise değiştirilemez olarak ayarlıyoruz ve kullanıcının aldığı notu eklemesi için bir MutableSet açıyoruz.</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0199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Yeşil Sarı">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143</TotalTime>
  <Words>439</Words>
  <Application>Microsoft Office PowerPoint</Application>
  <PresentationFormat>Geniş ekran</PresentationFormat>
  <Paragraphs>36</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Century Gothic</vt:lpstr>
      <vt:lpstr>Consolas</vt:lpstr>
      <vt:lpstr>Courier New</vt:lpstr>
      <vt:lpstr>Times New Roman</vt:lpstr>
      <vt:lpstr>Wingdings 3</vt:lpstr>
      <vt:lpstr>İyon</vt:lpstr>
      <vt:lpstr>Android Studio</vt:lpstr>
      <vt:lpstr>PowerPoint Sunusu</vt:lpstr>
      <vt:lpstr>Klasik Sudokuyu tanıyalım </vt:lpstr>
      <vt:lpstr>Algoritmanın Planlanması </vt:lpstr>
      <vt:lpstr>PROJE TASARIM KISMI </vt:lpstr>
      <vt:lpstr>PowerPoint Sunusu</vt:lpstr>
      <vt:lpstr>PowerPoint Sunusu</vt:lpstr>
      <vt:lpstr>Board Classı</vt:lpstr>
      <vt:lpstr>Cell Classı </vt:lpstr>
      <vt:lpstr>Sudoku Game Classı </vt:lpstr>
      <vt:lpstr>PowerPoint Sunusu</vt:lpstr>
      <vt:lpstr>UYGULAMAMIN EKRAN RESMİ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Onur İncik</dc:creator>
  <cp:lastModifiedBy>Onur İncik</cp:lastModifiedBy>
  <cp:revision>16</cp:revision>
  <dcterms:created xsi:type="dcterms:W3CDTF">2020-04-24T14:55:43Z</dcterms:created>
  <dcterms:modified xsi:type="dcterms:W3CDTF">2020-04-25T20:14:48Z</dcterms:modified>
</cp:coreProperties>
</file>