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2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>
        <p:scale>
          <a:sx n="66" d="100"/>
          <a:sy n="66" d="100"/>
        </p:scale>
        <p:origin x="1704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9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4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91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99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98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0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0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BA10-2C5F-44E4-B363-B010F89035B0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3040-9776-438E-9AE1-59D417743A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7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/>
        </p:nvCxnSpPr>
        <p:spPr>
          <a:xfrm>
            <a:off x="2002935" y="8447783"/>
            <a:ext cx="28752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430486" y="8447783"/>
            <a:ext cx="199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Black" panose="020F0A02020204030203" pitchFamily="34" charset="0"/>
              </a:rPr>
              <a:t>Bilkent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 Black" panose="020F0A02020204030203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30558" y="1140516"/>
            <a:ext cx="5820033" cy="68703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694BEB-E955-4DDB-B4A3-B352008E0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412" r="11761" b="207"/>
          <a:stretch/>
        </p:blipFill>
        <p:spPr>
          <a:xfrm>
            <a:off x="789379" y="1174288"/>
            <a:ext cx="5196502" cy="67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Black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burkhart.christian@gmail.com</dc:creator>
  <cp:lastModifiedBy>Onurcan Büyükkalkan</cp:lastModifiedBy>
  <cp:revision>15</cp:revision>
  <dcterms:created xsi:type="dcterms:W3CDTF">2019-11-17T14:46:49Z</dcterms:created>
  <dcterms:modified xsi:type="dcterms:W3CDTF">2020-12-22T11:36:49Z</dcterms:modified>
</cp:coreProperties>
</file>