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5" r:id="rId4"/>
  </p:sldMasterIdLst>
  <p:notesMasterIdLst>
    <p:notesMasterId r:id="rId8"/>
  </p:notesMasterIdLst>
  <p:sldIdLst>
    <p:sldId id="323" r:id="rId5"/>
    <p:sldId id="358" r:id="rId6"/>
    <p:sldId id="356" r:id="rId7"/>
  </p:sldIdLst>
  <p:sldSz cx="12192000" cy="6858000"/>
  <p:notesSz cx="6858000" cy="9144000"/>
  <p:embeddedFontLst>
    <p:embeddedFont>
      <p:font typeface="Plus Jakarta Sans" panose="020B060402020202020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B116558B-53D7-47D1-8D2F-6408A5821812}">
          <p14:sldIdLst>
            <p14:sldId id="323"/>
            <p14:sldId id="358"/>
            <p14:sldId id="356"/>
          </p14:sldIdLst>
        </p14:section>
        <p14:section name="Werkslides" id="{D0C6FED6-D45E-4C67-B6E0-17CF4DAAD6A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7355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046EB03-52EF-9341-7AAA-C41282A4A5DE}" name="Hillewaere Valerie" initials="VH" userId="S::valerie.hillewaere@athumi.eu::a3cd8eff-2a82-4312-a7c1-eac5f35f913a" providerId="AD"/>
  <p188:author id="{CC1FFE07-67D8-40B9-37DC-38B3EBFFECB3}" name="Van Eyken Bavo" initials="VB" userId="S::bavo.vaneyken@athumi.eu::66dbd84d-084f-4605-bf43-13a49cf1d074" providerId="AD"/>
  <p188:author id="{4D09BE09-AE8C-9D47-0F52-6D453FDA1D54}" name="Van Outryve Frederik" initials="" userId="S::frederik.vanoutryve@athumi.eu::f3a4a99a-b7be-4a30-802c-8574cd6a5241" providerId="AD"/>
  <p188:author id="{13F53C10-CBB5-EFE1-6052-474B71CEEEA4}" name="Ryckaert Kurt" initials="RK" userId="S::kurt.ryckaert@vlaanderen.be::0d74081d-11d8-405b-bd52-c56b0c763de8" providerId="AD"/>
  <p188:author id="{0BDE3316-E5EB-AD55-B95F-0E54C7D004CB}" name="De Bruyne Ruth" initials="DR" userId="S::ruth.debruyne@athumi.eu::580ebd3b-c823-4fed-9cba-2f19eba44f1a" providerId="AD"/>
  <p188:author id="{539AB617-ECD1-806B-A751-5AC91D12CEF7}" name="Evelyne  Devos" initials="ED" userId="S::evelyne.devos@amigo.earth::ac6e915e-dcd3-4569-b9a4-cf723fdac782" providerId="AD"/>
  <p188:author id="{9A61FB21-DE69-5F60-28C2-DB85C04E40A5}" name="Smits Sarah" initials="SS" userId="S::sarah.smits@athumi.eu::dfd25022-0792-47fd-8fca-fb20d01a7a86" providerId="AD"/>
  <p188:author id="{F64AF22D-98FA-0321-B133-A00DD601A4CB}" name="Parmentier Sammy" initials="PS" userId="S::sammy.parmentier@athumi.eu::98b7c32d-0a48-4a35-96a7-18c5464c3bbe" providerId="AD"/>
  <p188:author id="{18586C4A-10A6-B5AF-C8B8-9E0112D038C9}" name="Van den Brande David" initials="VD" userId="S::david.vandenbrande@athumi.eu::954134aa-f5b7-4afb-9439-0435142e719a" providerId="AD"/>
  <p188:author id="{3751B958-3DAF-1637-3421-CB438C5B9D31}" name="Buyle Raf" initials="BR" userId="S::raf.buyle@vlaanderen.be::292d8e9b-d377-4632-a23e-df2a5bd704b0" providerId="AD"/>
  <p188:author id="{5B853472-16A4-EF2D-1F94-234871D31514}" name="De Vidts Björn" initials="BD" userId="S::bjorn.devidts@athumi.eu::fc0ea0c3-5ba9-4b90-b82a-d534bbba07c3" providerId="AD"/>
  <p188:author id="{262B498D-976F-FF56-37D2-84DB642358CB}" name="Deweirdt Eline" initials="DE" userId="S::eline.deweirdt@athumi.eu::400a823d-a36a-4ff8-9665-b704b60de36c" providerId="AD"/>
  <p188:author id="{8D47FF91-1081-28E4-095D-7C2856D040A6}" name="Bauwens Dorien" initials="BD" userId="S::dorien.bauwens@vlaanderen.be::fe1e15c2-7c56-49a1-90ec-13d0525c2851" providerId="AD"/>
  <p188:author id="{056936AD-A6D1-FBA0-8F32-0A82543800B2}" name="Callens Nils" initials="CN" userId="S::nils.callens@athumi.eu::70e2ef63-9de3-49e1-82bd-834decc75fb2" providerId="AD"/>
  <p188:author id="{A9499FBD-51C0-0ACF-5569-381FB6339EF3}" name="Rob Van Hooreweder" initials="RVH" userId="S::vanhoro@cronos.be::88a4ca3a-4d24-4e53-b68b-8279b601d9df" providerId="AD"/>
  <p188:author id="{76DD08FF-8BC7-ED5C-7FFB-8D6DA6651F8B}" name="Bourgeus Bregt" initials="BB" userId="S::bregt.bourgeus@vlaanderen.be::474be015-70c1-4931-92ae-9aaa9e15dec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4C3"/>
    <a:srgbClr val="371953"/>
    <a:srgbClr val="FCC18F"/>
    <a:srgbClr val="FAA868"/>
    <a:srgbClr val="FFCC8E"/>
    <a:srgbClr val="F27E44"/>
    <a:srgbClr val="FCAF67"/>
    <a:srgbClr val="F79958"/>
    <a:srgbClr val="F7A060"/>
    <a:srgbClr val="F38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300"/>
        <p:guide pos="3817"/>
        <p:guide pos="73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4.fntdata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Dieussaert" userId="25362131-4d5f-4b85-b1a1-5a7b44980067" providerId="ADAL" clId="{12CAE46A-0AB5-47A5-8D1D-0516C1388825}"/>
    <pc:docChg chg="addSld delSld modSld sldOrd modSection">
      <pc:chgData name="Karel Dieussaert" userId="25362131-4d5f-4b85-b1a1-5a7b44980067" providerId="ADAL" clId="{12CAE46A-0AB5-47A5-8D1D-0516C1388825}" dt="2025-05-09T14:41:07.018" v="80" actId="47"/>
      <pc:docMkLst>
        <pc:docMk/>
      </pc:docMkLst>
      <pc:sldChg chg="del">
        <pc:chgData name="Karel Dieussaert" userId="25362131-4d5f-4b85-b1a1-5a7b44980067" providerId="ADAL" clId="{12CAE46A-0AB5-47A5-8D1D-0516C1388825}" dt="2025-05-09T14:25:12.024" v="0" actId="47"/>
        <pc:sldMkLst>
          <pc:docMk/>
          <pc:sldMk cId="3424360732" sldId="288"/>
        </pc:sldMkLst>
      </pc:sldChg>
      <pc:sldChg chg="modSp mod">
        <pc:chgData name="Karel Dieussaert" userId="25362131-4d5f-4b85-b1a1-5a7b44980067" providerId="ADAL" clId="{12CAE46A-0AB5-47A5-8D1D-0516C1388825}" dt="2025-05-09T14:26:37.715" v="74" actId="20577"/>
        <pc:sldMkLst>
          <pc:docMk/>
          <pc:sldMk cId="3242594460" sldId="323"/>
        </pc:sldMkLst>
        <pc:spChg chg="mod">
          <ac:chgData name="Karel Dieussaert" userId="25362131-4d5f-4b85-b1a1-5a7b44980067" providerId="ADAL" clId="{12CAE46A-0AB5-47A5-8D1D-0516C1388825}" dt="2025-05-09T14:26:29.104" v="69" actId="20577"/>
          <ac:spMkLst>
            <pc:docMk/>
            <pc:sldMk cId="3242594460" sldId="323"/>
            <ac:spMk id="2" creationId="{C854FCED-A153-9EFE-7B42-7E3D5E5C00B0}"/>
          </ac:spMkLst>
        </pc:spChg>
        <pc:spChg chg="mod">
          <ac:chgData name="Karel Dieussaert" userId="25362131-4d5f-4b85-b1a1-5a7b44980067" providerId="ADAL" clId="{12CAE46A-0AB5-47A5-8D1D-0516C1388825}" dt="2025-05-09T14:26:37.715" v="74" actId="20577"/>
          <ac:spMkLst>
            <pc:docMk/>
            <pc:sldMk cId="3242594460" sldId="323"/>
            <ac:spMk id="3" creationId="{C188376C-347F-ABE5-698F-418FEAFD0802}"/>
          </ac:spMkLst>
        </pc:spChg>
      </pc:sldChg>
      <pc:sldChg chg="del">
        <pc:chgData name="Karel Dieussaert" userId="25362131-4d5f-4b85-b1a1-5a7b44980067" providerId="ADAL" clId="{12CAE46A-0AB5-47A5-8D1D-0516C1388825}" dt="2025-05-09T14:25:12.024" v="0" actId="47"/>
        <pc:sldMkLst>
          <pc:docMk/>
          <pc:sldMk cId="3709648944" sldId="325"/>
        </pc:sldMkLst>
      </pc:sldChg>
      <pc:sldChg chg="del">
        <pc:chgData name="Karel Dieussaert" userId="25362131-4d5f-4b85-b1a1-5a7b44980067" providerId="ADAL" clId="{12CAE46A-0AB5-47A5-8D1D-0516C1388825}" dt="2025-05-09T14:25:12.024" v="0" actId="47"/>
        <pc:sldMkLst>
          <pc:docMk/>
          <pc:sldMk cId="3905991841" sldId="327"/>
        </pc:sldMkLst>
      </pc:sldChg>
      <pc:sldChg chg="del">
        <pc:chgData name="Karel Dieussaert" userId="25362131-4d5f-4b85-b1a1-5a7b44980067" providerId="ADAL" clId="{12CAE46A-0AB5-47A5-8D1D-0516C1388825}" dt="2025-05-09T14:25:12.024" v="0" actId="47"/>
        <pc:sldMkLst>
          <pc:docMk/>
          <pc:sldMk cId="2043825087" sldId="330"/>
        </pc:sldMkLst>
      </pc:sldChg>
      <pc:sldChg chg="del">
        <pc:chgData name="Karel Dieussaert" userId="25362131-4d5f-4b85-b1a1-5a7b44980067" providerId="ADAL" clId="{12CAE46A-0AB5-47A5-8D1D-0516C1388825}" dt="2025-05-09T14:25:12.024" v="0" actId="47"/>
        <pc:sldMkLst>
          <pc:docMk/>
          <pc:sldMk cId="2301257461" sldId="331"/>
        </pc:sldMkLst>
      </pc:sldChg>
      <pc:sldChg chg="del">
        <pc:chgData name="Karel Dieussaert" userId="25362131-4d5f-4b85-b1a1-5a7b44980067" providerId="ADAL" clId="{12CAE46A-0AB5-47A5-8D1D-0516C1388825}" dt="2025-05-09T14:25:12.024" v="0" actId="47"/>
        <pc:sldMkLst>
          <pc:docMk/>
          <pc:sldMk cId="2611214454" sldId="332"/>
        </pc:sldMkLst>
      </pc:sldChg>
      <pc:sldChg chg="del">
        <pc:chgData name="Karel Dieussaert" userId="25362131-4d5f-4b85-b1a1-5a7b44980067" providerId="ADAL" clId="{12CAE46A-0AB5-47A5-8D1D-0516C1388825}" dt="2025-05-09T14:25:12.024" v="0" actId="47"/>
        <pc:sldMkLst>
          <pc:docMk/>
          <pc:sldMk cId="2833482322" sldId="333"/>
        </pc:sldMkLst>
      </pc:sldChg>
      <pc:sldChg chg="del">
        <pc:chgData name="Karel Dieussaert" userId="25362131-4d5f-4b85-b1a1-5a7b44980067" providerId="ADAL" clId="{12CAE46A-0AB5-47A5-8D1D-0516C1388825}" dt="2025-05-09T14:25:12.024" v="0" actId="47"/>
        <pc:sldMkLst>
          <pc:docMk/>
          <pc:sldMk cId="3019973584" sldId="334"/>
        </pc:sldMkLst>
      </pc:sldChg>
      <pc:sldChg chg="del">
        <pc:chgData name="Karel Dieussaert" userId="25362131-4d5f-4b85-b1a1-5a7b44980067" providerId="ADAL" clId="{12CAE46A-0AB5-47A5-8D1D-0516C1388825}" dt="2025-05-09T14:25:12.024" v="0" actId="47"/>
        <pc:sldMkLst>
          <pc:docMk/>
          <pc:sldMk cId="170740630" sldId="335"/>
        </pc:sldMkLst>
      </pc:sldChg>
      <pc:sldChg chg="del">
        <pc:chgData name="Karel Dieussaert" userId="25362131-4d5f-4b85-b1a1-5a7b44980067" providerId="ADAL" clId="{12CAE46A-0AB5-47A5-8D1D-0516C1388825}" dt="2025-05-09T14:25:12.024" v="0" actId="47"/>
        <pc:sldMkLst>
          <pc:docMk/>
          <pc:sldMk cId="3926761734" sldId="337"/>
        </pc:sldMkLst>
      </pc:sldChg>
      <pc:sldChg chg="del">
        <pc:chgData name="Karel Dieussaert" userId="25362131-4d5f-4b85-b1a1-5a7b44980067" providerId="ADAL" clId="{12CAE46A-0AB5-47A5-8D1D-0516C1388825}" dt="2025-05-09T14:25:12.024" v="0" actId="47"/>
        <pc:sldMkLst>
          <pc:docMk/>
          <pc:sldMk cId="1223337603" sldId="338"/>
        </pc:sldMkLst>
      </pc:sldChg>
      <pc:sldChg chg="del">
        <pc:chgData name="Karel Dieussaert" userId="25362131-4d5f-4b85-b1a1-5a7b44980067" providerId="ADAL" clId="{12CAE46A-0AB5-47A5-8D1D-0516C1388825}" dt="2025-05-09T14:25:12.024" v="0" actId="47"/>
        <pc:sldMkLst>
          <pc:docMk/>
          <pc:sldMk cId="2542135054" sldId="339"/>
        </pc:sldMkLst>
      </pc:sldChg>
      <pc:sldChg chg="del">
        <pc:chgData name="Karel Dieussaert" userId="25362131-4d5f-4b85-b1a1-5a7b44980067" providerId="ADAL" clId="{12CAE46A-0AB5-47A5-8D1D-0516C1388825}" dt="2025-05-09T14:25:12.024" v="0" actId="47"/>
        <pc:sldMkLst>
          <pc:docMk/>
          <pc:sldMk cId="3257421524" sldId="340"/>
        </pc:sldMkLst>
      </pc:sldChg>
      <pc:sldChg chg="del">
        <pc:chgData name="Karel Dieussaert" userId="25362131-4d5f-4b85-b1a1-5a7b44980067" providerId="ADAL" clId="{12CAE46A-0AB5-47A5-8D1D-0516C1388825}" dt="2025-05-09T14:25:12.024" v="0" actId="47"/>
        <pc:sldMkLst>
          <pc:docMk/>
          <pc:sldMk cId="2202145294" sldId="341"/>
        </pc:sldMkLst>
      </pc:sldChg>
      <pc:sldChg chg="del">
        <pc:chgData name="Karel Dieussaert" userId="25362131-4d5f-4b85-b1a1-5a7b44980067" providerId="ADAL" clId="{12CAE46A-0AB5-47A5-8D1D-0516C1388825}" dt="2025-05-09T14:25:12.024" v="0" actId="47"/>
        <pc:sldMkLst>
          <pc:docMk/>
          <pc:sldMk cId="2832335488" sldId="342"/>
        </pc:sldMkLst>
      </pc:sldChg>
      <pc:sldChg chg="del">
        <pc:chgData name="Karel Dieussaert" userId="25362131-4d5f-4b85-b1a1-5a7b44980067" providerId="ADAL" clId="{12CAE46A-0AB5-47A5-8D1D-0516C1388825}" dt="2025-05-09T14:25:12.024" v="0" actId="47"/>
        <pc:sldMkLst>
          <pc:docMk/>
          <pc:sldMk cId="1621503405" sldId="343"/>
        </pc:sldMkLst>
      </pc:sldChg>
      <pc:sldChg chg="del">
        <pc:chgData name="Karel Dieussaert" userId="25362131-4d5f-4b85-b1a1-5a7b44980067" providerId="ADAL" clId="{12CAE46A-0AB5-47A5-8D1D-0516C1388825}" dt="2025-05-09T14:25:12.024" v="0" actId="47"/>
        <pc:sldMkLst>
          <pc:docMk/>
          <pc:sldMk cId="1315644184" sldId="344"/>
        </pc:sldMkLst>
      </pc:sldChg>
      <pc:sldChg chg="del">
        <pc:chgData name="Karel Dieussaert" userId="25362131-4d5f-4b85-b1a1-5a7b44980067" providerId="ADAL" clId="{12CAE46A-0AB5-47A5-8D1D-0516C1388825}" dt="2025-05-09T14:25:12.024" v="0" actId="47"/>
        <pc:sldMkLst>
          <pc:docMk/>
          <pc:sldMk cId="3593293144" sldId="346"/>
        </pc:sldMkLst>
      </pc:sldChg>
      <pc:sldChg chg="del">
        <pc:chgData name="Karel Dieussaert" userId="25362131-4d5f-4b85-b1a1-5a7b44980067" providerId="ADAL" clId="{12CAE46A-0AB5-47A5-8D1D-0516C1388825}" dt="2025-05-09T14:25:12.024" v="0" actId="47"/>
        <pc:sldMkLst>
          <pc:docMk/>
          <pc:sldMk cId="4232430461" sldId="347"/>
        </pc:sldMkLst>
      </pc:sldChg>
      <pc:sldChg chg="del">
        <pc:chgData name="Karel Dieussaert" userId="25362131-4d5f-4b85-b1a1-5a7b44980067" providerId="ADAL" clId="{12CAE46A-0AB5-47A5-8D1D-0516C1388825}" dt="2025-05-09T14:25:12.024" v="0" actId="47"/>
        <pc:sldMkLst>
          <pc:docMk/>
          <pc:sldMk cId="2356718812" sldId="349"/>
        </pc:sldMkLst>
      </pc:sldChg>
      <pc:sldChg chg="del">
        <pc:chgData name="Karel Dieussaert" userId="25362131-4d5f-4b85-b1a1-5a7b44980067" providerId="ADAL" clId="{12CAE46A-0AB5-47A5-8D1D-0516C1388825}" dt="2025-05-09T14:25:12.024" v="0" actId="47"/>
        <pc:sldMkLst>
          <pc:docMk/>
          <pc:sldMk cId="4166227944" sldId="350"/>
        </pc:sldMkLst>
      </pc:sldChg>
      <pc:sldChg chg="del">
        <pc:chgData name="Karel Dieussaert" userId="25362131-4d5f-4b85-b1a1-5a7b44980067" providerId="ADAL" clId="{12CAE46A-0AB5-47A5-8D1D-0516C1388825}" dt="2025-05-09T14:25:12.024" v="0" actId="47"/>
        <pc:sldMkLst>
          <pc:docMk/>
          <pc:sldMk cId="3090090240" sldId="352"/>
        </pc:sldMkLst>
      </pc:sldChg>
      <pc:sldChg chg="del">
        <pc:chgData name="Karel Dieussaert" userId="25362131-4d5f-4b85-b1a1-5a7b44980067" providerId="ADAL" clId="{12CAE46A-0AB5-47A5-8D1D-0516C1388825}" dt="2025-05-09T14:25:12.024" v="0" actId="47"/>
        <pc:sldMkLst>
          <pc:docMk/>
          <pc:sldMk cId="3183530478" sldId="353"/>
        </pc:sldMkLst>
      </pc:sldChg>
      <pc:sldChg chg="del">
        <pc:chgData name="Karel Dieussaert" userId="25362131-4d5f-4b85-b1a1-5a7b44980067" providerId="ADAL" clId="{12CAE46A-0AB5-47A5-8D1D-0516C1388825}" dt="2025-05-09T14:25:12.024" v="0" actId="47"/>
        <pc:sldMkLst>
          <pc:docMk/>
          <pc:sldMk cId="3109966156" sldId="354"/>
        </pc:sldMkLst>
      </pc:sldChg>
      <pc:sldChg chg="del">
        <pc:chgData name="Karel Dieussaert" userId="25362131-4d5f-4b85-b1a1-5a7b44980067" providerId="ADAL" clId="{12CAE46A-0AB5-47A5-8D1D-0516C1388825}" dt="2025-05-09T14:25:12.024" v="0" actId="47"/>
        <pc:sldMkLst>
          <pc:docMk/>
          <pc:sldMk cId="217362004" sldId="355"/>
        </pc:sldMkLst>
      </pc:sldChg>
      <pc:sldChg chg="del">
        <pc:chgData name="Karel Dieussaert" userId="25362131-4d5f-4b85-b1a1-5a7b44980067" providerId="ADAL" clId="{12CAE46A-0AB5-47A5-8D1D-0516C1388825}" dt="2025-05-09T14:25:12.024" v="0" actId="47"/>
        <pc:sldMkLst>
          <pc:docMk/>
          <pc:sldMk cId="2429152081" sldId="357"/>
        </pc:sldMkLst>
      </pc:sldChg>
      <pc:sldChg chg="new del">
        <pc:chgData name="Karel Dieussaert" userId="25362131-4d5f-4b85-b1a1-5a7b44980067" providerId="ADAL" clId="{12CAE46A-0AB5-47A5-8D1D-0516C1388825}" dt="2025-05-09T14:41:07.018" v="80" actId="47"/>
        <pc:sldMkLst>
          <pc:docMk/>
          <pc:sldMk cId="2938825556" sldId="357"/>
        </pc:sldMkLst>
      </pc:sldChg>
      <pc:sldChg chg="modSp new mod ord">
        <pc:chgData name="Karel Dieussaert" userId="25362131-4d5f-4b85-b1a1-5a7b44980067" providerId="ADAL" clId="{12CAE46A-0AB5-47A5-8D1D-0516C1388825}" dt="2025-05-09T14:41:04.862" v="79"/>
        <pc:sldMkLst>
          <pc:docMk/>
          <pc:sldMk cId="488320916" sldId="358"/>
        </pc:sldMkLst>
        <pc:spChg chg="mod">
          <ac:chgData name="Karel Dieussaert" userId="25362131-4d5f-4b85-b1a1-5a7b44980067" providerId="ADAL" clId="{12CAE46A-0AB5-47A5-8D1D-0516C1388825}" dt="2025-05-09T14:41:00.565" v="77"/>
          <ac:spMkLst>
            <pc:docMk/>
            <pc:sldMk cId="488320916" sldId="358"/>
            <ac:spMk id="3" creationId="{DD0DEFF6-8DB9-1847-D3D1-0503314A9172}"/>
          </ac:spMkLst>
        </pc:spChg>
      </pc:sldChg>
      <pc:sldChg chg="del">
        <pc:chgData name="Karel Dieussaert" userId="25362131-4d5f-4b85-b1a1-5a7b44980067" providerId="ADAL" clId="{12CAE46A-0AB5-47A5-8D1D-0516C1388825}" dt="2025-05-09T14:25:12.024" v="0" actId="47"/>
        <pc:sldMkLst>
          <pc:docMk/>
          <pc:sldMk cId="582540053" sldId="358"/>
        </pc:sldMkLst>
      </pc:sldChg>
      <pc:sldChg chg="del">
        <pc:chgData name="Karel Dieussaert" userId="25362131-4d5f-4b85-b1a1-5a7b44980067" providerId="ADAL" clId="{12CAE46A-0AB5-47A5-8D1D-0516C1388825}" dt="2025-05-09T14:25:12.024" v="0" actId="47"/>
        <pc:sldMkLst>
          <pc:docMk/>
          <pc:sldMk cId="2433780709" sldId="359"/>
        </pc:sldMkLst>
      </pc:sldChg>
      <pc:sldChg chg="del">
        <pc:chgData name="Karel Dieussaert" userId="25362131-4d5f-4b85-b1a1-5a7b44980067" providerId="ADAL" clId="{12CAE46A-0AB5-47A5-8D1D-0516C1388825}" dt="2025-05-09T14:25:12.024" v="0" actId="47"/>
        <pc:sldMkLst>
          <pc:docMk/>
          <pc:sldMk cId="528716995" sldId="360"/>
        </pc:sldMkLst>
      </pc:sldChg>
      <pc:sldChg chg="del">
        <pc:chgData name="Karel Dieussaert" userId="25362131-4d5f-4b85-b1a1-5a7b44980067" providerId="ADAL" clId="{12CAE46A-0AB5-47A5-8D1D-0516C1388825}" dt="2025-05-09T14:25:12.024" v="0" actId="47"/>
        <pc:sldMkLst>
          <pc:docMk/>
          <pc:sldMk cId="1699478602" sldId="3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ED5A7-3A17-4A70-AE2A-2D0CFA40058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199F7-8D50-4F75-BF97-C554C7C951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2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22.sv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22.sv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tif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sv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1 (NL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BC01886B-8EF2-8292-D538-52CD54889A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0" y="863880"/>
            <a:ext cx="2413000" cy="609600"/>
          </a:xfrm>
          <a:prstGeom prst="rect">
            <a:avLst/>
          </a:prstGeom>
        </p:spPr>
      </p:pic>
      <p:pic>
        <p:nvPicPr>
          <p:cNvPr id="7" name="Picture 9" descr="A yellow curved object on a black background&#10;&#10;Description automatically generated">
            <a:extLst>
              <a:ext uri="{FF2B5EF4-FFF2-40B4-BE49-F238E27FC236}">
                <a16:creationId xmlns:a16="http://schemas.microsoft.com/office/drawing/2014/main" id="{977C5F06-3064-F441-264E-4007050469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520" y="0"/>
            <a:ext cx="5987480" cy="6858000"/>
          </a:xfrm>
          <a:prstGeom prst="rect">
            <a:avLst/>
          </a:prstGeo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AB09428A-4B96-A35C-D667-807FE5ACE0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330" y="3775100"/>
            <a:ext cx="8632510" cy="1325563"/>
          </a:xfrm>
        </p:spPr>
        <p:txBody>
          <a:bodyPr anchor="b"/>
          <a:lstStyle/>
          <a:p>
            <a:r>
              <a:rPr lang="nl-NL" err="1"/>
              <a:t>Add</a:t>
            </a:r>
            <a:r>
              <a:rPr lang="nl-NL"/>
              <a:t> </a:t>
            </a:r>
            <a:r>
              <a:rPr lang="nl-NL" err="1"/>
              <a:t>title</a:t>
            </a:r>
            <a:r>
              <a:rPr lang="nl-NL"/>
              <a:t> </a:t>
            </a:r>
            <a:r>
              <a:rPr lang="nl-NL" err="1"/>
              <a:t>here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87B88D7-28EE-2334-84A8-90E94D14F4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5330" y="5287962"/>
            <a:ext cx="8632509" cy="706157"/>
          </a:xfrm>
        </p:spPr>
        <p:txBody>
          <a:bodyPr>
            <a:normAutofit/>
          </a:bodyPr>
          <a:lstStyle>
            <a:lvl1pPr marL="0" indent="0">
              <a:buNone/>
              <a:defRPr sz="1400" b="1"/>
            </a:lvl1pPr>
          </a:lstStyle>
          <a:p>
            <a:pPr lvl="0"/>
            <a:r>
              <a:rPr lang="nl-BE"/>
              <a:t>ADD DATE, CLIENT NAME OR EVENT NAME HERE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438045D1-4769-6FB9-4CDE-B93E009ED779}"/>
              </a:ext>
            </a:extLst>
          </p:cNvPr>
          <p:cNvSpPr txBox="1"/>
          <p:nvPr userDrawn="1"/>
        </p:nvSpPr>
        <p:spPr>
          <a:xfrm>
            <a:off x="1500724" y="1379660"/>
            <a:ext cx="2267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b="1"/>
              <a:t>Vlaams Datanutsbedrijf</a:t>
            </a:r>
          </a:p>
        </p:txBody>
      </p:sp>
    </p:spTree>
    <p:extLst>
      <p:ext uri="{BB962C8B-B14F-4D97-AF65-F5344CB8AC3E}">
        <p14:creationId xmlns:p14="http://schemas.microsoft.com/office/powerpoint/2010/main" val="4011005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ext Slid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5C14512-1422-DA81-2B4B-57DB055D17AA}"/>
              </a:ext>
            </a:extLst>
          </p:cNvPr>
          <p:cNvSpPr/>
          <p:nvPr userDrawn="1"/>
        </p:nvSpPr>
        <p:spPr>
          <a:xfrm>
            <a:off x="1" y="0"/>
            <a:ext cx="4079874" cy="6858000"/>
          </a:xfrm>
          <a:prstGeom prst="rect">
            <a:avLst/>
          </a:prstGeom>
          <a:solidFill>
            <a:srgbClr val="FFCC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90DE3-CA2F-523C-8219-E828FCBEA7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511200"/>
            <a:ext cx="3222943" cy="1325563"/>
          </a:xfrm>
        </p:spPr>
        <p:txBody>
          <a:bodyPr/>
          <a:lstStyle>
            <a:lvl1pPr>
              <a:defRPr>
                <a:solidFill>
                  <a:srgbClr val="371953"/>
                </a:solidFill>
              </a:defRPr>
            </a:lvl1pPr>
          </a:lstStyle>
          <a:p>
            <a:r>
              <a:rPr lang="nl-NL"/>
              <a:t>Slide </a:t>
            </a:r>
            <a:r>
              <a:rPr lang="nl-NL" err="1"/>
              <a:t>title</a:t>
            </a:r>
            <a:r>
              <a:rPr lang="nl-NL"/>
              <a:t> </a:t>
            </a:r>
            <a:r>
              <a:rPr lang="nl-NL" err="1"/>
              <a:t>here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1FF7A-CD43-E540-AA3B-364D8503E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5160" y="511201"/>
            <a:ext cx="7220902" cy="5510188"/>
          </a:xfrm>
        </p:spPr>
        <p:txBody>
          <a:bodyPr>
            <a:normAutofit/>
          </a:bodyPr>
          <a:lstStyle>
            <a:lvl1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0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1"/>
            </a:lvl1pPr>
            <a:lvl2pPr marL="630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900000" indent="-288000">
              <a:lnSpc>
                <a:spcPct val="100000"/>
              </a:lnSpc>
              <a:buClr>
                <a:srgbClr val="210040"/>
              </a:buClr>
              <a:buFont typeface="Wingdings" panose="05000000000000000000" pitchFamily="2" charset="2"/>
              <a:buChar char="£"/>
              <a:defRPr sz="2000">
                <a:solidFill>
                  <a:schemeClr val="tx1"/>
                </a:solidFill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088D415-AA9F-A7D4-D465-53804B35028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lum bright="10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8275" y="6267498"/>
            <a:ext cx="1347787" cy="344116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275FD0DF-64B2-5DF0-504F-ACBBCF39A7C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1464800" y="6164411"/>
            <a:ext cx="393783" cy="40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26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ext Slid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5C14512-1422-DA81-2B4B-57DB055D17AA}"/>
              </a:ext>
            </a:extLst>
          </p:cNvPr>
          <p:cNvSpPr/>
          <p:nvPr userDrawn="1"/>
        </p:nvSpPr>
        <p:spPr>
          <a:xfrm>
            <a:off x="1" y="0"/>
            <a:ext cx="4079874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90DE3-CA2F-523C-8219-E828FCBEA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511200"/>
            <a:ext cx="3222943" cy="1325563"/>
          </a:xfrm>
        </p:spPr>
        <p:txBody>
          <a:bodyPr/>
          <a:lstStyle>
            <a:lvl1pPr>
              <a:defRPr>
                <a:solidFill>
                  <a:srgbClr val="371953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1FF7A-CD43-E540-AA3B-364D8503E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5160" y="511201"/>
            <a:ext cx="7220902" cy="5510188"/>
          </a:xfrm>
        </p:spPr>
        <p:txBody>
          <a:bodyPr>
            <a:normAutofit/>
          </a:bodyPr>
          <a:lstStyle>
            <a:lvl1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0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1"/>
            </a:lvl1pPr>
            <a:lvl2pPr marL="630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900000" indent="-288000">
              <a:lnSpc>
                <a:spcPct val="100000"/>
              </a:lnSpc>
              <a:buClr>
                <a:srgbClr val="21004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088D415-AA9F-A7D4-D465-53804B35028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lum bright="10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8275" y="6267498"/>
            <a:ext cx="1347787" cy="344116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158E5CA6-A63C-7558-E5EA-466B11D0DB5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1464800" y="6164411"/>
            <a:ext cx="393783" cy="40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28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7906C2-745D-7149-2E86-A0DA589017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61" y="640408"/>
            <a:ext cx="5566809" cy="1325563"/>
          </a:xfrm>
        </p:spPr>
        <p:txBody>
          <a:bodyPr/>
          <a:lstStyle/>
          <a:p>
            <a:r>
              <a:rPr lang="nl-NL" err="1"/>
              <a:t>Add</a:t>
            </a:r>
            <a:r>
              <a:rPr lang="nl-NL"/>
              <a:t> </a:t>
            </a:r>
            <a:r>
              <a:rPr lang="nl-NL" err="1"/>
              <a:t>title</a:t>
            </a:r>
            <a:r>
              <a:rPr lang="nl-NL"/>
              <a:t> </a:t>
            </a:r>
            <a:r>
              <a:rPr lang="nl-NL" err="1"/>
              <a:t>here</a:t>
            </a:r>
            <a:endParaRPr lang="nl-BE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76A5B0ED-CB2F-6439-23D6-074BF84BACC8}"/>
              </a:ext>
            </a:extLst>
          </p:cNvPr>
          <p:cNvSpPr/>
          <p:nvPr userDrawn="1"/>
        </p:nvSpPr>
        <p:spPr>
          <a:xfrm>
            <a:off x="6102627" y="0"/>
            <a:ext cx="6089373" cy="6858000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63952907-EEB4-7E12-5275-093BDCFD74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464800" y="6164411"/>
            <a:ext cx="393783" cy="401986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D132EA63-5B04-9F2D-FE67-E7BFDF6D19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7461" y="391170"/>
            <a:ext cx="5566809" cy="225055"/>
          </a:xfrm>
        </p:spPr>
        <p:txBody>
          <a:bodyPr>
            <a:normAutofit/>
          </a:bodyPr>
          <a:lstStyle>
            <a:lvl1pPr marL="0" indent="0">
              <a:buNone/>
              <a:defRPr sz="1200" b="1">
                <a:solidFill>
                  <a:srgbClr val="FFCC8E"/>
                </a:solidFill>
                <a:latin typeface="+mj-lt"/>
              </a:defRPr>
            </a:lvl1pPr>
          </a:lstStyle>
          <a:p>
            <a:pPr lvl="0"/>
            <a:r>
              <a:rPr lang="nl-BE"/>
              <a:t>Add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53484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04D2-5BA1-414C-6F18-B4B361D05C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err="1"/>
              <a:t>Add</a:t>
            </a:r>
            <a:r>
              <a:rPr lang="nl-NL"/>
              <a:t> </a:t>
            </a:r>
            <a:r>
              <a:rPr lang="nl-NL" err="1"/>
              <a:t>title</a:t>
            </a:r>
            <a:r>
              <a:rPr lang="nl-NL"/>
              <a:t> </a:t>
            </a:r>
            <a:r>
              <a:rPr lang="nl-NL" err="1"/>
              <a:t>here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835C6B1-581C-169B-2DED-9D3C060066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28275" y="6267498"/>
            <a:ext cx="1347787" cy="34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31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04D2-5BA1-414C-6F18-B4B361D05C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err="1"/>
              <a:t>Add</a:t>
            </a:r>
            <a:r>
              <a:rPr lang="nl-NL"/>
              <a:t> </a:t>
            </a:r>
            <a:r>
              <a:rPr lang="nl-NL" err="1"/>
              <a:t>title</a:t>
            </a:r>
            <a:r>
              <a:rPr lang="nl-NL"/>
              <a:t> </a:t>
            </a:r>
            <a:r>
              <a:rPr lang="nl-NL" err="1"/>
              <a:t>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03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A92F1-8F8B-81CA-2153-6CFBBC36A0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err="1"/>
              <a:t>Add</a:t>
            </a:r>
            <a:r>
              <a:rPr lang="nl-NL"/>
              <a:t> </a:t>
            </a:r>
            <a:r>
              <a:rPr lang="nl-NL" err="1"/>
              <a:t>title</a:t>
            </a:r>
            <a:r>
              <a:rPr lang="nl-NL"/>
              <a:t> </a:t>
            </a:r>
            <a:r>
              <a:rPr lang="nl-NL" err="1"/>
              <a:t>here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5849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4">
    <p:bg>
      <p:bgPr>
        <a:solidFill>
          <a:srgbClr val="FFF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04D2-5BA1-414C-6F18-B4B361D05C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>
            <a:lvl1pPr algn="ctr">
              <a:defRPr/>
            </a:lvl1pPr>
          </a:lstStyle>
          <a:p>
            <a:r>
              <a:rPr lang="nl-NL" err="1"/>
              <a:t>Add</a:t>
            </a:r>
            <a:r>
              <a:rPr lang="nl-NL"/>
              <a:t> </a:t>
            </a:r>
            <a:r>
              <a:rPr lang="nl-NL" err="1"/>
              <a:t>title</a:t>
            </a:r>
            <a:r>
              <a:rPr lang="nl-NL"/>
              <a:t> </a:t>
            </a:r>
            <a:r>
              <a:rPr lang="nl-NL" err="1"/>
              <a:t>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50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A white circle with a yellow circle in the middle&#10;&#10;Description automatically generated">
            <a:extLst>
              <a:ext uri="{FF2B5EF4-FFF2-40B4-BE49-F238E27FC236}">
                <a16:creationId xmlns:a16="http://schemas.microsoft.com/office/drawing/2014/main" id="{6B5D2065-227A-BB72-6DEB-2866BBF367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00" y="6164411"/>
            <a:ext cx="393785" cy="401989"/>
          </a:xfrm>
          <a:prstGeom prst="rect">
            <a:avLst/>
          </a:prstGeom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B39C6CE-6F86-CAA8-DCC8-917F8F41C3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08213" y="1633538"/>
            <a:ext cx="7824787" cy="37607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BE"/>
              <a:t>Add quote text here</a:t>
            </a:r>
          </a:p>
        </p:txBody>
      </p:sp>
    </p:spTree>
    <p:extLst>
      <p:ext uri="{BB962C8B-B14F-4D97-AF65-F5344CB8AC3E}">
        <p14:creationId xmlns:p14="http://schemas.microsoft.com/office/powerpoint/2010/main" val="17638388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3006022-AD18-8087-8678-AC09442780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42000"/>
            <a:ext cx="11404600" cy="2168298"/>
          </a:xfrm>
        </p:spPr>
        <p:txBody>
          <a:bodyPr>
            <a:normAutofit/>
          </a:bodyPr>
          <a:lstStyle>
            <a:lvl1pPr marL="0" indent="0" algn="ctr">
              <a:buNone/>
              <a:defRPr sz="14800" b="1">
                <a:solidFill>
                  <a:srgbClr val="FFCC8E"/>
                </a:solidFill>
                <a:latin typeface="Byrd" pitchFamily="2" charset="77"/>
              </a:defRPr>
            </a:lvl1pPr>
          </a:lstStyle>
          <a:p>
            <a:pPr lvl="0"/>
            <a:r>
              <a:rPr lang="nl-BE"/>
              <a:t>5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6F5B15A1-9692-8EF4-3320-186F4F0E62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075927"/>
            <a:ext cx="11404600" cy="1906587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latin typeface="Byrd" pitchFamily="2" charset="77"/>
              </a:defRPr>
            </a:lvl1pPr>
          </a:lstStyle>
          <a:p>
            <a:pPr lvl="0"/>
            <a:r>
              <a:rPr lang="nl-BE"/>
              <a:t>Add subtext here</a:t>
            </a:r>
          </a:p>
        </p:txBody>
      </p:sp>
    </p:spTree>
    <p:extLst>
      <p:ext uri="{BB962C8B-B14F-4D97-AF65-F5344CB8AC3E}">
        <p14:creationId xmlns:p14="http://schemas.microsoft.com/office/powerpoint/2010/main" val="390277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57A3811-954C-8E52-C78F-50B3D8E541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469" y="1599441"/>
            <a:ext cx="7334870" cy="33701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BE"/>
              <a:t>Add quote text here</a:t>
            </a:r>
          </a:p>
        </p:txBody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BA90240D-FFF6-05D3-3C32-09508FF8574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82339" y="0"/>
            <a:ext cx="4409661" cy="68580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687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1 (EN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BC01886B-8EF2-8292-D538-52CD54889A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0" y="863880"/>
            <a:ext cx="2413000" cy="609600"/>
          </a:xfrm>
          <a:prstGeom prst="rect">
            <a:avLst/>
          </a:prstGeom>
        </p:spPr>
      </p:pic>
      <p:pic>
        <p:nvPicPr>
          <p:cNvPr id="7" name="Picture 9" descr="A yellow curved object on a black background&#10;&#10;Description automatically generated">
            <a:extLst>
              <a:ext uri="{FF2B5EF4-FFF2-40B4-BE49-F238E27FC236}">
                <a16:creationId xmlns:a16="http://schemas.microsoft.com/office/drawing/2014/main" id="{977C5F06-3064-F441-264E-4007050469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520" y="0"/>
            <a:ext cx="5987480" cy="6858000"/>
          </a:xfrm>
          <a:prstGeom prst="rect">
            <a:avLst/>
          </a:prstGeo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AB09428A-4B96-A35C-D667-807FE5ACE0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330" y="3775100"/>
            <a:ext cx="8791006" cy="1325563"/>
          </a:xfrm>
        </p:spPr>
        <p:txBody>
          <a:bodyPr anchor="b"/>
          <a:lstStyle/>
          <a:p>
            <a:r>
              <a:rPr lang="nl-NL" err="1"/>
              <a:t>Add</a:t>
            </a:r>
            <a:r>
              <a:rPr lang="nl-NL"/>
              <a:t> </a:t>
            </a:r>
            <a:r>
              <a:rPr lang="nl-NL" err="1"/>
              <a:t>title</a:t>
            </a:r>
            <a:r>
              <a:rPr lang="nl-NL"/>
              <a:t> </a:t>
            </a:r>
            <a:r>
              <a:rPr lang="nl-NL" err="1"/>
              <a:t>here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87B88D7-28EE-2334-84A8-90E94D14F4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5330" y="5287962"/>
            <a:ext cx="8791005" cy="706157"/>
          </a:xfrm>
        </p:spPr>
        <p:txBody>
          <a:bodyPr>
            <a:normAutofit/>
          </a:bodyPr>
          <a:lstStyle>
            <a:lvl1pPr marL="0" indent="0">
              <a:buNone/>
              <a:defRPr sz="1400" b="1"/>
            </a:lvl1pPr>
          </a:lstStyle>
          <a:p>
            <a:pPr lvl="0"/>
            <a:r>
              <a:rPr lang="nl-BE"/>
              <a:t>Add date, client name or event name here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7E3047FF-8BBA-5753-0F26-842DFAE63E46}"/>
              </a:ext>
            </a:extLst>
          </p:cNvPr>
          <p:cNvSpPr txBox="1"/>
          <p:nvPr userDrawn="1"/>
        </p:nvSpPr>
        <p:spPr>
          <a:xfrm>
            <a:off x="1500724" y="1379660"/>
            <a:ext cx="2267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b="1"/>
              <a:t>The Data Utility Company</a:t>
            </a:r>
          </a:p>
        </p:txBody>
      </p:sp>
    </p:spTree>
    <p:extLst>
      <p:ext uri="{BB962C8B-B14F-4D97-AF65-F5344CB8AC3E}">
        <p14:creationId xmlns:p14="http://schemas.microsoft.com/office/powerpoint/2010/main" val="750399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Empty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18946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ckground Empty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1671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Empty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8691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Empt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1550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Empty 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860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Empty 6">
    <p:bg>
      <p:bgPr>
        <a:solidFill>
          <a:srgbClr val="FFCC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586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E608A86-36B5-598E-856D-0FC0532076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349" t="31949" b="-1612"/>
          <a:stretch/>
        </p:blipFill>
        <p:spPr>
          <a:xfrm flipH="1" flipV="1">
            <a:off x="7450136" y="2072640"/>
            <a:ext cx="4741864" cy="478536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0E13AA1-16DF-2F65-2A86-1963C0C3AC1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31835" y="4753597"/>
            <a:ext cx="3801534" cy="970605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04223C77-0CE2-F504-0074-51886D62A26F}"/>
              </a:ext>
            </a:extLst>
          </p:cNvPr>
          <p:cNvSpPr txBox="1"/>
          <p:nvPr userDrawn="1"/>
        </p:nvSpPr>
        <p:spPr>
          <a:xfrm>
            <a:off x="795769" y="4562856"/>
            <a:ext cx="54360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>
                <a:solidFill>
                  <a:srgbClr val="FFF8F1"/>
                </a:solidFill>
              </a:rPr>
              <a:t>Volg ons</a:t>
            </a:r>
          </a:p>
          <a:p>
            <a:br>
              <a:rPr lang="nl-BE">
                <a:solidFill>
                  <a:srgbClr val="FFF8F1"/>
                </a:solidFill>
              </a:rPr>
            </a:br>
            <a:r>
              <a:rPr lang="nl-BE">
                <a:solidFill>
                  <a:srgbClr val="FFF8F1"/>
                </a:solidFill>
              </a:rPr>
              <a:t>www.linkedin.com/company/athumi</a:t>
            </a:r>
          </a:p>
          <a:p>
            <a:r>
              <a:rPr lang="nl-BE">
                <a:solidFill>
                  <a:srgbClr val="FFF8F1"/>
                </a:solidFill>
              </a:rPr>
              <a:t>www.athumi.eu</a:t>
            </a:r>
          </a:p>
          <a:p>
            <a:endParaRPr lang="nl-BE">
              <a:solidFill>
                <a:srgbClr val="FFF8F1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2D22E47-B412-9785-46E4-25F4F386F2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511200"/>
            <a:ext cx="6457887" cy="2573376"/>
          </a:xfrm>
        </p:spPr>
        <p:txBody>
          <a:bodyPr/>
          <a:lstStyle>
            <a:lvl1pPr>
              <a:defRPr sz="4000"/>
            </a:lvl1pPr>
          </a:lstStyle>
          <a:p>
            <a:r>
              <a:rPr lang="nl-NL" err="1"/>
              <a:t>Add</a:t>
            </a:r>
            <a:r>
              <a:rPr lang="nl-NL"/>
              <a:t> </a:t>
            </a:r>
            <a:r>
              <a:rPr lang="nl-NL" err="1"/>
              <a:t>final</a:t>
            </a:r>
            <a:r>
              <a:rPr lang="nl-NL"/>
              <a:t> quote </a:t>
            </a:r>
            <a:r>
              <a:rPr lang="nl-NL" err="1"/>
              <a:t>here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5391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2">
    <p:bg>
      <p:bgPr>
        <a:solidFill>
          <a:srgbClr val="FFCC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B28F7-A298-1E4C-A91C-F14A7EBA27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1071155"/>
            <a:ext cx="6620692" cy="3526972"/>
          </a:xfrm>
        </p:spPr>
        <p:txBody>
          <a:bodyPr/>
          <a:lstStyle/>
          <a:p>
            <a:r>
              <a:rPr lang="nl-NL" err="1"/>
              <a:t>Add</a:t>
            </a:r>
            <a:r>
              <a:rPr lang="nl-NL"/>
              <a:t> </a:t>
            </a:r>
            <a:r>
              <a:rPr lang="nl-NL" err="1"/>
              <a:t>title</a:t>
            </a:r>
            <a:r>
              <a:rPr lang="nl-NL"/>
              <a:t> </a:t>
            </a:r>
            <a:r>
              <a:rPr lang="nl-NL" err="1"/>
              <a:t>here</a:t>
            </a:r>
            <a:endParaRPr lang="nl-BE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2489B7C-C131-9658-E934-61CFB78EB5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349" t="31949" b="-1612"/>
          <a:stretch/>
        </p:blipFill>
        <p:spPr>
          <a:xfrm flipH="1">
            <a:off x="7450136" y="0"/>
            <a:ext cx="4741864" cy="478536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631C8D3-4371-5132-2891-CB2B903F0AF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49427" y="1917290"/>
            <a:ext cx="1150517" cy="293749"/>
          </a:xfrm>
          <a:prstGeom prst="rect">
            <a:avLst/>
          </a:prstGeom>
        </p:spPr>
      </p:pic>
      <p:sp>
        <p:nvSpPr>
          <p:cNvPr id="8" name="Rectangle: Rounded Corners 10">
            <a:extLst>
              <a:ext uri="{FF2B5EF4-FFF2-40B4-BE49-F238E27FC236}">
                <a16:creationId xmlns:a16="http://schemas.microsoft.com/office/drawing/2014/main" id="{1951DA79-20E6-D717-0088-40F68B2E7584}"/>
              </a:ext>
            </a:extLst>
          </p:cNvPr>
          <p:cNvSpPr/>
          <p:nvPr userDrawn="1"/>
        </p:nvSpPr>
        <p:spPr>
          <a:xfrm>
            <a:off x="929640" y="5268828"/>
            <a:ext cx="73772" cy="752560"/>
          </a:xfrm>
          <a:prstGeom prst="roundRect">
            <a:avLst>
              <a:gd name="adj" fmla="val 2413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7955A76C-CD3B-B5AE-0102-A657957863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23950" y="5268913"/>
            <a:ext cx="6426382" cy="36117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nl-BE"/>
              <a:t>Add your name here</a:t>
            </a:r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8D9B7F38-3844-B9B6-901B-8DEE5BE41D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23950" y="5660210"/>
            <a:ext cx="6426382" cy="36117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BE"/>
              <a:t>Add date, event name or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390782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3D488-896C-2B0F-1A45-EC10CF0A5E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6416" y="4805172"/>
            <a:ext cx="6361941" cy="1714484"/>
          </a:xfrm>
        </p:spPr>
        <p:txBody>
          <a:bodyPr/>
          <a:lstStyle/>
          <a:p>
            <a:r>
              <a:rPr lang="nl-NL" err="1"/>
              <a:t>Add</a:t>
            </a:r>
            <a:r>
              <a:rPr lang="nl-NL"/>
              <a:t> </a:t>
            </a:r>
            <a:r>
              <a:rPr lang="nl-NL" err="1"/>
              <a:t>subtitle</a:t>
            </a:r>
            <a:r>
              <a:rPr lang="nl-NL"/>
              <a:t> </a:t>
            </a:r>
            <a:r>
              <a:rPr lang="nl-NL" err="1"/>
              <a:t>here</a:t>
            </a:r>
            <a:endParaRPr lang="nl-BE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44E5C39-1AC4-39D2-6A0A-821BF58FF1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349" t="31949" b="-1612"/>
          <a:stretch/>
        </p:blipFill>
        <p:spPr>
          <a:xfrm flipV="1">
            <a:off x="0" y="2752344"/>
            <a:ext cx="4068338" cy="410565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400CF50-6C70-6535-8939-A72DF4B3FF0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50570" y="1021703"/>
            <a:ext cx="2505111" cy="639603"/>
          </a:xfrm>
          <a:prstGeom prst="rect">
            <a:avLst/>
          </a:prstGeom>
        </p:spPr>
      </p:pic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5A7AD2DC-536D-8B86-43FD-A28F144D10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14476" y="4560681"/>
            <a:ext cx="2444750" cy="1958975"/>
          </a:xfrm>
        </p:spPr>
        <p:txBody>
          <a:bodyPr/>
          <a:lstStyle>
            <a:lvl1pPr marL="0" indent="0" algn="ctr">
              <a:buNone/>
              <a:defRPr sz="13800" b="1">
                <a:solidFill>
                  <a:srgbClr val="FFCC8E"/>
                </a:solidFill>
                <a:latin typeface="+mj-lt"/>
              </a:defRPr>
            </a:lvl1pPr>
          </a:lstStyle>
          <a:p>
            <a:pPr lvl="0"/>
            <a:r>
              <a:rPr lang="nl-BE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9120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Titl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AEF9-CE83-74A4-9F38-9BDE2F30732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633869"/>
            <a:ext cx="9144000" cy="1500809"/>
          </a:xfrm>
        </p:spPr>
        <p:txBody>
          <a:bodyPr anchor="b"/>
          <a:lstStyle>
            <a:lvl1pPr algn="ctr">
              <a:defRPr sz="4800"/>
            </a:lvl1pPr>
          </a:lstStyle>
          <a:p>
            <a:pPr algn="ctr"/>
            <a:r>
              <a:rPr lang="en-US" sz="4800" b="1">
                <a:solidFill>
                  <a:srgbClr val="210040"/>
                </a:solidFill>
                <a:effectLst/>
                <a:latin typeface="+mj-lt"/>
                <a:ea typeface="Times New Roman" panose="02020603050405020304" pitchFamily="18" charset="0"/>
              </a:rPr>
              <a:t>De shift van </a:t>
            </a:r>
            <a:r>
              <a:rPr lang="en-US" sz="4800" b="1">
                <a:solidFill>
                  <a:srgbClr val="210040"/>
                </a:solidFill>
                <a:latin typeface="+mj-lt"/>
                <a:ea typeface="Times New Roman" panose="02020603050405020304" pitchFamily="18" charset="0"/>
              </a:rPr>
              <a:t>data </a:t>
            </a:r>
            <a:r>
              <a:rPr lang="en-US" sz="4800" b="1" err="1">
                <a:solidFill>
                  <a:srgbClr val="210040"/>
                </a:solidFill>
                <a:latin typeface="+mj-lt"/>
                <a:ea typeface="Times New Roman" panose="02020603050405020304" pitchFamily="18" charset="0"/>
              </a:rPr>
              <a:t>delen</a:t>
            </a:r>
            <a:br>
              <a:rPr lang="en-US" sz="4800" b="1">
                <a:solidFill>
                  <a:srgbClr val="210040"/>
                </a:solidFill>
                <a:latin typeface="+mj-lt"/>
                <a:ea typeface="Times New Roman" panose="02020603050405020304" pitchFamily="18" charset="0"/>
              </a:rPr>
            </a:br>
            <a:r>
              <a:rPr lang="en-US" sz="4800" b="1" err="1">
                <a:solidFill>
                  <a:srgbClr val="210040"/>
                </a:solidFill>
                <a:effectLst/>
                <a:latin typeface="+mj-lt"/>
                <a:ea typeface="Times New Roman" panose="02020603050405020304" pitchFamily="18" charset="0"/>
              </a:rPr>
              <a:t>naar</a:t>
            </a:r>
            <a:r>
              <a:rPr lang="en-US" sz="4800" b="1">
                <a:solidFill>
                  <a:srgbClr val="21004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800" b="1">
                <a:solidFill>
                  <a:srgbClr val="210040"/>
                </a:solidFill>
                <a:latin typeface="+mj-lt"/>
                <a:ea typeface="Times New Roman" panose="02020603050405020304" pitchFamily="18" charset="0"/>
              </a:rPr>
              <a:t>data </a:t>
            </a:r>
            <a:r>
              <a:rPr lang="en-US" sz="4800" b="1" err="1">
                <a:solidFill>
                  <a:srgbClr val="210040"/>
                </a:solidFill>
                <a:latin typeface="+mj-lt"/>
                <a:ea typeface="Times New Roman" panose="02020603050405020304" pitchFamily="18" charset="0"/>
              </a:rPr>
              <a:t>samenwerking</a:t>
            </a:r>
            <a:endParaRPr lang="en-US" sz="4800" b="1">
              <a:solidFill>
                <a:srgbClr val="210040"/>
              </a:solidFill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4292D-DC40-E93A-BDB4-061CBDE7230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270149"/>
            <a:ext cx="9144000" cy="987651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rgbClr val="E6E6E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err="1"/>
              <a:t>Subtitle</a:t>
            </a:r>
            <a:r>
              <a:rPr lang="nl-NL"/>
              <a:t> or name of </a:t>
            </a:r>
            <a:r>
              <a:rPr lang="nl-NL" err="1"/>
              <a:t>the</a:t>
            </a:r>
            <a:r>
              <a:rPr lang="nl-NL"/>
              <a:t> speaker</a:t>
            </a:r>
            <a:endParaRPr lang="en-US"/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6534F759-1BEF-8FDA-248B-170A5955F6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1376" y="1835626"/>
            <a:ext cx="649247" cy="66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198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8518379C-556A-114C-0F8D-A3125044589E}"/>
              </a:ext>
            </a:extLst>
          </p:cNvPr>
          <p:cNvSpPr/>
          <p:nvPr userDrawn="1"/>
        </p:nvSpPr>
        <p:spPr>
          <a:xfrm>
            <a:off x="0" y="0"/>
            <a:ext cx="44129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514FE4-7C5E-6041-623F-FE7861BC34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7702" y="302479"/>
            <a:ext cx="3986489" cy="2172364"/>
          </a:xfrm>
        </p:spPr>
        <p:txBody>
          <a:bodyPr/>
          <a:lstStyle>
            <a:lvl1pPr>
              <a:defRPr sz="2800"/>
            </a:lvl1pPr>
          </a:lstStyle>
          <a:p>
            <a:r>
              <a:rPr lang="nl-NL"/>
              <a:t>Slide </a:t>
            </a:r>
            <a:r>
              <a:rPr lang="nl-NL" err="1"/>
              <a:t>title</a:t>
            </a:r>
            <a:r>
              <a:rPr lang="nl-NL"/>
              <a:t> </a:t>
            </a:r>
            <a:r>
              <a:rPr lang="nl-NL" err="1"/>
              <a:t>here</a:t>
            </a:r>
            <a:endParaRPr lang="nl-BE"/>
          </a:p>
        </p:txBody>
      </p:sp>
      <p:pic>
        <p:nvPicPr>
          <p:cNvPr id="4" name="Graphic 3" descr="Post-its met effen opvulling">
            <a:extLst>
              <a:ext uri="{FF2B5EF4-FFF2-40B4-BE49-F238E27FC236}">
                <a16:creationId xmlns:a16="http://schemas.microsoft.com/office/drawing/2014/main" id="{F7FD8AAF-DDE5-CD15-FE65-3726A23E9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416" y="3102853"/>
            <a:ext cx="3562141" cy="356214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F19242-0222-6618-87DB-3A3796BFF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607" y="347759"/>
            <a:ext cx="7220902" cy="5510188"/>
          </a:xfrm>
        </p:spPr>
        <p:txBody>
          <a:bodyPr>
            <a:normAutofit/>
          </a:bodyPr>
          <a:lstStyle>
            <a:lvl1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00000"/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2000" b="1"/>
            </a:lvl1pPr>
            <a:lvl2pPr marL="630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954900" indent="-342900">
              <a:lnSpc>
                <a:spcPct val="100000"/>
              </a:lnSpc>
              <a:buClr>
                <a:srgbClr val="21004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71642D-79F4-8B2B-C402-9A673949E53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1464800" y="6164411"/>
            <a:ext cx="393783" cy="40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0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8518379C-556A-114C-0F8D-A3125044589E}"/>
              </a:ext>
            </a:extLst>
          </p:cNvPr>
          <p:cNvSpPr/>
          <p:nvPr userDrawn="1"/>
        </p:nvSpPr>
        <p:spPr>
          <a:xfrm>
            <a:off x="0" y="0"/>
            <a:ext cx="441297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514FE4-7C5E-6041-623F-FE7861BC34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7702" y="302479"/>
            <a:ext cx="3986489" cy="2172364"/>
          </a:xfrm>
        </p:spPr>
        <p:txBody>
          <a:bodyPr/>
          <a:lstStyle>
            <a:lvl1pPr>
              <a:defRPr sz="2800"/>
            </a:lvl1pPr>
          </a:lstStyle>
          <a:p>
            <a:r>
              <a:rPr lang="nl-NL"/>
              <a:t>Slide </a:t>
            </a:r>
            <a:r>
              <a:rPr lang="nl-NL" err="1"/>
              <a:t>title</a:t>
            </a:r>
            <a:r>
              <a:rPr lang="nl-NL"/>
              <a:t> </a:t>
            </a:r>
            <a:r>
              <a:rPr lang="nl-NL" err="1"/>
              <a:t>here</a:t>
            </a:r>
            <a:endParaRPr lang="nl-B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F240BAD-9462-051E-B37A-C634F515B2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564" b="21365"/>
          <a:stretch/>
        </p:blipFill>
        <p:spPr>
          <a:xfrm>
            <a:off x="1" y="3388501"/>
            <a:ext cx="3637280" cy="346949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C58E5E-5137-73D9-9C33-EBCE771FC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607" y="347759"/>
            <a:ext cx="7220902" cy="5510188"/>
          </a:xfrm>
        </p:spPr>
        <p:txBody>
          <a:bodyPr>
            <a:normAutofit/>
          </a:bodyPr>
          <a:lstStyle>
            <a:lvl1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00000"/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2000" b="1"/>
            </a:lvl1pPr>
            <a:lvl2pPr marL="630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954900" indent="-342900">
              <a:lnSpc>
                <a:spcPct val="100000"/>
              </a:lnSpc>
              <a:buClr>
                <a:srgbClr val="21004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F38C94-B532-E222-F3AC-0FEDEF5416D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1464800" y="6164411"/>
            <a:ext cx="393783" cy="40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2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5C14512-1422-DA81-2B4B-57DB055D17AA}"/>
              </a:ext>
            </a:extLst>
          </p:cNvPr>
          <p:cNvSpPr/>
          <p:nvPr userDrawn="1"/>
        </p:nvSpPr>
        <p:spPr>
          <a:xfrm>
            <a:off x="1" y="0"/>
            <a:ext cx="407987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90DE3-CA2F-523C-8219-E828FCBEA7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491" y="347759"/>
            <a:ext cx="3395683" cy="5510188"/>
          </a:xfrm>
        </p:spPr>
        <p:txBody>
          <a:bodyPr/>
          <a:lstStyle>
            <a:lvl1pPr>
              <a:defRPr sz="2800"/>
            </a:lvl1pPr>
          </a:lstStyle>
          <a:p>
            <a:r>
              <a:rPr lang="nl-NL"/>
              <a:t>Slide </a:t>
            </a:r>
            <a:r>
              <a:rPr lang="nl-NL" err="1"/>
              <a:t>title</a:t>
            </a:r>
            <a:r>
              <a:rPr lang="nl-NL"/>
              <a:t> </a:t>
            </a:r>
            <a:r>
              <a:rPr lang="nl-NL" err="1"/>
              <a:t>here</a:t>
            </a: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088D415-AA9F-A7D4-D465-53804B3502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28275" y="6267498"/>
            <a:ext cx="1347787" cy="34411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F6E7395-029F-3B18-39F6-67B236E82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607" y="347759"/>
            <a:ext cx="7220902" cy="5510188"/>
          </a:xfrm>
        </p:spPr>
        <p:txBody>
          <a:bodyPr>
            <a:normAutofit/>
          </a:bodyPr>
          <a:lstStyle>
            <a:lvl1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00000"/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2000" b="1">
                <a:solidFill>
                  <a:schemeClr val="bg1"/>
                </a:solidFill>
              </a:defRPr>
            </a:lvl1pPr>
            <a:lvl2pPr marL="630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900000" indent="-288000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6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ext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5C14512-1422-DA81-2B4B-57DB055D17AA}"/>
              </a:ext>
            </a:extLst>
          </p:cNvPr>
          <p:cNvSpPr/>
          <p:nvPr userDrawn="1"/>
        </p:nvSpPr>
        <p:spPr>
          <a:xfrm>
            <a:off x="1" y="0"/>
            <a:ext cx="40798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90DE3-CA2F-523C-8219-E828FCBEA7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216" y="511201"/>
            <a:ext cx="3419958" cy="55101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Slide </a:t>
            </a:r>
            <a:r>
              <a:rPr lang="nl-NL" err="1"/>
              <a:t>title</a:t>
            </a:r>
            <a:r>
              <a:rPr lang="nl-NL"/>
              <a:t> </a:t>
            </a:r>
            <a:r>
              <a:rPr lang="nl-NL" err="1"/>
              <a:t>here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1FF7A-CD43-E540-AA3B-364D8503E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5160" y="511201"/>
            <a:ext cx="7220902" cy="5510188"/>
          </a:xfrm>
        </p:spPr>
        <p:txBody>
          <a:bodyPr>
            <a:normAutofit/>
          </a:bodyPr>
          <a:lstStyle>
            <a:lvl1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0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1"/>
            </a:lvl1pPr>
            <a:lvl2pPr marL="630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900000" indent="-288000">
              <a:lnSpc>
                <a:spcPct val="100000"/>
              </a:lnSpc>
              <a:buClr>
                <a:srgbClr val="21004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088D415-AA9F-A7D4-D465-53804B35028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lum bright="10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8275" y="6267498"/>
            <a:ext cx="1347787" cy="34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E29691-3FF3-44E6-9867-E408F3135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511200"/>
            <a:ext cx="11160125" cy="1325563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B80BE-C9D0-66CC-EBE9-3500DB280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7" y="2174239"/>
            <a:ext cx="11160125" cy="38471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5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7" r:id="rId2"/>
    <p:sldLayoutId id="2147483886" r:id="rId3"/>
    <p:sldLayoutId id="2147483888" r:id="rId4"/>
    <p:sldLayoutId id="2147483679" r:id="rId5"/>
    <p:sldLayoutId id="2147483889" r:id="rId6"/>
    <p:sldLayoutId id="2147483903" r:id="rId7"/>
    <p:sldLayoutId id="2147483682" r:id="rId8"/>
    <p:sldLayoutId id="2147483683" r:id="rId9"/>
    <p:sldLayoutId id="2147483890" r:id="rId10"/>
    <p:sldLayoutId id="2147483900" r:id="rId11"/>
    <p:sldLayoutId id="2147483902" r:id="rId12"/>
    <p:sldLayoutId id="2147483688" r:id="rId13"/>
    <p:sldLayoutId id="2147483687" r:id="rId14"/>
    <p:sldLayoutId id="2147483896" r:id="rId15"/>
    <p:sldLayoutId id="2147483901" r:id="rId16"/>
    <p:sldLayoutId id="2147483892" r:id="rId17"/>
    <p:sldLayoutId id="2147483893" r:id="rId18"/>
    <p:sldLayoutId id="2147483904" r:id="rId19"/>
    <p:sldLayoutId id="2147483891" r:id="rId20"/>
    <p:sldLayoutId id="2147483894" r:id="rId21"/>
    <p:sldLayoutId id="2147483895" r:id="rId22"/>
    <p:sldLayoutId id="2147483897" r:id="rId23"/>
    <p:sldLayoutId id="2147483898" r:id="rId24"/>
    <p:sldLayoutId id="2147483899" r:id="rId25"/>
    <p:sldLayoutId id="2147483885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lus Jakarta Sans" pitchFamily="2" charset="77"/>
          <a:ea typeface="+mn-ea"/>
          <a:cs typeface="Plus Jakarta Sans" pitchFamily="2" charset="77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lus Jakarta Sans" pitchFamily="2" charset="77"/>
          <a:ea typeface="+mn-ea"/>
          <a:cs typeface="Plus Jakarta Sans" pitchFamily="2" charset="77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lus Jakarta Sans" pitchFamily="2" charset="77"/>
          <a:ea typeface="+mn-ea"/>
          <a:cs typeface="Plus Jakarta Sans" pitchFamily="2" charset="77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lus Jakarta Sans" pitchFamily="2" charset="77"/>
          <a:ea typeface="+mn-ea"/>
          <a:cs typeface="Plus Jakarta Sans" pitchFamily="2" charset="77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lus Jakarta Sans" pitchFamily="2" charset="77"/>
          <a:ea typeface="+mn-ea"/>
          <a:cs typeface="Plus Jakarta Sans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93">
          <p15:clr>
            <a:srgbClr val="F26B43"/>
          </p15:clr>
        </p15:guide>
        <p15:guide id="2" pos="2570">
          <p15:clr>
            <a:srgbClr val="F26B43"/>
          </p15:clr>
        </p15:guide>
        <p15:guide id="3" pos="5110">
          <p15:clr>
            <a:srgbClr val="F26B43"/>
          </p15:clr>
        </p15:guide>
        <p15:guide id="4" pos="325">
          <p15:clr>
            <a:srgbClr val="F26B43"/>
          </p15:clr>
        </p15:guide>
        <p15:guide id="5" pos="7355">
          <p15:clr>
            <a:srgbClr val="F26B43"/>
          </p15:clr>
        </p15:guide>
        <p15:guide id="6" orient="horz" pos="13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54FCED-A153-9EFE-7B42-7E3D5E5C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brdrQ</a:t>
            </a:r>
            <a:r>
              <a:rPr lang="nl-NL" dirty="0"/>
              <a:t> (G</a:t>
            </a:r>
            <a:r>
              <a:rPr lang="nl-BE" dirty="0" err="1"/>
              <a:t>renzen</a:t>
            </a:r>
            <a:r>
              <a:rPr lang="nl-BE" dirty="0"/>
              <a:t> verleggen): Een QGIS </a:t>
            </a:r>
            <a:r>
              <a:rPr lang="nl-BE" dirty="0" err="1"/>
              <a:t>plugin</a:t>
            </a:r>
            <a:r>
              <a:rPr lang="nl-BE" dirty="0"/>
              <a:t> voor aligneren van thematische grenzen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188376C-347F-ABE5-698F-418FEAFD08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/>
              <a:t>23/05/2025</a:t>
            </a:r>
          </a:p>
        </p:txBody>
      </p:sp>
    </p:spTree>
    <p:extLst>
      <p:ext uri="{BB962C8B-B14F-4D97-AF65-F5344CB8AC3E}">
        <p14:creationId xmlns:p14="http://schemas.microsoft.com/office/powerpoint/2010/main" val="324259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50B8A-95AC-F64B-BED4-B6532F4F5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0DEFF6-8DB9-1847-D3D1-0503314A9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nl-BE" sz="11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Intro: (5')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nl-BE" sz="11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Van waar komt project: </a:t>
            </a:r>
            <a:r>
              <a:rPr lang="nl-BE" sz="1100" b="0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Athumi</a:t>
            </a:r>
            <a:r>
              <a:rPr lang="nl-BE" sz="11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(VIP) - Onroerend Erfgoed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nl-BE" sz="11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waarom, met wie, wat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nl-BE" sz="11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Algoritme:</a:t>
            </a:r>
          </a:p>
          <a:p>
            <a:pPr marL="1143000" lvl="2" indent="-228600" algn="l" fontAlgn="base">
              <a:buFont typeface="Arial" panose="020B0604020202020204" pitchFamily="34" charset="0"/>
              <a:buChar char="•"/>
            </a:pPr>
            <a:r>
              <a:rPr lang="nl-BE" sz="11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Basics, python </a:t>
            </a:r>
            <a:r>
              <a:rPr lang="nl-BE" sz="1100" b="0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library</a:t>
            </a:r>
            <a:r>
              <a:rPr lang="nl-BE" sz="11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</a:t>
            </a:r>
            <a:r>
              <a:rPr lang="nl-BE" sz="1100" b="0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qgis</a:t>
            </a:r>
            <a:r>
              <a:rPr lang="nl-BE" sz="11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nl-BE" sz="1100" b="0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plugin</a:t>
            </a:r>
            <a:endParaRPr lang="nl-BE" sz="1100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nl-BE" sz="11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Installatie (5')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nl-BE" sz="11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Run (op basis van testdata) (5')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nl-BE" sz="11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Run (eigen data) (5')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nl-BE" sz="1100" b="0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Outro</a:t>
            </a:r>
            <a:r>
              <a:rPr lang="nl-BE" sz="11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 (5')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nl-BE" sz="1100" b="0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Futures</a:t>
            </a:r>
            <a:endParaRPr lang="nl-BE" sz="1100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nl-BE" sz="11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Mogelijkheden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nl-BE" sz="1100" b="0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Ideen</a:t>
            </a:r>
            <a:r>
              <a:rPr lang="nl-BE" sz="11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/bugs --&gt; melden!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8832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BA9C5-E69E-B586-F8EE-F2E5A0EF1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6F2A9E-2B7B-4F8D-D773-1A38C128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Plus Jakarta Sans"/>
                <a:cs typeface="Plus Jakarta Sans"/>
              </a:rPr>
              <a:t>Waarom</a:t>
            </a:r>
            <a:r>
              <a:rPr lang="en-US">
                <a:latin typeface="Plus Jakarta Sans"/>
                <a:cs typeface="Plus Jakarta Sans"/>
              </a:rPr>
              <a:t>?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FF34B6-06A2-83A6-BD8C-DA35AA285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607" y="347758"/>
            <a:ext cx="7220902" cy="5979890"/>
          </a:xfrm>
        </p:spPr>
        <p:txBody>
          <a:bodyPr>
            <a:normAutofit fontScale="85000" lnSpcReduction="20000"/>
          </a:bodyPr>
          <a:lstStyle/>
          <a:p>
            <a:r>
              <a:rPr lang="en-US" err="1">
                <a:latin typeface="Plus Jakarta Sans"/>
                <a:cs typeface="Plus Jakarta Sans"/>
              </a:rPr>
              <a:t>Basiskaart</a:t>
            </a:r>
            <a:r>
              <a:rPr lang="en-US">
                <a:latin typeface="Plus Jakarta Sans"/>
                <a:cs typeface="Plus Jakarta Sans"/>
              </a:rPr>
              <a:t> Vlaanderen (GRB) </a:t>
            </a:r>
            <a:br>
              <a:rPr lang="en-US" b="0">
                <a:latin typeface="Plus Jakarta Sans"/>
                <a:cs typeface="Plus Jakarta Sans"/>
              </a:rPr>
            </a:br>
            <a:br>
              <a:rPr lang="en-US" b="0">
                <a:latin typeface="Plus Jakarta Sans"/>
                <a:cs typeface="Plus Jakarta Sans"/>
              </a:rPr>
            </a:br>
            <a:r>
              <a:rPr lang="nl-NL" b="0" i="0">
                <a:solidFill>
                  <a:srgbClr val="687483"/>
                </a:solidFill>
                <a:effectLst/>
                <a:latin typeface="Flanders Art Sans"/>
              </a:rPr>
              <a:t>Het Grootschalig Referentiebestand of Basiskaart Vlaanderen (GRB) is een </a:t>
            </a:r>
            <a:r>
              <a:rPr lang="nl-NL" b="0" i="0">
                <a:solidFill>
                  <a:srgbClr val="687483"/>
                </a:solidFill>
                <a:effectLst/>
                <a:highlight>
                  <a:srgbClr val="FFE4C3"/>
                </a:highlight>
                <a:latin typeface="Flanders Art Sans"/>
              </a:rPr>
              <a:t>digitale topografische referentiekaart van Vlaanderen</a:t>
            </a:r>
            <a:r>
              <a:rPr lang="nl-NL" b="0" i="0">
                <a:solidFill>
                  <a:srgbClr val="687483"/>
                </a:solidFill>
                <a:effectLst/>
                <a:latin typeface="Flanders Art Sans"/>
              </a:rPr>
              <a:t>. Het is een </a:t>
            </a:r>
            <a:r>
              <a:rPr lang="nl-NL" b="0" i="0">
                <a:solidFill>
                  <a:srgbClr val="687483"/>
                </a:solidFill>
                <a:effectLst/>
                <a:highlight>
                  <a:srgbClr val="FFE4C3"/>
                </a:highlight>
                <a:latin typeface="Flanders Art Sans"/>
              </a:rPr>
              <a:t>gemeenschappelijke geografische basis waarop alle gebruikers eigen gegevens kunnen enten</a:t>
            </a:r>
            <a:r>
              <a:rPr lang="nl-NL" b="0" i="0">
                <a:solidFill>
                  <a:srgbClr val="687483"/>
                </a:solidFill>
                <a:effectLst/>
                <a:latin typeface="Flanders Art Sans"/>
              </a:rPr>
              <a:t>…. </a:t>
            </a:r>
            <a:r>
              <a:rPr lang="nl-NL" b="0">
                <a:solidFill>
                  <a:srgbClr val="687483"/>
                </a:solidFill>
                <a:latin typeface="Flanders Art Sans"/>
              </a:rPr>
              <a:t>en </a:t>
            </a:r>
            <a:r>
              <a:rPr lang="nl-NL" b="0">
                <a:solidFill>
                  <a:srgbClr val="687483"/>
                </a:solidFill>
                <a:highlight>
                  <a:srgbClr val="FFE4C3"/>
                </a:highlight>
                <a:latin typeface="Flanders Art Sans"/>
              </a:rPr>
              <a:t>is kosteloos voor iedereen </a:t>
            </a:r>
            <a:r>
              <a:rPr lang="nl-NL" b="0">
                <a:solidFill>
                  <a:srgbClr val="687483"/>
                </a:solidFill>
                <a:latin typeface="Flanders Art Sans"/>
              </a:rPr>
              <a:t>beschikbaar.</a:t>
            </a:r>
          </a:p>
          <a:p>
            <a:r>
              <a:rPr lang="nl-NL">
                <a:latin typeface="Plus Jakarta Sans"/>
                <a:cs typeface="Plus Jakarta Sans"/>
              </a:rPr>
              <a:t>Voor lokale besturen is het GRB uiteraard dé geografische basis </a:t>
            </a:r>
            <a:r>
              <a:rPr lang="nl-NL" b="0">
                <a:latin typeface="Plus Jakarta Sans"/>
                <a:cs typeface="Plus Jakarta Sans"/>
              </a:rPr>
              <a:t>waarop ze hun eigen gegevens kunnen enten zoals</a:t>
            </a:r>
          </a:p>
          <a:p>
            <a:pPr lvl="1"/>
            <a:r>
              <a:rPr lang="nl-NL" b="0">
                <a:latin typeface="Plus Jakarta Sans"/>
                <a:cs typeface="Plus Jakarta Sans"/>
              </a:rPr>
              <a:t>verleende vergunningen, </a:t>
            </a:r>
          </a:p>
          <a:p>
            <a:pPr lvl="1"/>
            <a:r>
              <a:rPr lang="nl-NL" b="0">
                <a:latin typeface="Plus Jakarta Sans"/>
                <a:cs typeface="Plus Jakarta Sans"/>
              </a:rPr>
              <a:t>risicogronden m.bt. (potentieel) vervuilende activiteiten</a:t>
            </a:r>
          </a:p>
          <a:p>
            <a:pPr lvl="1"/>
            <a:r>
              <a:rPr lang="nl-NL" b="0">
                <a:latin typeface="Plus Jakarta Sans"/>
                <a:cs typeface="Plus Jakarta Sans"/>
              </a:rPr>
              <a:t>intekenen van hun riooldata</a:t>
            </a:r>
          </a:p>
          <a:p>
            <a:pPr lvl="1"/>
            <a:r>
              <a:rPr lang="nl-NL" b="0">
                <a:latin typeface="Plus Jakarta Sans"/>
                <a:cs typeface="Plus Jakarta Sans"/>
              </a:rPr>
              <a:t>lokaal onroerend erfgoed</a:t>
            </a:r>
          </a:p>
          <a:p>
            <a:pPr lvl="1"/>
            <a:r>
              <a:rPr lang="nl-NL" b="0">
                <a:latin typeface="Plus Jakarta Sans"/>
                <a:cs typeface="Plus Jakarta Sans"/>
              </a:rPr>
              <a:t>…</a:t>
            </a:r>
            <a:br>
              <a:rPr lang="nl-NL" b="0">
                <a:latin typeface="Plus Jakarta Sans"/>
                <a:cs typeface="Plus Jakarta Sans"/>
              </a:rPr>
            </a:br>
            <a:r>
              <a:rPr lang="nl-NL" b="0">
                <a:latin typeface="Plus Jakarta Sans"/>
                <a:cs typeface="Plus Jakarta Sans"/>
              </a:rPr>
              <a:t> </a:t>
            </a:r>
          </a:p>
          <a:p>
            <a:pPr marL="0" indent="0" algn="ctr">
              <a:buNone/>
            </a:pPr>
            <a:br>
              <a:rPr lang="en-US" b="0" i="1">
                <a:latin typeface="Plus Jakarta Sans"/>
                <a:cs typeface="Plus Jakarta Sans"/>
              </a:rPr>
            </a:br>
            <a:r>
              <a:rPr lang="en-US" b="0" i="1">
                <a:latin typeface="Plus Jakarta Sans"/>
                <a:cs typeface="Plus Jakarta Sans"/>
              </a:rPr>
              <a:t>“GRB </a:t>
            </a:r>
            <a:r>
              <a:rPr lang="en-US" b="0" i="1" err="1">
                <a:latin typeface="Plus Jakarta Sans"/>
                <a:cs typeface="Plus Jakarta Sans"/>
              </a:rPr>
              <a:t>stelt</a:t>
            </a:r>
            <a:r>
              <a:rPr lang="en-US" b="0" i="1">
                <a:latin typeface="Plus Jakarta Sans"/>
                <a:cs typeface="Plus Jakarta Sans"/>
              </a:rPr>
              <a:t> </a:t>
            </a:r>
            <a:r>
              <a:rPr lang="en-US" b="0" i="1" err="1">
                <a:latin typeface="Plus Jakarta Sans"/>
                <a:cs typeface="Plus Jakarta Sans"/>
              </a:rPr>
              <a:t>nauwkeurige</a:t>
            </a:r>
            <a:r>
              <a:rPr lang="en-US" b="0" i="1">
                <a:latin typeface="Plus Jakarta Sans"/>
                <a:cs typeface="Plus Jakarta Sans"/>
              </a:rPr>
              <a:t> geodata </a:t>
            </a:r>
            <a:r>
              <a:rPr lang="en-US" b="0" i="1" err="1">
                <a:latin typeface="Plus Jakarta Sans"/>
                <a:cs typeface="Plus Jakarta Sans"/>
              </a:rPr>
              <a:t>ter</a:t>
            </a:r>
            <a:r>
              <a:rPr lang="en-US" b="0" i="1">
                <a:latin typeface="Plus Jakarta Sans"/>
                <a:cs typeface="Plus Jakarta Sans"/>
              </a:rPr>
              <a:t> </a:t>
            </a:r>
            <a:r>
              <a:rPr lang="en-US" b="0" i="1" err="1">
                <a:latin typeface="Plus Jakarta Sans"/>
                <a:cs typeface="Plus Jakarta Sans"/>
              </a:rPr>
              <a:t>beschikking</a:t>
            </a:r>
            <a:r>
              <a:rPr lang="en-US" b="0" i="1">
                <a:latin typeface="Plus Jakarta Sans"/>
                <a:cs typeface="Plus Jakarta Sans"/>
              </a:rPr>
              <a:t>” </a:t>
            </a:r>
            <a:br>
              <a:rPr lang="en-US" b="0" i="1">
                <a:latin typeface="Plus Jakarta Sans"/>
                <a:cs typeface="Plus Jakarta Sans"/>
              </a:rPr>
            </a:br>
            <a:endParaRPr lang="en-US" b="0" i="1">
              <a:latin typeface="Plus Jakarta Sans"/>
              <a:cs typeface="Plus Jakarta Sans"/>
            </a:endParaRPr>
          </a:p>
          <a:p>
            <a:pPr marL="0" indent="0" algn="ctr">
              <a:buNone/>
            </a:pPr>
            <a:endParaRPr lang="en-US" b="0" i="1">
              <a:latin typeface="Plus Jakarta Sans"/>
              <a:cs typeface="Plus Jakarta Sans"/>
            </a:endParaRPr>
          </a:p>
          <a:p>
            <a:pPr marL="0" indent="0" algn="ctr">
              <a:buNone/>
            </a:pPr>
            <a:endParaRPr lang="en-US" b="0" i="1">
              <a:latin typeface="Plus Jakarta Sans"/>
              <a:cs typeface="Plus Jakarta Sans"/>
            </a:endParaRPr>
          </a:p>
          <a:p>
            <a:pPr marL="0" indent="0" algn="ctr">
              <a:buNone/>
            </a:pPr>
            <a:r>
              <a:rPr lang="en-US" b="0" i="1">
                <a:latin typeface="Plus Jakarta Sans"/>
                <a:cs typeface="Plus Jakarta Sans"/>
              </a:rPr>
              <a:t> “</a:t>
            </a:r>
            <a:r>
              <a:rPr lang="en-US" b="0" i="1">
                <a:highlight>
                  <a:srgbClr val="FFE4C3"/>
                </a:highlight>
                <a:latin typeface="Plus Jakarta Sans"/>
                <a:cs typeface="Plus Jakarta Sans"/>
              </a:rPr>
              <a:t>Er is </a:t>
            </a:r>
            <a:r>
              <a:rPr lang="en-US" b="0" i="1" err="1">
                <a:highlight>
                  <a:srgbClr val="FFE4C3"/>
                </a:highlight>
                <a:latin typeface="Plus Jakarta Sans"/>
                <a:cs typeface="Plus Jakarta Sans"/>
              </a:rPr>
              <a:t>geen</a:t>
            </a:r>
            <a:r>
              <a:rPr lang="en-US" b="0" i="1">
                <a:highlight>
                  <a:srgbClr val="FFE4C3"/>
                </a:highlight>
                <a:latin typeface="Plus Jakarta Sans"/>
                <a:cs typeface="Plus Jakarta Sans"/>
              </a:rPr>
              <a:t> rust in de </a:t>
            </a:r>
            <a:r>
              <a:rPr lang="en-US" b="0" i="1" err="1">
                <a:highlight>
                  <a:srgbClr val="FFE4C3"/>
                </a:highlight>
                <a:latin typeface="Plus Jakarta Sans"/>
                <a:cs typeface="Plus Jakarta Sans"/>
              </a:rPr>
              <a:t>kaart</a:t>
            </a:r>
            <a:r>
              <a:rPr lang="en-US" b="0" i="1">
                <a:highlight>
                  <a:srgbClr val="FFE4C3"/>
                </a:highlight>
                <a:latin typeface="Plus Jakarta Sans"/>
                <a:cs typeface="Plus Jakarta Sans"/>
              </a:rPr>
              <a:t>, </a:t>
            </a:r>
            <a:r>
              <a:rPr lang="en-US" b="0" i="1" err="1">
                <a:highlight>
                  <a:srgbClr val="FFE4C3"/>
                </a:highlight>
                <a:latin typeface="Plus Jakarta Sans"/>
                <a:cs typeface="Plus Jakarta Sans"/>
              </a:rPr>
              <a:t>dit</a:t>
            </a:r>
            <a:r>
              <a:rPr lang="en-US" b="0" i="1">
                <a:highlight>
                  <a:srgbClr val="FFE4C3"/>
                </a:highlight>
                <a:latin typeface="Plus Jakarta Sans"/>
                <a:cs typeface="Plus Jakarta Sans"/>
              </a:rPr>
              <a:t> </a:t>
            </a:r>
            <a:r>
              <a:rPr lang="en-US" b="0" i="1" err="1">
                <a:highlight>
                  <a:srgbClr val="FFE4C3"/>
                </a:highlight>
                <a:latin typeface="Plus Jakarta Sans"/>
                <a:cs typeface="Plus Jakarta Sans"/>
              </a:rPr>
              <a:t>kost</a:t>
            </a:r>
            <a:r>
              <a:rPr lang="en-US" b="0" i="1">
                <a:highlight>
                  <a:srgbClr val="FFE4C3"/>
                </a:highlight>
                <a:latin typeface="Plus Jakarta Sans"/>
                <a:cs typeface="Plus Jakarta Sans"/>
              </a:rPr>
              <a:t> </a:t>
            </a:r>
            <a:r>
              <a:rPr lang="en-US" b="0" i="1" err="1">
                <a:highlight>
                  <a:srgbClr val="FFE4C3"/>
                </a:highlight>
                <a:latin typeface="Plus Jakarta Sans"/>
                <a:cs typeface="Plus Jakarta Sans"/>
              </a:rPr>
              <a:t>ons</a:t>
            </a:r>
            <a:r>
              <a:rPr lang="en-US" b="0" i="1">
                <a:highlight>
                  <a:srgbClr val="FFE4C3"/>
                </a:highlight>
                <a:latin typeface="Plus Jakarta Sans"/>
                <a:cs typeface="Plus Jakarta Sans"/>
              </a:rPr>
              <a:t> </a:t>
            </a:r>
            <a:r>
              <a:rPr lang="en-US" b="0" i="1" err="1">
                <a:highlight>
                  <a:srgbClr val="FFE4C3"/>
                </a:highlight>
                <a:latin typeface="Plus Jakarta Sans"/>
                <a:cs typeface="Plus Jakarta Sans"/>
              </a:rPr>
              <a:t>handenvol</a:t>
            </a:r>
            <a:r>
              <a:rPr lang="en-US" b="0" i="1">
                <a:highlight>
                  <a:srgbClr val="FFE4C3"/>
                </a:highlight>
                <a:latin typeface="Plus Jakarta Sans"/>
                <a:cs typeface="Plus Jakarta Sans"/>
              </a:rPr>
              <a:t> geld</a:t>
            </a:r>
            <a:r>
              <a:rPr lang="en-US" b="0" i="1">
                <a:latin typeface="Plus Jakarta Sans"/>
                <a:cs typeface="Plus Jakarta Sans"/>
              </a:rPr>
              <a:t>”</a:t>
            </a:r>
          </a:p>
        </p:txBody>
      </p:sp>
      <p:sp>
        <p:nvSpPr>
          <p:cNvPr id="5" name="Pijl: omhoog/omlaag 4">
            <a:extLst>
              <a:ext uri="{FF2B5EF4-FFF2-40B4-BE49-F238E27FC236}">
                <a16:creationId xmlns:a16="http://schemas.microsoft.com/office/drawing/2014/main" id="{B1DEED34-5D71-DF1D-2012-45965AD5BD8F}"/>
              </a:ext>
            </a:extLst>
          </p:cNvPr>
          <p:cNvSpPr/>
          <p:nvPr/>
        </p:nvSpPr>
        <p:spPr>
          <a:xfrm>
            <a:off x="7992941" y="4631435"/>
            <a:ext cx="514234" cy="877824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Pijl: omlaag 5">
            <a:extLst>
              <a:ext uri="{FF2B5EF4-FFF2-40B4-BE49-F238E27FC236}">
                <a16:creationId xmlns:a16="http://schemas.microsoft.com/office/drawing/2014/main" id="{1CC87C1E-4FE1-8FA4-1648-8C540AA2CF38}"/>
              </a:ext>
            </a:extLst>
          </p:cNvPr>
          <p:cNvSpPr/>
          <p:nvPr/>
        </p:nvSpPr>
        <p:spPr>
          <a:xfrm>
            <a:off x="7992941" y="3429000"/>
            <a:ext cx="514234" cy="74980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545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Title slides">
  <a:themeElements>
    <a:clrScheme name="Custom 6">
      <a:dk1>
        <a:srgbClr val="210040"/>
      </a:dk1>
      <a:lt1>
        <a:sysClr val="window" lastClr="FFFFFF"/>
      </a:lt1>
      <a:dk2>
        <a:srgbClr val="000000"/>
      </a:dk2>
      <a:lt2>
        <a:srgbClr val="F9F9F9"/>
      </a:lt2>
      <a:accent1>
        <a:srgbClr val="FFCC8E"/>
      </a:accent1>
      <a:accent2>
        <a:srgbClr val="21004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4">
      <a:majorFont>
        <a:latin typeface="Byrd"/>
        <a:ea typeface=""/>
        <a:cs typeface=""/>
      </a:majorFont>
      <a:minorFont>
        <a:latin typeface="By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_Athumi_bibliotheek_Template" id="{06302DCB-21CB-4ECB-9C9C-5D8D47DA7F0B}" vid="{5F2BFB04-5DEF-4B62-AD2D-AE08123E68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9b88060-1492-4732-adbb-6d0296f0f70a">
      <Terms xmlns="http://schemas.microsoft.com/office/infopath/2007/PartnerControls"/>
    </lcf76f155ced4ddcb4097134ff3c332f>
    <TaxCatchAll xmlns="794fb2ae-2bb8-45df-a3b7-c8ce99f03c7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0A21A52622094B90AA3D07CEA4B174" ma:contentTypeVersion="13" ma:contentTypeDescription="Create a new document." ma:contentTypeScope="" ma:versionID="7609d0486deea33ad3bcc0d391331959">
  <xsd:schema xmlns:xsd="http://www.w3.org/2001/XMLSchema" xmlns:xs="http://www.w3.org/2001/XMLSchema" xmlns:p="http://schemas.microsoft.com/office/2006/metadata/properties" xmlns:ns2="f9b88060-1492-4732-adbb-6d0296f0f70a" xmlns:ns3="794fb2ae-2bb8-45df-a3b7-c8ce99f03c7b" targetNamespace="http://schemas.microsoft.com/office/2006/metadata/properties" ma:root="true" ma:fieldsID="9348abdca179419a35d60f966aac6384" ns2:_="" ns3:_="">
    <xsd:import namespace="f9b88060-1492-4732-adbb-6d0296f0f70a"/>
    <xsd:import namespace="794fb2ae-2bb8-45df-a3b7-c8ce99f03c7b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b88060-1492-4732-adbb-6d0296f0f70a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b85995f9-df3b-4ad8-a48e-73267b867c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4fb2ae-2bb8-45df-a3b7-c8ce99f03c7b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7a9fac94-d007-4a18-9f1d-c6392879c472}" ma:internalName="TaxCatchAll" ma:showField="CatchAllData" ma:web="794fb2ae-2bb8-45df-a3b7-c8ce99f03c7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ED15BE-F278-4C67-8A24-D60AB590C8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815CF1-E377-44C8-B52A-BE265F0FB304}">
  <ds:schemaRefs>
    <ds:schemaRef ds:uri="126e280d-a5d3-467b-8ac1-38163299587c"/>
    <ds:schemaRef ds:uri="794fb2ae-2bb8-45df-a3b7-c8ce99f03c7b"/>
    <ds:schemaRef ds:uri="9b2bf4dc-d557-492c-8b4c-512ef38aaf28"/>
    <ds:schemaRef ds:uri="f9b88060-1492-4732-adbb-6d0296f0f70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DADF25D-DF18-4FFE-94AA-2FF0730629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b88060-1492-4732-adbb-6d0296f0f70a"/>
    <ds:schemaRef ds:uri="794fb2ae-2bb8-45df-a3b7-c8ce99f03c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_Athumi_bibliotheek_Template</Template>
  <TotalTime>4</TotalTime>
  <Words>196</Words>
  <Application>Microsoft Office PowerPoint</Application>
  <PresentationFormat>Breedbeeld</PresentationFormat>
  <Paragraphs>26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11" baseType="lpstr">
      <vt:lpstr>Byrd</vt:lpstr>
      <vt:lpstr>Aptos</vt:lpstr>
      <vt:lpstr>Plus Jakarta Sans</vt:lpstr>
      <vt:lpstr>Wingdings</vt:lpstr>
      <vt:lpstr>Flanders Art Sans</vt:lpstr>
      <vt:lpstr>Arial</vt:lpstr>
      <vt:lpstr>Calibri</vt:lpstr>
      <vt:lpstr>Title slides</vt:lpstr>
      <vt:lpstr>brdrQ (Grenzen verleggen): Een QGIS plugin voor aligneren van thematische grenzen</vt:lpstr>
      <vt:lpstr>PowerPoint-presentatie</vt:lpstr>
      <vt:lpstr>Waarom?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Devos Evelyne</dc:creator>
  <cp:lastModifiedBy>Karel Dieussaert</cp:lastModifiedBy>
  <cp:revision>2</cp:revision>
  <cp:lastPrinted>2023-10-21T13:03:11Z</cp:lastPrinted>
  <dcterms:created xsi:type="dcterms:W3CDTF">2025-01-07T12:54:43Z</dcterms:created>
  <dcterms:modified xsi:type="dcterms:W3CDTF">2025-05-09T14:41:08Z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0x010100B10A21A52622094B90AA3D07CEA4B174</vt:lpwstr>
  </property>
  <property fmtid="{D5CDD505-2E9C-101B-9397-08002B2CF9AE}" pid="3" name="xd_ProgID">
    <vt:lpwstr/>
  </property>
  <property fmtid="{D5CDD505-2E9C-101B-9397-08002B2CF9AE}" pid="4" name="MediaServiceImageTags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xd_Signature">
    <vt:lpwstr/>
  </property>
</Properties>
</file>