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6" r:id="rId6"/>
    <p:sldId id="262" r:id="rId7"/>
    <p:sldId id="264" r:id="rId8"/>
    <p:sldId id="268" r:id="rId9"/>
    <p:sldId id="267" r:id="rId10"/>
    <p:sldId id="263" r:id="rId11"/>
    <p:sldId id="265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19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5/19/2022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5/19/2022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pPr/>
              <a:t>5/19/2022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02976" y="2887316"/>
            <a:ext cx="5734050" cy="221969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Mini projet </a:t>
            </a:r>
            <a:br>
              <a:rPr lang="en-US" dirty="0" smtClean="0"/>
            </a:br>
            <a:r>
              <a:rPr lang="en-US" sz="1400" dirty="0" smtClean="0"/>
              <a:t>réalisé par </a:t>
            </a:r>
            <a:br>
              <a:rPr lang="en-US" sz="1400" dirty="0" smtClean="0"/>
            </a:br>
            <a:r>
              <a:rPr lang="en-US" sz="2800" dirty="0" smtClean="0"/>
              <a:t>Gazzeh Ons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classe :</a:t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2800" dirty="0" smtClean="0"/>
              <a:t>LSI-a1-02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2020-2021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La suite de code source :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	for(i=0;i&lt;7;i++)</a:t>
            </a:r>
          </a:p>
          <a:p>
            <a:r>
              <a:rPr lang="fr-FR" dirty="0" smtClean="0"/>
              <a:t>{</a:t>
            </a:r>
            <a:r>
              <a:rPr lang="fr-FR" dirty="0" err="1" smtClean="0"/>
              <a:t>strncpy</a:t>
            </a:r>
            <a:r>
              <a:rPr lang="fr-FR" dirty="0" smtClean="0"/>
              <a:t>(</a:t>
            </a:r>
            <a:r>
              <a:rPr lang="fr-FR" dirty="0" err="1" smtClean="0"/>
              <a:t>ch,livre</a:t>
            </a:r>
            <a:r>
              <a:rPr lang="fr-FR" dirty="0" smtClean="0"/>
              <a:t>[i],(</a:t>
            </a:r>
            <a:r>
              <a:rPr lang="fr-FR" dirty="0" err="1" smtClean="0"/>
              <a:t>strlen</a:t>
            </a:r>
            <a:r>
              <a:rPr lang="fr-FR" dirty="0" smtClean="0"/>
              <a:t> (s)));</a:t>
            </a:r>
          </a:p>
          <a:p>
            <a:r>
              <a:rPr lang="fr-FR" dirty="0" err="1" smtClean="0"/>
              <a:t>resultat</a:t>
            </a:r>
            <a:r>
              <a:rPr lang="fr-FR" dirty="0" smtClean="0"/>
              <a:t>=</a:t>
            </a:r>
            <a:r>
              <a:rPr lang="fr-FR" dirty="0" err="1" smtClean="0"/>
              <a:t>strcmp</a:t>
            </a:r>
            <a:r>
              <a:rPr lang="fr-FR" dirty="0" smtClean="0"/>
              <a:t>(</a:t>
            </a:r>
            <a:r>
              <a:rPr lang="fr-FR" dirty="0" err="1" smtClean="0"/>
              <a:t>ch,s</a:t>
            </a:r>
            <a:r>
              <a:rPr lang="fr-FR" dirty="0" smtClean="0"/>
              <a:t>) ;</a:t>
            </a:r>
          </a:p>
          <a:p>
            <a:r>
              <a:rPr lang="fr-FR" dirty="0" smtClean="0"/>
              <a:t>if (</a:t>
            </a:r>
            <a:r>
              <a:rPr lang="fr-FR" dirty="0" err="1" smtClean="0"/>
              <a:t>resultat</a:t>
            </a:r>
            <a:r>
              <a:rPr lang="fr-FR" dirty="0" smtClean="0"/>
              <a:t>==0)</a:t>
            </a:r>
          </a:p>
          <a:p>
            <a:r>
              <a:rPr lang="fr-FR" dirty="0" smtClean="0"/>
              <a:t>{d=1;</a:t>
            </a:r>
          </a:p>
          <a:p>
            <a:r>
              <a:rPr lang="fr-FR" dirty="0" smtClean="0"/>
              <a:t>j=i;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}</a:t>
            </a:r>
          </a:p>
          <a:p>
            <a:r>
              <a:rPr lang="fr-FR" dirty="0" smtClean="0"/>
              <a:t>if (d==1)</a:t>
            </a:r>
          </a:p>
          <a:p>
            <a:r>
              <a:rPr lang="fr-FR" dirty="0" err="1" smtClean="0"/>
              <a:t>printf</a:t>
            </a:r>
            <a:r>
              <a:rPr lang="fr-FR" dirty="0" smtClean="0"/>
              <a:t>("ce livre existe dans la </a:t>
            </a:r>
            <a:r>
              <a:rPr lang="fr-FR" dirty="0" err="1" smtClean="0"/>
              <a:t>bibliotheque</a:t>
            </a:r>
            <a:r>
              <a:rPr lang="fr-FR" dirty="0" smtClean="0"/>
              <a:t> : %s \n",livre[j]);</a:t>
            </a:r>
          </a:p>
          <a:p>
            <a:r>
              <a:rPr lang="fr-FR" dirty="0" err="1" smtClean="0"/>
              <a:t>else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 err="1" smtClean="0"/>
              <a:t>printf</a:t>
            </a:r>
            <a:r>
              <a:rPr lang="fr-FR" dirty="0" smtClean="0"/>
              <a:t>("ce livre n'existe pas  dans la </a:t>
            </a:r>
            <a:r>
              <a:rPr lang="fr-FR" dirty="0" err="1" smtClean="0"/>
              <a:t>bibliotheque</a:t>
            </a:r>
            <a:r>
              <a:rPr lang="fr-FR" dirty="0" smtClean="0"/>
              <a:t>");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i="1" dirty="0" smtClean="0"/>
              <a:t>C’est  pourquoi J’ai choisi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 la fonction </a:t>
            </a:r>
            <a:r>
              <a:rPr lang="fr-FR" i="1" dirty="0" err="1" smtClean="0"/>
              <a:t>strncpy</a:t>
            </a:r>
            <a:r>
              <a:rPr lang="fr-FR" i="1" dirty="0" smtClean="0"/>
              <a:t> pour copier n caractères (avec n désigne le longueur de le livre a chercher;</a:t>
            </a:r>
            <a:r>
              <a:rPr lang="fr-FR" dirty="0" smtClean="0"/>
              <a:t> </a:t>
            </a:r>
            <a:r>
              <a:rPr lang="fr-FR" dirty="0" err="1" smtClean="0"/>
              <a:t>strlen</a:t>
            </a:r>
            <a:r>
              <a:rPr lang="fr-FR" dirty="0" smtClean="0"/>
              <a:t> (s)</a:t>
            </a:r>
            <a:r>
              <a:rPr lang="fr-FR" i="1" dirty="0" smtClean="0"/>
              <a:t>) de la chaine qui existe dans le tableau et les placer dans une autre chaine que j’ai appelé </a:t>
            </a:r>
            <a:r>
              <a:rPr lang="fr-FR" i="1" dirty="0" err="1" smtClean="0"/>
              <a:t>ch</a:t>
            </a:r>
            <a:r>
              <a:rPr lang="fr-FR" i="1" dirty="0" smtClean="0"/>
              <a:t> 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 et maintenant je peux comparer </a:t>
            </a:r>
            <a:r>
              <a:rPr lang="fr-FR" i="1" dirty="0" err="1" smtClean="0"/>
              <a:t>ch</a:t>
            </a:r>
            <a:r>
              <a:rPr lang="fr-FR" i="1" dirty="0" smtClean="0"/>
              <a:t> avec s en utilisant « </a:t>
            </a:r>
            <a:r>
              <a:rPr lang="fr-FR" i="1" dirty="0" err="1" smtClean="0"/>
              <a:t>strcmp</a:t>
            </a:r>
            <a:r>
              <a:rPr lang="fr-FR" i="1" dirty="0" smtClean="0"/>
              <a:t> »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si </a:t>
            </a:r>
            <a:r>
              <a:rPr lang="fr-FR" i="1" dirty="0" err="1" smtClean="0"/>
              <a:t>ch</a:t>
            </a:r>
            <a:r>
              <a:rPr lang="fr-FR" i="1" dirty="0" smtClean="0"/>
              <a:t> =s donc le livre existe dans la bibliothèque .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 le livre qu’on cherche existe dans la bibliothèque 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Capture d’écran 2021-01-01 21515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101" y="1449239"/>
            <a:ext cx="11128075" cy="5262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 le livre qu’on cherche  n’existe pas dans la bibliothèque :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Capture d’écran 2021-01-01 21562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045" y="1431985"/>
            <a:ext cx="11657162" cy="5702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Arial Rounded MT Bold" pitchFamily="34" charset="0"/>
              </a:rPr>
              <a:t>Merci pour votre attention </a:t>
            </a:r>
            <a:endParaRPr lang="fr-FR" dirty="0">
              <a:latin typeface="Arial Rounded MT Bold" pitchFamily="34" charset="0"/>
            </a:endParaRPr>
          </a:p>
        </p:txBody>
      </p:sp>
      <p:pic>
        <p:nvPicPr>
          <p:cNvPr id="9" name="Espace réservé pour une image  8" descr="janko-ferlic-sfl_qonmy00-unsplash_1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19458" r="19458"/>
          <a:stretch>
            <a:fillRect/>
          </a:stretch>
        </p:blipFill>
        <p:spPr/>
      </p:pic>
      <p:pic>
        <p:nvPicPr>
          <p:cNvPr id="1026" name="Picture 2" descr="C:\Users\LENOVO\Desktop\omozhkg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3976" y="3328358"/>
            <a:ext cx="864080" cy="8640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Problématique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810" y="1557068"/>
            <a:ext cx="3396996" cy="4572000"/>
          </a:xfrm>
        </p:spPr>
        <p:txBody>
          <a:bodyPr/>
          <a:lstStyle/>
          <a:p>
            <a:r>
              <a:rPr lang="fr-FR" dirty="0" smtClean="0"/>
              <a:t>on suppose qu'on a une bibliothèque qui contient un certain nombre de livres .</a:t>
            </a:r>
          </a:p>
          <a:p>
            <a:r>
              <a:rPr lang="fr-FR" dirty="0" smtClean="0"/>
              <a:t>Pour trouver un bouquin , est ce que je suis vraiment obliger d’aller chercher dans tous les rayons ?</a:t>
            </a:r>
          </a:p>
          <a:p>
            <a:r>
              <a:rPr lang="fr-FR" dirty="0" smtClean="0"/>
              <a:t>Pas forcement , avec ce programme qui permet de gagner de temps . Bref j’ai essayé de faire un programme dont le but est  de faciliter la recherche d’un livre pour un client et de lui donner son prix au même temps. </a:t>
            </a:r>
          </a:p>
          <a:p>
            <a:endParaRPr lang="en-US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code source :</a:t>
            </a:r>
            <a:endParaRPr lang="fr-FR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4902" y="1470804"/>
            <a:ext cx="4919472" cy="823912"/>
          </a:xfrm>
        </p:spPr>
        <p:txBody>
          <a:bodyPr/>
          <a:lstStyle/>
          <a:p>
            <a:r>
              <a:rPr lang="en-US" dirty="0" smtClean="0"/>
              <a:t>Explication: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81487" y="1633471"/>
            <a:ext cx="52448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#include&lt;</a:t>
            </a:r>
            <a:r>
              <a:rPr lang="en-US" sz="1600" dirty="0" err="1" smtClean="0">
                <a:solidFill>
                  <a:schemeClr val="tx2"/>
                </a:solidFill>
              </a:rPr>
              <a:t>string.h</a:t>
            </a:r>
            <a:r>
              <a:rPr lang="en-US" sz="1600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main() {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char s[20];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char </a:t>
            </a:r>
            <a:r>
              <a:rPr lang="en-US" sz="1600" dirty="0" err="1" smtClean="0">
                <a:solidFill>
                  <a:schemeClr val="tx2"/>
                </a:solidFill>
              </a:rPr>
              <a:t>livre</a:t>
            </a:r>
            <a:r>
              <a:rPr lang="en-US" sz="1600" dirty="0" smtClean="0">
                <a:solidFill>
                  <a:schemeClr val="tx2"/>
                </a:solidFill>
              </a:rPr>
              <a:t>[7][20]= {"educated", "becoming", "les </a:t>
            </a:r>
            <a:r>
              <a:rPr lang="en-US" sz="1600" dirty="0" err="1" smtClean="0">
                <a:solidFill>
                  <a:schemeClr val="tx2"/>
                </a:solidFill>
              </a:rPr>
              <a:t>miserables","dog</a:t>
            </a:r>
            <a:r>
              <a:rPr lang="en-US" sz="1600" dirty="0" smtClean="0">
                <a:solidFill>
                  <a:schemeClr val="tx2"/>
                </a:solidFill>
              </a:rPr>
              <a:t> man", "sans </a:t>
            </a:r>
            <a:r>
              <a:rPr lang="en-US" sz="1600" dirty="0" err="1" smtClean="0">
                <a:solidFill>
                  <a:schemeClr val="tx2"/>
                </a:solidFill>
              </a:rPr>
              <a:t>famille</a:t>
            </a:r>
            <a:r>
              <a:rPr lang="en-US" sz="1600" dirty="0" smtClean="0">
                <a:solidFill>
                  <a:schemeClr val="tx2"/>
                </a:solidFill>
              </a:rPr>
              <a:t>", "harry </a:t>
            </a:r>
            <a:r>
              <a:rPr lang="en-US" sz="1600" dirty="0" err="1" smtClean="0">
                <a:solidFill>
                  <a:schemeClr val="tx2"/>
                </a:solidFill>
              </a:rPr>
              <a:t>potter","apromised</a:t>
            </a:r>
            <a:r>
              <a:rPr lang="en-US" sz="1600" dirty="0" smtClean="0">
                <a:solidFill>
                  <a:schemeClr val="tx2"/>
                </a:solidFill>
              </a:rPr>
              <a:t> land"};</a:t>
            </a:r>
          </a:p>
          <a:p>
            <a:r>
              <a:rPr lang="en-US" sz="1600" dirty="0" err="1" smtClean="0">
                <a:solidFill>
                  <a:schemeClr val="tx2"/>
                </a:solidFill>
              </a:rPr>
              <a:t>int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err="1" smtClean="0">
                <a:solidFill>
                  <a:schemeClr val="tx2"/>
                </a:solidFill>
              </a:rPr>
              <a:t>i,d,resultat,j</a:t>
            </a:r>
            <a:r>
              <a:rPr lang="en-US" sz="1600" dirty="0" smtClean="0">
                <a:solidFill>
                  <a:schemeClr val="tx2"/>
                </a:solidFill>
              </a:rPr>
              <a:t>;  </a:t>
            </a:r>
          </a:p>
          <a:p>
            <a:r>
              <a:rPr lang="en-US" sz="1600" dirty="0" err="1" smtClean="0">
                <a:solidFill>
                  <a:schemeClr val="tx2"/>
                </a:solidFill>
              </a:rPr>
              <a:t>printf</a:t>
            </a:r>
            <a:r>
              <a:rPr lang="en-US" sz="1600" dirty="0" smtClean="0">
                <a:solidFill>
                  <a:schemeClr val="tx2"/>
                </a:solidFill>
              </a:rPr>
              <a:t>("</a:t>
            </a:r>
            <a:r>
              <a:rPr lang="en-US" sz="1600" dirty="0" err="1" smtClean="0">
                <a:solidFill>
                  <a:schemeClr val="tx2"/>
                </a:solidFill>
              </a:rPr>
              <a:t>donner</a:t>
            </a:r>
            <a:r>
              <a:rPr lang="en-US" sz="1600" dirty="0" smtClean="0">
                <a:solidFill>
                  <a:schemeClr val="tx2"/>
                </a:solidFill>
              </a:rPr>
              <a:t> le </a:t>
            </a:r>
            <a:r>
              <a:rPr lang="en-US" sz="1600" dirty="0" err="1" smtClean="0">
                <a:solidFill>
                  <a:schemeClr val="tx2"/>
                </a:solidFill>
              </a:rPr>
              <a:t>titre</a:t>
            </a:r>
            <a:r>
              <a:rPr lang="en-US" sz="1600" dirty="0" smtClean="0">
                <a:solidFill>
                  <a:schemeClr val="tx2"/>
                </a:solidFill>
              </a:rPr>
              <a:t> de </a:t>
            </a:r>
            <a:r>
              <a:rPr lang="en-US" sz="1600" dirty="0" err="1" smtClean="0">
                <a:solidFill>
                  <a:schemeClr val="tx2"/>
                </a:solidFill>
              </a:rPr>
              <a:t>livre</a:t>
            </a:r>
            <a:r>
              <a:rPr lang="en-US" sz="1600" dirty="0" smtClean="0">
                <a:solidFill>
                  <a:schemeClr val="tx2"/>
                </a:solidFill>
              </a:rPr>
              <a:t> \n");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gets(s);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d=0;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	for(i=0;i&lt;7;i++)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{</a:t>
            </a:r>
          </a:p>
          <a:p>
            <a:r>
              <a:rPr lang="fr-FR" sz="1600" dirty="0" err="1" smtClean="0">
                <a:solidFill>
                  <a:schemeClr val="tx2"/>
                </a:solidFill>
              </a:rPr>
              <a:t>resultat</a:t>
            </a:r>
            <a:r>
              <a:rPr lang="fr-FR" sz="1600" dirty="0" smtClean="0">
                <a:solidFill>
                  <a:schemeClr val="tx2"/>
                </a:solidFill>
              </a:rPr>
              <a:t>=</a:t>
            </a:r>
            <a:r>
              <a:rPr lang="fr-FR" sz="1600" dirty="0" err="1" smtClean="0">
                <a:solidFill>
                  <a:schemeClr val="tx2"/>
                </a:solidFill>
              </a:rPr>
              <a:t>strcmp</a:t>
            </a:r>
            <a:r>
              <a:rPr lang="fr-FR" sz="1600" dirty="0" smtClean="0">
                <a:solidFill>
                  <a:schemeClr val="tx2"/>
                </a:solidFill>
              </a:rPr>
              <a:t> (livre[i],s) 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if (</a:t>
            </a:r>
            <a:r>
              <a:rPr lang="fr-FR" sz="1600" dirty="0" err="1" smtClean="0">
                <a:solidFill>
                  <a:schemeClr val="tx2"/>
                </a:solidFill>
              </a:rPr>
              <a:t>resultat</a:t>
            </a:r>
            <a:r>
              <a:rPr lang="fr-FR" sz="1600" dirty="0" smtClean="0">
                <a:solidFill>
                  <a:schemeClr val="tx2"/>
                </a:solidFill>
              </a:rPr>
              <a:t>==0)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{d=1;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j=i;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  <a:p>
            <a:r>
              <a:rPr lang="fr-FR" sz="16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26680" y="2363075"/>
            <a:ext cx="4770408" cy="43396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lg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*Les bibliothèques utiliser sont « </a:t>
            </a:r>
            <a:r>
              <a:rPr lang="fr-FR" sz="1600" i="1" dirty="0" err="1" smtClean="0"/>
              <a:t>stdio.h</a:t>
            </a:r>
            <a:r>
              <a:rPr lang="fr-FR" sz="1600" i="1" dirty="0" smtClean="0"/>
              <a:t> » </a:t>
            </a:r>
            <a:endParaRPr lang="fr-FR" sz="1600" dirty="0" smtClean="0"/>
          </a:p>
          <a:p>
            <a:r>
              <a:rPr lang="fr-FR" sz="1600" i="1" dirty="0" smtClean="0"/>
              <a:t>et « </a:t>
            </a:r>
            <a:r>
              <a:rPr lang="fr-FR" sz="1600" i="1" dirty="0" err="1" smtClean="0"/>
              <a:t>string.h</a:t>
            </a:r>
            <a:r>
              <a:rPr lang="fr-FR" sz="1600" i="1" dirty="0" smtClean="0"/>
              <a:t> »</a:t>
            </a:r>
            <a:endParaRPr lang="fr-FR" sz="1600" dirty="0" smtClean="0"/>
          </a:p>
          <a:p>
            <a:r>
              <a:rPr lang="fr-FR" sz="1600" dirty="0" smtClean="0"/>
              <a:t>*J’ai crée une petite bibliothèque qui contient 7 livres ;j’ai rempli un tableau de chaine dont le nom est livre par les titres des 7 bouquins .</a:t>
            </a:r>
          </a:p>
          <a:p>
            <a:r>
              <a:rPr lang="fr-FR" sz="1600" i="1" dirty="0" smtClean="0"/>
              <a:t>*S est réservé pour le livre à chercher</a:t>
            </a:r>
            <a:endParaRPr lang="fr-FR" sz="1600" dirty="0" smtClean="0"/>
          </a:p>
          <a:p>
            <a:r>
              <a:rPr lang="fr-FR" sz="1600" i="1" dirty="0" smtClean="0"/>
              <a:t>Livre est un tableau (de chaines de caractère) qui contient  les titres des livres qui existent dans la bibliothèque  (livre [7][20] ; réserve l'espace en mémoire pour 7 mots contenant 20caractères )</a:t>
            </a:r>
            <a:endParaRPr lang="fr-FR" sz="1600" dirty="0" smtClean="0"/>
          </a:p>
          <a:p>
            <a:r>
              <a:rPr lang="fr-FR" sz="1600" i="1" dirty="0" smtClean="0"/>
              <a:t>*J’ai choisi d comme indicateur initialiser a 0  et si le livre existe (c’est à dire livre[i]=s ; quand résultat =0) alors d pend la valeur 1</a:t>
            </a:r>
            <a:endParaRPr lang="fr-FR" sz="1600" dirty="0" smtClean="0"/>
          </a:p>
          <a:p>
            <a:r>
              <a:rPr lang="fr-FR" sz="1600" i="1" dirty="0" smtClean="0"/>
              <a:t>J  prend la valeur de i lorsque le résultat =0 </a:t>
            </a:r>
            <a:endParaRPr lang="fr-FR" sz="1600" dirty="0" smtClean="0"/>
          </a:p>
          <a:p>
            <a:endParaRPr lang="fr-FR" sz="160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>
            <a:off x="5106838" y="2484408"/>
            <a:ext cx="77637" cy="96615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27608" y="2725947"/>
            <a:ext cx="802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Etape de remplissage du tableau</a:t>
            </a:r>
            <a:endParaRPr lang="fr-FR" sz="9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ccolade fermante 9"/>
          <p:cNvSpPr/>
          <p:nvPr/>
        </p:nvSpPr>
        <p:spPr>
          <a:xfrm>
            <a:off x="4028536" y="3459192"/>
            <a:ext cx="77638" cy="612476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18317" y="3536830"/>
            <a:ext cx="133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étape de saisie de livre à chercher</a:t>
            </a:r>
            <a:endParaRPr lang="fr-FR" sz="1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ccolade fermante 11"/>
          <p:cNvSpPr/>
          <p:nvPr/>
        </p:nvSpPr>
        <p:spPr>
          <a:xfrm>
            <a:off x="3588589" y="4313208"/>
            <a:ext cx="379562" cy="2199735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132053" y="5037827"/>
            <a:ext cx="189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étape de recherche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17585" y="552091"/>
            <a:ext cx="50205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if (d==1){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("ce livre existe dans la </a:t>
            </a:r>
            <a:r>
              <a:rPr lang="fr-FR" dirty="0" err="1" smtClean="0">
                <a:solidFill>
                  <a:schemeClr val="tx2"/>
                </a:solidFill>
              </a:rPr>
              <a:t>bibliotheque</a:t>
            </a:r>
            <a:r>
              <a:rPr lang="fr-FR" dirty="0" smtClean="0">
                <a:solidFill>
                  <a:schemeClr val="tx2"/>
                </a:solidFill>
              </a:rPr>
              <a:t> \n");</a:t>
            </a:r>
          </a:p>
          <a:p>
            <a:r>
              <a:rPr lang="fr-FR" dirty="0" err="1" smtClean="0">
                <a:solidFill>
                  <a:schemeClr val="tx2"/>
                </a:solidFill>
              </a:rPr>
              <a:t>switch</a:t>
            </a:r>
            <a:r>
              <a:rPr lang="fr-FR" dirty="0" smtClean="0">
                <a:solidFill>
                  <a:schemeClr val="tx2"/>
                </a:solidFill>
              </a:rPr>
              <a:t>(j)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{ case 0: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("et son  prix  est 50dt");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1: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 et son  prix  est 49dt\n");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2: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 et son prix  est 17dt");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	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3: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("et son  prix  est 18dt");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4: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("et son  prix  est 16dt");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5: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("et son  prix  est 33dt");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case 6:</a:t>
            </a:r>
            <a:r>
              <a:rPr lang="fr-FR" dirty="0" err="1" smtClean="0">
                <a:solidFill>
                  <a:schemeClr val="tx2"/>
                </a:solidFill>
              </a:rPr>
              <a:t>printf</a:t>
            </a:r>
            <a:r>
              <a:rPr lang="fr-FR" dirty="0" smtClean="0">
                <a:solidFill>
                  <a:schemeClr val="tx2"/>
                </a:solidFill>
              </a:rPr>
              <a:t>("et son  prix  est 20dt");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     break;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}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}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228936" y="1302589"/>
            <a:ext cx="4226944" cy="34163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solidFill>
              <a:schemeClr val="accent5">
                <a:lumMod val="75000"/>
              </a:schemeClr>
            </a:solidFill>
            <a:prstDash val="lg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i="1" dirty="0" smtClean="0"/>
              <a:t>Si le livre existe alors le programme affiche « ce livre existe et son prix est ….</a:t>
            </a:r>
            <a:r>
              <a:rPr lang="fr-FR" i="1" dirty="0" err="1" smtClean="0"/>
              <a:t>dt</a:t>
            </a:r>
            <a:r>
              <a:rPr lang="fr-FR" i="1" dirty="0" smtClean="0"/>
              <a:t>»</a:t>
            </a:r>
            <a:endParaRPr lang="fr-FR" dirty="0" smtClean="0"/>
          </a:p>
          <a:p>
            <a:r>
              <a:rPr lang="fr-FR" i="1" dirty="0" smtClean="0"/>
              <a:t>Pour assurer cet affichage  j’ai choisi d’utiliser « </a:t>
            </a:r>
            <a:r>
              <a:rPr lang="fr-FR" i="1" dirty="0" err="1" smtClean="0"/>
              <a:t>switch</a:t>
            </a:r>
            <a:r>
              <a:rPr lang="fr-FR" i="1" dirty="0" smtClean="0"/>
              <a:t> case »</a:t>
            </a:r>
            <a:endParaRPr lang="fr-FR" dirty="0" smtClean="0"/>
          </a:p>
          <a:p>
            <a:r>
              <a:rPr lang="fr-FR" i="1" dirty="0" smtClean="0"/>
              <a:t>Par exemple si le livre que le client cherche est « </a:t>
            </a:r>
            <a:r>
              <a:rPr lang="fr-FR" i="1" dirty="0" err="1" smtClean="0"/>
              <a:t>becoming</a:t>
            </a:r>
            <a:r>
              <a:rPr lang="fr-FR" i="1" dirty="0" smtClean="0"/>
              <a:t> » dont l’indice dans le tableau est (1) alors j’ai déclaré  une variable (j) qui désigne l’indice de livre dans le tableau et selon de j j’ai pu donner les prix de chaque livre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5" name="Accolade fermante 4"/>
          <p:cNvSpPr/>
          <p:nvPr/>
        </p:nvSpPr>
        <p:spPr>
          <a:xfrm>
            <a:off x="5072332" y="1518248"/>
            <a:ext cx="345057" cy="5046453"/>
          </a:xfrm>
          <a:prstGeom prst="rightBrace">
            <a:avLst>
              <a:gd name="adj1" fmla="val 10606"/>
              <a:gd name="adj2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512278" y="3450567"/>
            <a:ext cx="1492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Étape</a:t>
            </a:r>
          </a:p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d'affichage des prix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3683" y="1130061"/>
            <a:ext cx="77896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else</a:t>
            </a:r>
            <a:r>
              <a:rPr lang="fr-FR" sz="2800" dirty="0" smtClean="0"/>
              <a:t> </a:t>
            </a:r>
          </a:p>
          <a:p>
            <a:r>
              <a:rPr lang="fr-FR" sz="2800" dirty="0" err="1" smtClean="0"/>
              <a:t>printf</a:t>
            </a:r>
            <a:r>
              <a:rPr lang="fr-FR" sz="2800" dirty="0" smtClean="0"/>
              <a:t>("ce livre n'existe pas  dans la </a:t>
            </a:r>
            <a:r>
              <a:rPr lang="fr-FR" sz="2800" dirty="0" err="1" smtClean="0"/>
              <a:t>bibliotheque</a:t>
            </a:r>
            <a:r>
              <a:rPr lang="fr-FR" sz="2800" dirty="0" smtClean="0"/>
              <a:t>");</a:t>
            </a:r>
          </a:p>
          <a:p>
            <a:r>
              <a:rPr lang="fr-FR" sz="2800" dirty="0" smtClean="0"/>
              <a:t>}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7539486" y="1440612"/>
            <a:ext cx="3459192" cy="147732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12700">
            <a:solidFill>
              <a:schemeClr val="accent5">
                <a:lumMod val="75000"/>
              </a:schemeClr>
            </a:solidFill>
            <a:prstDash val="lg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/>
              <a:t>Sinon (c'est-à dire le livre n'est pas trouvé) le programme affiche « ce livre n’existe pas dans la bibliothèque »</a:t>
            </a:r>
          </a:p>
          <a:p>
            <a:endParaRPr lang="fr-FR" dirty="0"/>
          </a:p>
        </p:txBody>
      </p:sp>
      <p:pic>
        <p:nvPicPr>
          <p:cNvPr id="6" name="Image 5" descr="Capture d’écran 2020-12-31 22193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2712" y="3752490"/>
            <a:ext cx="5434156" cy="2838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Connecteur droit 7"/>
          <p:cNvCxnSpPr/>
          <p:nvPr/>
        </p:nvCxnSpPr>
        <p:spPr>
          <a:xfrm>
            <a:off x="319177" y="3502325"/>
            <a:ext cx="6469812" cy="1725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5057" y="3856008"/>
            <a:ext cx="4511615" cy="64633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Après l’exécution du programme :</a:t>
            </a:r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900" y="447136"/>
            <a:ext cx="9980682" cy="109696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Si le livre qu’on cherche existe dans la bibliothèque :</a:t>
            </a:r>
            <a:br>
              <a:rPr lang="fr-FR" dirty="0" smtClean="0"/>
            </a:br>
            <a:r>
              <a:rPr lang="fr-FR" b="1" dirty="0" smtClean="0"/>
              <a:t/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7" name="Espace réservé du contenu 6" descr="Capture d’écran 2020-12-31 221846.pn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55276" y="1388852"/>
            <a:ext cx="11821064" cy="527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 le livre qu’on cherche  n’existe pas dans la bibliothèque :</a:t>
            </a:r>
            <a:br>
              <a:rPr lang="fr-FR" dirty="0" smtClean="0"/>
            </a:br>
            <a:endParaRPr lang="en-US" dirty="0"/>
          </a:p>
        </p:txBody>
      </p:sp>
      <p:pic>
        <p:nvPicPr>
          <p:cNvPr id="3" name="Image 2" descr="Capture d’écran 2020-12-31 22250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917" y="1337094"/>
            <a:ext cx="9868617" cy="51373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671" y="1380225"/>
            <a:ext cx="5141343" cy="5477775"/>
          </a:xfrm>
        </p:spPr>
        <p:txBody>
          <a:bodyPr>
            <a:normAutofit/>
          </a:bodyPr>
          <a:lstStyle/>
          <a:p>
            <a:endParaRPr lang="fr-FR" sz="2400" dirty="0" smtClean="0">
              <a:solidFill>
                <a:schemeClr val="accent3">
                  <a:lumMod val="50000"/>
                </a:schemeClr>
              </a:solidFill>
              <a:latin typeface="Arial Rounded MT Bold" pitchFamily="34" charset="0"/>
            </a:endParaRP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Mais j’ai remarqué que cette 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méthode n’est pas 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pratique pour un grand nombre de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 livres (par exemples si la 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bibliothèque contient 100 livres je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 devrai faire « case »100 fois ce 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qui n’est pas logique) c’est 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pourquoi j’ai essayé de trouver</a:t>
            </a:r>
          </a:p>
          <a:p>
            <a:r>
              <a:rPr lang="fr-FR" sz="2400" dirty="0" smtClean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 une autre solution plus pratique </a:t>
            </a:r>
          </a:p>
          <a:p>
            <a:endParaRPr lang="en-US" sz="2000" dirty="0"/>
          </a:p>
        </p:txBody>
      </p:sp>
      <p:pic>
        <p:nvPicPr>
          <p:cNvPr id="5" name="Espace réservé du contenu 4" descr="janko-ferlic-sfl_qonmy00-unsplash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03653" y="1250830"/>
            <a:ext cx="6688347" cy="5607170"/>
          </a:xfrm>
        </p:spPr>
      </p:pic>
    </p:spTree>
    <p:extLst>
      <p:ext uri="{BB962C8B-B14F-4D97-AF65-F5344CB8AC3E}">
        <p14:creationId xmlns=""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 code source de la deuxième solution :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>
          <a:xfrm>
            <a:off x="603849" y="1600200"/>
            <a:ext cx="4885599" cy="45720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include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stdio.h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#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include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string.h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main() {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char s[20];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char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ch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[20];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char livre[7][20]= {"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naruto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tome1,10dt", "blanc autour,66dt", 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"les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miserables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,17dt","dog man,18dt", 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"sans famille,17dt", "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harry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potter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,33dt",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apromised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land,58dt"};</a:t>
            </a:r>
          </a:p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i,d,resultat,j,k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;  </a:t>
            </a:r>
          </a:p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printf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("donner le titre de livre \n");</a:t>
            </a:r>
          </a:p>
          <a:p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gets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(s);</a:t>
            </a:r>
          </a:p>
          <a:p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d=0;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59101" y="1824486"/>
            <a:ext cx="5445252" cy="457200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i="1" dirty="0" smtClean="0"/>
              <a:t>La solution que j’ai trouvé est ;</a:t>
            </a:r>
            <a:endParaRPr lang="fr-FR" dirty="0" smtClean="0"/>
          </a:p>
          <a:p>
            <a:r>
              <a:rPr lang="fr-FR" i="1" dirty="0" smtClean="0"/>
              <a:t>Au lieu d’entrer seulement les titres des livres  dans le tableau c’est mieux d’entrer leurs prix au même temps.</a:t>
            </a:r>
            <a:endParaRPr lang="fr-FR" dirty="0" smtClean="0"/>
          </a:p>
          <a:p>
            <a:r>
              <a:rPr lang="fr-FR" i="1" dirty="0" smtClean="0"/>
              <a:t>après la saisie du titre de livre à chercher il faut le comparer avec les chaines des tableaux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(Par la fonction </a:t>
            </a:r>
            <a:r>
              <a:rPr lang="fr-FR" i="1" dirty="0" err="1" smtClean="0"/>
              <a:t>strncmp</a:t>
            </a:r>
            <a:r>
              <a:rPr lang="fr-FR" i="1" dirty="0" smtClean="0"/>
              <a:t>)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mais pas toute la chaine</a:t>
            </a:r>
            <a:endParaRPr lang="fr-FR" dirty="0" smtClean="0"/>
          </a:p>
          <a:p>
            <a:pPr>
              <a:buNone/>
            </a:pPr>
            <a:r>
              <a:rPr lang="fr-FR" i="1" dirty="0" smtClean="0"/>
              <a:t>(Car chaque chaine est composer de : titre, prix)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163</TotalTime>
  <Words>501</Words>
  <Application>Microsoft Office PowerPoint</Application>
  <PresentationFormat>Personnalisé</PresentationFormat>
  <Paragraphs>121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tf03431380_win32</vt:lpstr>
      <vt:lpstr>Mini projet  réalisé par  Gazzeh Ons  classe :  LSI-a1-02  2020-2021 </vt:lpstr>
      <vt:lpstr>Problématique</vt:lpstr>
      <vt:lpstr>Le code source :</vt:lpstr>
      <vt:lpstr>Diapositive 4</vt:lpstr>
      <vt:lpstr>Diapositive 5</vt:lpstr>
      <vt:lpstr>  Si le livre qu’on cherche existe dans la bibliothèque :  </vt:lpstr>
      <vt:lpstr>Si le livre qu’on cherche  n’existe pas dans la bibliothèque : </vt:lpstr>
      <vt:lpstr>Interpretation </vt:lpstr>
      <vt:lpstr>Le code source de la deuxième solution :</vt:lpstr>
      <vt:lpstr>La suite de code source :</vt:lpstr>
      <vt:lpstr>Si le livre qu’on cherche existe dans la bibliothèque : </vt:lpstr>
      <vt:lpstr>Si le livre qu’on cherche  n’existe pas dans la bibliothèque : </vt:lpstr>
      <vt:lpstr>Merci pour votre 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LENOVO</dc:creator>
  <cp:lastModifiedBy>LENOVO</cp:lastModifiedBy>
  <cp:revision>21</cp:revision>
  <dcterms:created xsi:type="dcterms:W3CDTF">2021-01-05T20:50:32Z</dcterms:created>
  <dcterms:modified xsi:type="dcterms:W3CDTF">2022-05-19T14:09:27Z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