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8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671B28-38BE-4601-8EC0-4303E9C18EF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6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shoreoutsourcing-my.sharepoint.com/personal/chuck_stockton_onshoreoutsourcing_com/_layouts/15/onedrive.aspx?e=5%3Ace8d516c301544e281475ab740264b9c&amp;FolderCTID=0x01200062531B7198B4AF4BBEA808CC8B159C23&amp;id=%2Fpersonal%2Fchuck%5Fstockton%5Fonshoreoutsourcing%5Fcom%2FDocuments%2FOnshore%20Leadership%20Resources%2FSession%20One%2F11%20Communication%20Skills%20of%20Effective%20Project%20Leaders%20%5F%20CIO%2Epdf&amp;parent=%2Fpersonal%2Fchuck%5Fstockton%5Fonshoreoutsourcing%5Fcom%2FDocuments%2FOnshore%20Leadership%20Resources%2FSession%20One" TargetMode="External"/><Relationship Id="rId2" Type="http://schemas.openxmlformats.org/officeDocument/2006/relationships/hyperlink" Target="https://www.regent.edu/acad/global/publications/sl_proceedings/2003/stone_transformation_versu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Leadership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i="1" dirty="0"/>
              <a:t>I</a:t>
            </a:r>
            <a:r>
              <a:rPr lang="en-US" dirty="0"/>
              <a:t> lead?</a:t>
            </a:r>
          </a:p>
        </p:txBody>
      </p:sp>
    </p:spTree>
    <p:extLst>
      <p:ext uri="{BB962C8B-B14F-4D97-AF65-F5344CB8AC3E}">
        <p14:creationId xmlns:p14="http://schemas.microsoft.com/office/powerpoint/2010/main" val="1874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2027583"/>
            <a:ext cx="10515600" cy="467946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is a Leader?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makes a Leader?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can I be a Leader?</a:t>
            </a:r>
          </a:p>
        </p:txBody>
      </p:sp>
    </p:spTree>
    <p:extLst>
      <p:ext uri="{BB962C8B-B14F-4D97-AF65-F5344CB8AC3E}">
        <p14:creationId xmlns:p14="http://schemas.microsoft.com/office/powerpoint/2010/main" val="35526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Leader?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Leader – the person who leads a group, organization, or country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Leadership – the action of leading a group of people or an organization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state or position of being a leader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leaders of an organization or country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Who do you think of when you hear the word ‘Leader’?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type of leader would you follow?</a:t>
            </a:r>
          </a:p>
        </p:txBody>
      </p:sp>
      <p:pic>
        <p:nvPicPr>
          <p:cNvPr id="1026" name="Picture 2" descr="Image result for famous leaders">
            <a:extLst>
              <a:ext uri="{FF2B5EF4-FFF2-40B4-BE49-F238E27FC236}">
                <a16:creationId xmlns:a16="http://schemas.microsoft.com/office/drawing/2014/main" id="{59B455F3-A5AC-4B90-9EB5-1E08CC8BA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3" y="3442064"/>
            <a:ext cx="1075592" cy="152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mous leaders">
            <a:extLst>
              <a:ext uri="{FF2B5EF4-FFF2-40B4-BE49-F238E27FC236}">
                <a16:creationId xmlns:a16="http://schemas.microsoft.com/office/drawing/2014/main" id="{7BB5B00F-B8C1-4E4D-A6FB-F62180FD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9" y="3442064"/>
            <a:ext cx="1237957" cy="149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amous leaders">
            <a:extLst>
              <a:ext uri="{FF2B5EF4-FFF2-40B4-BE49-F238E27FC236}">
                <a16:creationId xmlns:a16="http://schemas.microsoft.com/office/drawing/2014/main" id="{E991C33E-1FA6-4D63-9672-7E104E9B8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11" y="3442064"/>
            <a:ext cx="1147914" cy="149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mous leaders">
            <a:extLst>
              <a:ext uri="{FF2B5EF4-FFF2-40B4-BE49-F238E27FC236}">
                <a16:creationId xmlns:a16="http://schemas.microsoft.com/office/drawing/2014/main" id="{EDF44D92-2FBE-45C5-867D-ECBE21189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422" y="3442064"/>
            <a:ext cx="1124317" cy="149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astro">
            <a:extLst>
              <a:ext uri="{FF2B5EF4-FFF2-40B4-BE49-F238E27FC236}">
                <a16:creationId xmlns:a16="http://schemas.microsoft.com/office/drawing/2014/main" id="{3243C6D6-F090-434F-8F2F-E56E14067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4" r="25320"/>
          <a:stretch/>
        </p:blipFill>
        <p:spPr bwMode="auto">
          <a:xfrm>
            <a:off x="8682736" y="3442064"/>
            <a:ext cx="1219201" cy="14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Leader?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Technical Knowledge and Capabilities – SME (Subject Matter Expert)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Effectively Communicate with others at all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Focused, Confident, Objective, Trustworthy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Manage Expectations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Lead by example</a:t>
            </a:r>
          </a:p>
        </p:txBody>
      </p:sp>
    </p:spTree>
    <p:extLst>
      <p:ext uri="{BB962C8B-B14F-4D97-AF65-F5344CB8AC3E}">
        <p14:creationId xmlns:p14="http://schemas.microsoft.com/office/powerpoint/2010/main" val="345181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Leader?  11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Trustworthiness – one of the most important qualities, people want to work with someone they trust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Transparency – hand in hand with trust, no hidden agendas or reading between the 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Focus and stability – keep calm under pressure… projects don’t go according to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Objectivity and Fairness – listen to all the sides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Confidence – confidence without arrogance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Lead by example – golden 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Energy and Motivation – stay positive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Consistency and flexibility – consistent with communication, but adaptable to needs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Accessibility – be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Clarity – taking something complex and making it simple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Respect – demonstrate respect to get respect</a:t>
            </a:r>
          </a:p>
        </p:txBody>
      </p:sp>
    </p:spTree>
    <p:extLst>
      <p:ext uri="{BB962C8B-B14F-4D97-AF65-F5344CB8AC3E}">
        <p14:creationId xmlns:p14="http://schemas.microsoft.com/office/powerpoint/2010/main" val="365979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Leader?  Leading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Participative – invites input from team on all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Authoritarian – dictates policies and procedures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Laissez-Faire – delegation, allowing team members to make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Transformational – identifying needed change, making a plan, working with others to achieve the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Servant – making sure the highest priority needs are met, teach a person to fish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Transformational vs Servant – very similar, Transformational is more guided, where Servant puts more trust and freedom to the follower</a:t>
            </a:r>
          </a:p>
        </p:txBody>
      </p:sp>
    </p:spTree>
    <p:extLst>
      <p:ext uri="{BB962C8B-B14F-4D97-AF65-F5344CB8AC3E}">
        <p14:creationId xmlns:p14="http://schemas.microsoft.com/office/powerpoint/2010/main" val="30208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C586-0688-468E-8670-C7DF3128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be a Leader?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B77C-B1CF-42E1-81BE-3B5AA0F8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Become a great communicator (written, verbal (face to face and on phone)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complex things down to simpler smaller things to help convey ideas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Listen before you speak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Think before you speak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Become a SME (subject matter expert)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Technologies working with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Methodologies working with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Yourself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your team – surround yourself with the resources to help you get where you want to 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11 Qualities of a Leader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Leadership Styles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0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Defined what a Leader / Leadership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11 Qualities of a Leader (not the only ones)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Leading Styles (again, not the only ones)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9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Transformational vs Servant Leadership</a:t>
            </a:r>
            <a:br>
              <a:rPr lang="en-US" dirty="0"/>
            </a:br>
            <a:r>
              <a:rPr lang="en-US" dirty="0">
                <a:hlinkClick r:id="rId2"/>
              </a:rPr>
              <a:t>https://www.regent.edu/acad/global/publications/sl_proceedings/2003/stone_transformation_versus.pdf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11 Communication Skills of Highly Effective Project Leaders https://onshoreoutsourcing-</a:t>
            </a:r>
            <a:r>
              <a:rPr lang="en-US" dirty="0">
                <a:hlinkClick r:id="rId3"/>
              </a:rPr>
              <a:t>Onshore </a:t>
            </a:r>
            <a:r>
              <a:rPr lang="en-US" dirty="0" err="1">
                <a:hlinkClick r:id="rId3"/>
              </a:rPr>
              <a:t>Sharepoint</a:t>
            </a:r>
            <a:r>
              <a:rPr lang="en-US" dirty="0">
                <a:hlinkClick r:id="rId3"/>
              </a:rPr>
              <a:t> Doc Library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731062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449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Leadership 101</vt:lpstr>
      <vt:lpstr>Course Overview</vt:lpstr>
      <vt:lpstr>What is a Leader?</vt:lpstr>
      <vt:lpstr>What makes a Leader?</vt:lpstr>
      <vt:lpstr>What Makes a Leader?  11 Qualities</vt:lpstr>
      <vt:lpstr>What makes a Leader?  Leading Styles</vt:lpstr>
      <vt:lpstr>How can I be a Leader?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Onshore / Client Relations</dc:title>
  <dc:creator>Keith Lampe</dc:creator>
  <cp:lastModifiedBy>Keith Lampe</cp:lastModifiedBy>
  <cp:revision>15</cp:revision>
  <dcterms:created xsi:type="dcterms:W3CDTF">2017-09-14T04:14:06Z</dcterms:created>
  <dcterms:modified xsi:type="dcterms:W3CDTF">2017-10-05T18:30:26Z</dcterms:modified>
</cp:coreProperties>
</file>