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71B28-38BE-4601-8EC0-4303E9C18EF7}"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D425-EC98-45BD-9F81-5CD51F66F5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7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1B28-38BE-4601-8EC0-4303E9C18EF7}"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131720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1B28-38BE-4601-8EC0-4303E9C18EF7}"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324845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71B28-38BE-4601-8EC0-4303E9C18EF7}"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354093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671B28-38BE-4601-8EC0-4303E9C18EF7}"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8D425-EC98-45BD-9F81-5CD51F66F52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540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71B28-38BE-4601-8EC0-4303E9C18EF7}"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2604149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71B28-38BE-4601-8EC0-4303E9C18EF7}"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47646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71B28-38BE-4601-8EC0-4303E9C18EF7}"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4254362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C671B28-38BE-4601-8EC0-4303E9C18EF7}" type="datetimeFigureOut">
              <a:rPr lang="en-US" smtClean="0"/>
              <a:t>9/13/2017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2531583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C671B28-38BE-4601-8EC0-4303E9C18EF7}" type="datetimeFigureOut">
              <a:rPr lang="en-US" smtClean="0"/>
              <a:t>9/13/2017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28D425-EC98-45BD-9F81-5CD51F66F52D}" type="slidenum">
              <a:rPr lang="en-US" smtClean="0"/>
              <a:t>‹#›</a:t>
            </a:fld>
            <a:endParaRPr lang="en-US"/>
          </a:p>
        </p:txBody>
      </p:sp>
    </p:spTree>
    <p:extLst>
      <p:ext uri="{BB962C8B-B14F-4D97-AF65-F5344CB8AC3E}">
        <p14:creationId xmlns:p14="http://schemas.microsoft.com/office/powerpoint/2010/main" val="397693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C671B28-38BE-4601-8EC0-4303E9C18EF7}"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8D425-EC98-45BD-9F81-5CD51F66F52D}" type="slidenum">
              <a:rPr lang="en-US" smtClean="0"/>
              <a:t>‹#›</a:t>
            </a:fld>
            <a:endParaRPr lang="en-US"/>
          </a:p>
        </p:txBody>
      </p:sp>
    </p:spTree>
    <p:extLst>
      <p:ext uri="{BB962C8B-B14F-4D97-AF65-F5344CB8AC3E}">
        <p14:creationId xmlns:p14="http://schemas.microsoft.com/office/powerpoint/2010/main" val="1742101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671B28-38BE-4601-8EC0-4303E9C18EF7}" type="datetimeFigureOut">
              <a:rPr lang="en-US" smtClean="0"/>
              <a:t>9/13/2017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28D425-EC98-45BD-9F81-5CD51F66F52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67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ogle.com/search?q=how+to+take+well+organized+notes&amp;rlz=1C1NHXL_enUS685US686&amp;oq=how+to+take+well+organized+notes&amp;aqs=chrome..69i57.9380j0j7&amp;sourceid=chrome&amp;ie=UTF-8" TargetMode="External"/><Relationship Id="rId2" Type="http://schemas.openxmlformats.org/officeDocument/2006/relationships/hyperlink" Target="https://www.monster.ca/career-advice/article/10-ways-to-be-professional-at-work-canada" TargetMode="External"/><Relationship Id="rId1" Type="http://schemas.openxmlformats.org/officeDocument/2006/relationships/slideLayout" Target="../slideLayouts/slideLayout2.xml"/><Relationship Id="rId4" Type="http://schemas.openxmlformats.org/officeDocument/2006/relationships/hyperlink" Target="https://www.google.com/search?rlz=1C1NHXL_enUS685US686&amp;q=how+to+effectively+search+google&amp;oq=how+to+effectively+search+google&amp;gs_l=psy-ab.3..0i71k1l4.0.0.0.73531.0.0.0.0.0.0.0.0..0.0....0...1..64.psy-ab..0.0.0.ZwlKJBX2tR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Onshore / Client Relations</a:t>
            </a:r>
          </a:p>
        </p:txBody>
      </p:sp>
      <p:sp>
        <p:nvSpPr>
          <p:cNvPr id="3" name="Subtitle 2"/>
          <p:cNvSpPr>
            <a:spLocks noGrp="1"/>
          </p:cNvSpPr>
          <p:nvPr>
            <p:ph type="subTitle" idx="1"/>
          </p:nvPr>
        </p:nvSpPr>
        <p:spPr/>
        <p:txBody>
          <a:bodyPr/>
          <a:lstStyle/>
          <a:p>
            <a:r>
              <a:rPr lang="en-US" dirty="0"/>
              <a:t>The Face of Onshore</a:t>
            </a:r>
          </a:p>
        </p:txBody>
      </p:sp>
    </p:spTree>
    <p:extLst>
      <p:ext uri="{BB962C8B-B14F-4D97-AF65-F5344CB8AC3E}">
        <p14:creationId xmlns:p14="http://schemas.microsoft.com/office/powerpoint/2010/main" val="18748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a:t>
            </a:r>
          </a:p>
        </p:txBody>
      </p:sp>
      <p:sp>
        <p:nvSpPr>
          <p:cNvPr id="3" name="Content Placeholder 2"/>
          <p:cNvSpPr>
            <a:spLocks noGrp="1"/>
          </p:cNvSpPr>
          <p:nvPr>
            <p:ph idx="1"/>
          </p:nvPr>
        </p:nvSpPr>
        <p:spPr>
          <a:xfrm>
            <a:off x="868680" y="2027583"/>
            <a:ext cx="10515600" cy="4679467"/>
          </a:xfrm>
        </p:spPr>
        <p:txBody>
          <a:bodyPr/>
          <a:lstStyle/>
          <a:p>
            <a:pPr>
              <a:lnSpc>
                <a:spcPct val="150000"/>
              </a:lnSpc>
              <a:buFont typeface="Wingdings" panose="05000000000000000000" pitchFamily="2" charset="2"/>
              <a:buChar char="§"/>
            </a:pPr>
            <a:r>
              <a:rPr lang="en-US" dirty="0"/>
              <a:t>Your Role in Client Relations</a:t>
            </a:r>
          </a:p>
          <a:p>
            <a:pPr>
              <a:lnSpc>
                <a:spcPct val="150000"/>
              </a:lnSpc>
              <a:buFont typeface="Wingdings" panose="05000000000000000000" pitchFamily="2" charset="2"/>
              <a:buChar char="§"/>
            </a:pPr>
            <a:r>
              <a:rPr lang="en-US" dirty="0"/>
              <a:t>Preparing for Client Onsite Visits (HOME)</a:t>
            </a:r>
          </a:p>
          <a:p>
            <a:pPr>
              <a:lnSpc>
                <a:spcPct val="150000"/>
              </a:lnSpc>
              <a:buFont typeface="Wingdings" panose="05000000000000000000" pitchFamily="2" charset="2"/>
              <a:buChar char="§"/>
            </a:pPr>
            <a:r>
              <a:rPr lang="en-US" dirty="0"/>
              <a:t>Preparing for Onsite Visits to Clients (AWAY)</a:t>
            </a:r>
          </a:p>
          <a:p>
            <a:pPr>
              <a:lnSpc>
                <a:spcPct val="150000"/>
              </a:lnSpc>
              <a:buFont typeface="Wingdings" panose="05000000000000000000" pitchFamily="2" charset="2"/>
              <a:buChar char="§"/>
            </a:pPr>
            <a:r>
              <a:rPr lang="en-US" dirty="0"/>
              <a:t>Preparing for Client Meetings</a:t>
            </a:r>
          </a:p>
        </p:txBody>
      </p:sp>
    </p:spTree>
    <p:extLst>
      <p:ext uri="{BB962C8B-B14F-4D97-AF65-F5344CB8AC3E}">
        <p14:creationId xmlns:p14="http://schemas.microsoft.com/office/powerpoint/2010/main" val="355266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Role in Client Relations</a:t>
            </a:r>
          </a:p>
        </p:txBody>
      </p:sp>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
            </a:pPr>
            <a:r>
              <a:rPr lang="en-US" dirty="0"/>
              <a:t>You are the face of Onshore – the Client’s impression of you is what their impression of Onshore will be.</a:t>
            </a:r>
          </a:p>
          <a:p>
            <a:pPr>
              <a:lnSpc>
                <a:spcPct val="100000"/>
              </a:lnSpc>
              <a:buFont typeface="Wingdings" panose="05000000000000000000" pitchFamily="2" charset="2"/>
              <a:buChar char="§"/>
            </a:pPr>
            <a:r>
              <a:rPr lang="en-US" dirty="0"/>
              <a:t>Be professional (Competence, Reliable, Honest, Respectful, Positive, Work-Focused, LISTEN)</a:t>
            </a:r>
          </a:p>
          <a:p>
            <a:pPr>
              <a:lnSpc>
                <a:spcPct val="100000"/>
              </a:lnSpc>
              <a:buFont typeface="Wingdings" panose="05000000000000000000" pitchFamily="2" charset="2"/>
              <a:buChar char="§"/>
            </a:pPr>
            <a:r>
              <a:rPr lang="en-US" dirty="0"/>
              <a:t>Know what your Client’s business is.  What do they do, how do you fit into their team to help them succeed in what they do?  Become a Subject Matter Expert (SME) in all areas to become a valuable asset to the Client.</a:t>
            </a:r>
          </a:p>
          <a:p>
            <a:pPr>
              <a:lnSpc>
                <a:spcPct val="100000"/>
              </a:lnSpc>
              <a:buFont typeface="Wingdings" panose="05000000000000000000" pitchFamily="2" charset="2"/>
              <a:buChar char="§"/>
            </a:pPr>
            <a:r>
              <a:rPr lang="en-US" dirty="0"/>
              <a:t>Strive to improve the process.  If you are not working towards making processes better, you’re just burning gas.  Client’s always like Return On Investment (ROI)</a:t>
            </a:r>
          </a:p>
        </p:txBody>
      </p:sp>
    </p:spTree>
    <p:extLst>
      <p:ext uri="{BB962C8B-B14F-4D97-AF65-F5344CB8AC3E}">
        <p14:creationId xmlns:p14="http://schemas.microsoft.com/office/powerpoint/2010/main" val="94204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Client Onsite Visits (HOME)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Look nice (dress sharp, play sharp)</a:t>
            </a:r>
          </a:p>
          <a:p>
            <a:pPr>
              <a:buFont typeface="Wingdings" panose="05000000000000000000" pitchFamily="2" charset="2"/>
              <a:buChar char="§"/>
            </a:pPr>
            <a:r>
              <a:rPr lang="en-US" dirty="0"/>
              <a:t>Know who is coming (by name if possible) at a minimum the Company and a general understanding of their main line of business</a:t>
            </a:r>
          </a:p>
          <a:p>
            <a:pPr>
              <a:buFont typeface="Wingdings" panose="05000000000000000000" pitchFamily="2" charset="2"/>
              <a:buChar char="§"/>
            </a:pPr>
            <a:r>
              <a:rPr lang="en-US" dirty="0"/>
              <a:t>Ask your service manager why the Client is coming.  If you know why they are visiting, you can target specific topics if speaking to them that relate to their visit and your work experiences.  This is very powerful and makes them feel taken care of and that we are competent.</a:t>
            </a:r>
          </a:p>
          <a:p>
            <a:pPr>
              <a:buFont typeface="Wingdings" panose="05000000000000000000" pitchFamily="2" charset="2"/>
              <a:buChar char="§"/>
            </a:pPr>
            <a:r>
              <a:rPr lang="en-US" dirty="0"/>
              <a:t>Make a list of topics and practice what you would say to a client walking by your workspace.  Be sure to speak with adequate volume, punctuation, and confidence.  </a:t>
            </a:r>
          </a:p>
          <a:p>
            <a:pPr>
              <a:buFont typeface="Wingdings" panose="05000000000000000000" pitchFamily="2" charset="2"/>
              <a:buChar char="§"/>
            </a:pPr>
            <a:r>
              <a:rPr lang="en-US" dirty="0"/>
              <a:t>If you don’t know the answer to a question, be honest (I don’t know the answer to that right now, but I will be sure to research it</a:t>
            </a:r>
          </a:p>
        </p:txBody>
      </p:sp>
    </p:spTree>
    <p:extLst>
      <p:ext uri="{BB962C8B-B14F-4D97-AF65-F5344CB8AC3E}">
        <p14:creationId xmlns:p14="http://schemas.microsoft.com/office/powerpoint/2010/main" val="345181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Onsite Client Visits (AWAY)</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Everything from (HOME) still applies</a:t>
            </a:r>
          </a:p>
          <a:p>
            <a:pPr>
              <a:buFont typeface="Wingdings" panose="05000000000000000000" pitchFamily="2" charset="2"/>
              <a:buChar char="§"/>
            </a:pPr>
            <a:r>
              <a:rPr lang="en-US" dirty="0"/>
              <a:t>Be professional (Competence, Reliable, Honest, Respectful, Positive, Work-Focused, LISTEN)</a:t>
            </a:r>
          </a:p>
          <a:p>
            <a:pPr>
              <a:buFont typeface="Wingdings" panose="05000000000000000000" pitchFamily="2" charset="2"/>
              <a:buChar char="§"/>
            </a:pPr>
            <a:r>
              <a:rPr lang="en-US" dirty="0"/>
              <a:t>Make sure you have everything you need (ID’s, personal hygiene products, dress clothes, notepads, computer, $$$, hotels, </a:t>
            </a:r>
            <a:r>
              <a:rPr lang="en-US" dirty="0" err="1"/>
              <a:t>etc</a:t>
            </a:r>
            <a:r>
              <a:rPr lang="en-US" dirty="0"/>
              <a:t>…)</a:t>
            </a:r>
          </a:p>
          <a:p>
            <a:pPr>
              <a:buFont typeface="Wingdings" panose="05000000000000000000" pitchFamily="2" charset="2"/>
              <a:buChar char="§"/>
            </a:pPr>
            <a:r>
              <a:rPr lang="en-US" dirty="0"/>
              <a:t>Leave with plenty of time (always be early, never late)</a:t>
            </a:r>
          </a:p>
          <a:p>
            <a:pPr>
              <a:buFont typeface="Wingdings" panose="05000000000000000000" pitchFamily="2" charset="2"/>
              <a:buChar char="§"/>
            </a:pPr>
            <a:r>
              <a:rPr lang="en-US" dirty="0"/>
              <a:t>Take notes, Listen, Learn, Speak when you need to and on relevant topics (try to keep personal topics to a minimum… this can become more lax as you get more familiarity with your specific Clients)</a:t>
            </a:r>
          </a:p>
        </p:txBody>
      </p:sp>
    </p:spTree>
    <p:extLst>
      <p:ext uri="{BB962C8B-B14F-4D97-AF65-F5344CB8AC3E}">
        <p14:creationId xmlns:p14="http://schemas.microsoft.com/office/powerpoint/2010/main" val="365979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Client Meetings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Be professional (Competence, Reliable, Honest, Respectful, Positive, Work-Focused, LISTEN)</a:t>
            </a:r>
          </a:p>
          <a:p>
            <a:pPr>
              <a:buFont typeface="Wingdings" panose="05000000000000000000" pitchFamily="2" charset="2"/>
              <a:buChar char="§"/>
            </a:pPr>
            <a:r>
              <a:rPr lang="en-US" dirty="0"/>
              <a:t>Act as if the client can always hear and see you (even if the phone is on MUTE)</a:t>
            </a:r>
          </a:p>
          <a:p>
            <a:pPr>
              <a:buFont typeface="Wingdings" panose="05000000000000000000" pitchFamily="2" charset="2"/>
              <a:buChar char="§"/>
            </a:pPr>
            <a:r>
              <a:rPr lang="en-US" dirty="0"/>
              <a:t>Sit up and be attentive (avoid slouching and looking uninterested)</a:t>
            </a:r>
          </a:p>
          <a:p>
            <a:pPr>
              <a:buFont typeface="Wingdings" panose="05000000000000000000" pitchFamily="2" charset="2"/>
              <a:buChar char="§"/>
            </a:pPr>
            <a:r>
              <a:rPr lang="en-US" dirty="0"/>
              <a:t>Be prepared on what you need to discuss</a:t>
            </a:r>
          </a:p>
          <a:p>
            <a:pPr lvl="1">
              <a:buFont typeface="Wingdings" panose="05000000000000000000" pitchFamily="2" charset="2"/>
              <a:buChar char="§"/>
            </a:pPr>
            <a:r>
              <a:rPr lang="en-US" dirty="0"/>
              <a:t>Burndowns – write it down, practice it, you should be through your burndown in 2 minutes</a:t>
            </a:r>
          </a:p>
          <a:p>
            <a:pPr lvl="1">
              <a:buFont typeface="Wingdings" panose="05000000000000000000" pitchFamily="2" charset="2"/>
              <a:buChar char="§"/>
            </a:pPr>
            <a:r>
              <a:rPr lang="en-US" dirty="0"/>
              <a:t>Research topics for your meeting ahead of time</a:t>
            </a:r>
          </a:p>
          <a:p>
            <a:pPr>
              <a:buFont typeface="Wingdings" panose="05000000000000000000" pitchFamily="2" charset="2"/>
              <a:buChar char="§"/>
            </a:pPr>
            <a:r>
              <a:rPr lang="en-US" dirty="0"/>
              <a:t>Take Well Organized Notes and Task lists – nobody can remember/recall everything at will, and this will help you with burndowns and status updates</a:t>
            </a:r>
          </a:p>
        </p:txBody>
      </p:sp>
    </p:spTree>
    <p:extLst>
      <p:ext uri="{BB962C8B-B14F-4D97-AF65-F5344CB8AC3E}">
        <p14:creationId xmlns:p14="http://schemas.microsoft.com/office/powerpoint/2010/main" val="30208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Most importantly:  </a:t>
            </a:r>
            <a:r>
              <a:rPr lang="en-US" dirty="0"/>
              <a:t>Be professional (Competence, Reliable, Honest, Respectful, Positive, Work-Focused, LISTEN)</a:t>
            </a:r>
          </a:p>
          <a:p>
            <a:pPr>
              <a:buFont typeface="Wingdings" panose="05000000000000000000" pitchFamily="2" charset="2"/>
              <a:buChar char="§"/>
            </a:pPr>
            <a:r>
              <a:rPr lang="en-US" dirty="0"/>
              <a:t>Be prepared</a:t>
            </a:r>
          </a:p>
          <a:p>
            <a:pPr>
              <a:buFont typeface="Wingdings" panose="05000000000000000000" pitchFamily="2" charset="2"/>
              <a:buChar char="§"/>
            </a:pPr>
            <a:r>
              <a:rPr lang="en-US" dirty="0"/>
              <a:t>Be a SME</a:t>
            </a:r>
          </a:p>
          <a:p>
            <a:pPr>
              <a:buFont typeface="Wingdings" panose="05000000000000000000" pitchFamily="2" charset="2"/>
              <a:buChar char="§"/>
            </a:pPr>
            <a:r>
              <a:rPr lang="en-US" dirty="0"/>
              <a:t>Improve the process</a:t>
            </a:r>
          </a:p>
          <a:p>
            <a:pPr>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1339095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10 Ways to Be Professional at Work</a:t>
            </a:r>
            <a:br>
              <a:rPr lang="en-US" dirty="0"/>
            </a:br>
            <a:r>
              <a:rPr lang="en-US" dirty="0">
                <a:hlinkClick r:id="rId2"/>
              </a:rPr>
              <a:t>https://www.monster.ca/career-advice/article/10-ways-to-be-professional-at-work-canada</a:t>
            </a:r>
            <a:r>
              <a:rPr lang="en-US" dirty="0"/>
              <a:t> </a:t>
            </a:r>
          </a:p>
          <a:p>
            <a:pPr>
              <a:buFont typeface="Wingdings" panose="05000000000000000000" pitchFamily="2" charset="2"/>
              <a:buChar char="§"/>
            </a:pPr>
            <a:r>
              <a:rPr lang="en-US" dirty="0"/>
              <a:t>Google search for ‘How to take well organized notes’</a:t>
            </a:r>
            <a:br>
              <a:rPr lang="en-US" dirty="0"/>
            </a:br>
            <a:r>
              <a:rPr lang="en-US" dirty="0">
                <a:hlinkClick r:id="rId3"/>
              </a:rPr>
              <a:t>https://www.google.com/</a:t>
            </a:r>
            <a:r>
              <a:rPr lang="en-US" dirty="0" err="1">
                <a:hlinkClick r:id="rId3"/>
              </a:rPr>
              <a:t>search?q</a:t>
            </a:r>
            <a:r>
              <a:rPr lang="en-US" dirty="0">
                <a:hlinkClick r:id="rId3"/>
              </a:rPr>
              <a:t>=</a:t>
            </a:r>
            <a:r>
              <a:rPr lang="en-US" dirty="0" err="1">
                <a:hlinkClick r:id="rId3"/>
              </a:rPr>
              <a:t>how+to+take+well+organized+notes&amp;rlz</a:t>
            </a:r>
            <a:r>
              <a:rPr lang="en-US" dirty="0">
                <a:hlinkClick r:id="rId3"/>
              </a:rPr>
              <a:t>=1C1NHXL_enUS685US686&amp;oq=</a:t>
            </a:r>
            <a:r>
              <a:rPr lang="en-US" dirty="0" err="1">
                <a:hlinkClick r:id="rId3"/>
              </a:rPr>
              <a:t>how+to+take+well+organized+notes&amp;aqs</a:t>
            </a:r>
            <a:r>
              <a:rPr lang="en-US" dirty="0">
                <a:hlinkClick r:id="rId3"/>
              </a:rPr>
              <a:t>=chrome..69i57.9380j0j7&amp;sourceid=</a:t>
            </a:r>
            <a:r>
              <a:rPr lang="en-US" dirty="0" err="1">
                <a:hlinkClick r:id="rId3"/>
              </a:rPr>
              <a:t>chrome&amp;ie</a:t>
            </a:r>
            <a:r>
              <a:rPr lang="en-US" dirty="0">
                <a:hlinkClick r:id="rId3"/>
              </a:rPr>
              <a:t>=UTF-8</a:t>
            </a:r>
            <a:r>
              <a:rPr lang="en-US" dirty="0"/>
              <a:t> </a:t>
            </a:r>
          </a:p>
          <a:p>
            <a:pPr>
              <a:buFont typeface="Wingdings" panose="05000000000000000000" pitchFamily="2" charset="2"/>
              <a:buChar char="§"/>
            </a:pPr>
            <a:r>
              <a:rPr lang="en-US" dirty="0"/>
              <a:t>Google search for ‘How to effectively search google’</a:t>
            </a:r>
            <a:br>
              <a:rPr lang="en-US" dirty="0"/>
            </a:br>
            <a:r>
              <a:rPr lang="en-US" dirty="0">
                <a:hlinkClick r:id="rId4"/>
              </a:rPr>
              <a:t>https://www.google.com/</a:t>
            </a:r>
            <a:r>
              <a:rPr lang="en-US" dirty="0" err="1">
                <a:hlinkClick r:id="rId4"/>
              </a:rPr>
              <a:t>search?rlz</a:t>
            </a:r>
            <a:r>
              <a:rPr lang="en-US" dirty="0">
                <a:hlinkClick r:id="rId4"/>
              </a:rPr>
              <a:t>=1C1NHXL_enUS685US686&amp;q=</a:t>
            </a:r>
            <a:r>
              <a:rPr lang="en-US" dirty="0" err="1">
                <a:hlinkClick r:id="rId4"/>
              </a:rPr>
              <a:t>how+to+effectively+search+google&amp;oq</a:t>
            </a:r>
            <a:r>
              <a:rPr lang="en-US" dirty="0">
                <a:hlinkClick r:id="rId4"/>
              </a:rPr>
              <a:t>=</a:t>
            </a:r>
            <a:r>
              <a:rPr lang="en-US" dirty="0" err="1">
                <a:hlinkClick r:id="rId4"/>
              </a:rPr>
              <a:t>how+to+effectively+search+google&amp;gs_l</a:t>
            </a:r>
            <a:r>
              <a:rPr lang="en-US" dirty="0">
                <a:hlinkClick r:id="rId4"/>
              </a:rPr>
              <a:t>=psy-ab.3..0i71k1l4.0.0.0.73531.0.0.0.0.0.0.0.0..0.0....0...1..64.psy-ab..0.0.0.ZwlKJBX2tRo</a:t>
            </a:r>
            <a:r>
              <a:rPr lang="en-US" dirty="0"/>
              <a:t> </a:t>
            </a:r>
            <a:endParaRPr lang="en-US" dirty="0"/>
          </a:p>
        </p:txBody>
      </p:sp>
    </p:spTree>
    <p:extLst>
      <p:ext uri="{BB962C8B-B14F-4D97-AF65-F5344CB8AC3E}">
        <p14:creationId xmlns:p14="http://schemas.microsoft.com/office/powerpoint/2010/main" val="27310621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47</TotalTime>
  <Words>579</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Onshore / Client Relations</vt:lpstr>
      <vt:lpstr>Course Overview</vt:lpstr>
      <vt:lpstr>Your Role in Client Relations</vt:lpstr>
      <vt:lpstr>Preparing for Client Onsite Visits (HOME)</vt:lpstr>
      <vt:lpstr>Preparing for Onsite Client Visits (AWAY)</vt:lpstr>
      <vt:lpstr>Preparing for Client Meetings</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Onshore / Client Relations</dc:title>
  <dc:creator>Keith Lampe</dc:creator>
  <cp:lastModifiedBy>Keith Lampe</cp:lastModifiedBy>
  <cp:revision>5</cp:revision>
  <dcterms:created xsi:type="dcterms:W3CDTF">2017-09-14T04:14:06Z</dcterms:created>
  <dcterms:modified xsi:type="dcterms:W3CDTF">2017-09-14T05:01:51Z</dcterms:modified>
</cp:coreProperties>
</file>