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B28-38BE-4601-8EC0-4303E9C18EF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D425-EC98-45BD-9F81-5CD51F66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7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B28-38BE-4601-8EC0-4303E9C18EF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D425-EC98-45BD-9F81-5CD51F66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0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B28-38BE-4601-8EC0-4303E9C18EF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D425-EC98-45BD-9F81-5CD51F66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5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B28-38BE-4601-8EC0-4303E9C18EF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D425-EC98-45BD-9F81-5CD51F66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3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B28-38BE-4601-8EC0-4303E9C18EF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D425-EC98-45BD-9F81-5CD51F66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54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B28-38BE-4601-8EC0-4303E9C18EF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D425-EC98-45BD-9F81-5CD51F66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4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B28-38BE-4601-8EC0-4303E9C18EF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D425-EC98-45BD-9F81-5CD51F66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6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B28-38BE-4601-8EC0-4303E9C18EF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D425-EC98-45BD-9F81-5CD51F66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6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B28-38BE-4601-8EC0-4303E9C18EF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D425-EC98-45BD-9F81-5CD51F66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8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C671B28-38BE-4601-8EC0-4303E9C18EF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28D425-EC98-45BD-9F81-5CD51F66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3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B28-38BE-4601-8EC0-4303E9C18EF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D425-EC98-45BD-9F81-5CD51F66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0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C671B28-38BE-4601-8EC0-4303E9C18EF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28D425-EC98-45BD-9F81-5CD51F66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06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revoronshoreknights.visualstudio.com/MyFirstProject/_backlogs/board/Stori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dlc/sdlc_overview.htm" TargetMode="External"/><Relationship Id="rId2" Type="http://schemas.openxmlformats.org/officeDocument/2006/relationships/hyperlink" Target="https://stackify.com/what-is-sdl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oberthalf.com/blog/salaries-and-skills/6-basic-sdlc-methodologies-which-one-is-best" TargetMode="External"/><Relationship Id="rId4" Type="http://schemas.openxmlformats.org/officeDocument/2006/relationships/hyperlink" Target="https://www.visualstudio.com/team-services/agile-tool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Development Life Cycle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Process of our work</a:t>
            </a:r>
          </a:p>
        </p:txBody>
      </p:sp>
    </p:spTree>
    <p:extLst>
      <p:ext uri="{BB962C8B-B14F-4D97-AF65-F5344CB8AC3E}">
        <p14:creationId xmlns:p14="http://schemas.microsoft.com/office/powerpoint/2010/main" val="18748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680" y="2027583"/>
            <a:ext cx="10515600" cy="467946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What is SDLC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Structure of SDLC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TFS Example of SDLC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SDLC Models</a:t>
            </a:r>
          </a:p>
        </p:txBody>
      </p:sp>
    </p:spTree>
    <p:extLst>
      <p:ext uri="{BB962C8B-B14F-4D97-AF65-F5344CB8AC3E}">
        <p14:creationId xmlns:p14="http://schemas.microsoft.com/office/powerpoint/2010/main" val="355266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SDLC?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SDLC or Software Development Life Cycle is a plan to develop, maintain, alter, test, or enhance a software application or system.  This process is used to guide the development process to provide the end user with quicker changes at a higher quality standard.</a:t>
            </a:r>
          </a:p>
        </p:txBody>
      </p:sp>
    </p:spTree>
    <p:extLst>
      <p:ext uri="{BB962C8B-B14F-4D97-AF65-F5344CB8AC3E}">
        <p14:creationId xmlns:p14="http://schemas.microsoft.com/office/powerpoint/2010/main" val="94204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SDLC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Analysis – Determining the issue or enhancement.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Design – Building the Features and Stories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Development – Creating the fix or change.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Testing – Making sure the change works as designed.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Deployment – Making the change available to the end user.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Maintenance – Review of overall application.</a:t>
            </a:r>
          </a:p>
        </p:txBody>
      </p:sp>
    </p:spTree>
    <p:extLst>
      <p:ext uri="{BB962C8B-B14F-4D97-AF65-F5344CB8AC3E}">
        <p14:creationId xmlns:p14="http://schemas.microsoft.com/office/powerpoint/2010/main" val="345181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TFS Link - </a:t>
            </a:r>
            <a:r>
              <a:rPr lang="en-US" dirty="0">
                <a:hlinkClick r:id="rId2"/>
              </a:rPr>
              <a:t>https://trevoronshoreknights.visualstudio.com/MyFirstProject/_backlogs/board/Stories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9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series of steps followed to perform SDLC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Agile – Breaks the product into increments, where each release builds on the past release.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Waterfall – Each release flows into the next.  Complete one change before moving to the next.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Iterative – Utilizes repetition, and quick successive releases.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Big Bang – Utilizes most resources for Development and fewer requirements for definitions.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V-Shaped – An extension of Waterfall where each stage of development is tested.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Spiral – Goes through the different elements of SDLC in repetition each cycle making improvements on the last.</a:t>
            </a:r>
          </a:p>
        </p:txBody>
      </p:sp>
    </p:spTree>
    <p:extLst>
      <p:ext uri="{BB962C8B-B14F-4D97-AF65-F5344CB8AC3E}">
        <p14:creationId xmlns:p14="http://schemas.microsoft.com/office/powerpoint/2010/main" val="302084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Software Development Life Cycle goal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Parts of SDLC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Example of how it flows.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SDLC Models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95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is SDLC: Understanding Software Development Life Cycle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https://stackify.com/what-is-sdlc/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SDLC: Learn SDLC</a:t>
            </a:r>
            <a:br>
              <a:rPr lang="en-US" dirty="0"/>
            </a:br>
            <a:r>
              <a:rPr lang="en-US" dirty="0">
                <a:hlinkClick r:id="rId3"/>
              </a:rPr>
              <a:t>https://www.tutorialspoint.com/sdlc/sdlc_overview.htm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TFS: Team Foundation Server</a:t>
            </a:r>
            <a:br>
              <a:rPr lang="en-US" dirty="0"/>
            </a:br>
            <a:r>
              <a:rPr lang="en-US" dirty="0">
                <a:hlinkClick r:id="rId4"/>
              </a:rPr>
              <a:t>https://www.visualstudio.com/team-services/agile-tools/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6 Basic SDLC Methodologies: Which One is Best?</a:t>
            </a:r>
            <a:br>
              <a:rPr lang="en-US" dirty="0"/>
            </a:br>
            <a:r>
              <a:rPr lang="en-US" dirty="0">
                <a:hlinkClick r:id="rId5"/>
              </a:rPr>
              <a:t>https://www.roberthalf.com/blog/salaries-and-skills/6-basic-sdlc-methodologies-which-one-is-best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621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8622</TotalTime>
  <Words>290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Software Development Life Cycle</vt:lpstr>
      <vt:lpstr>Course Overview</vt:lpstr>
      <vt:lpstr>What is SDLC?</vt:lpstr>
      <vt:lpstr>Structure of SDLC</vt:lpstr>
      <vt:lpstr>TFS Example</vt:lpstr>
      <vt:lpstr>SDLC Models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Onshore / Client Relations</dc:title>
  <dc:creator>Keith Lampe</dc:creator>
  <cp:lastModifiedBy>Trevor Souther</cp:lastModifiedBy>
  <cp:revision>15</cp:revision>
  <dcterms:created xsi:type="dcterms:W3CDTF">2017-09-14T04:14:06Z</dcterms:created>
  <dcterms:modified xsi:type="dcterms:W3CDTF">2017-10-03T15:18:29Z</dcterms:modified>
</cp:coreProperties>
</file>