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44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2315-1A47-9E02-DBB7-E208B16CB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21488-8CD0-117A-E26B-29E143BBE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5F950-3379-1FC9-1A4D-A4B0C374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0091-DC18-4D0F-A6AF-0CD5AE9FEA3D}" type="datetimeFigureOut">
              <a:rPr lang="en-150" smtClean="0"/>
              <a:t>06/08/2024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AE907-F517-6E67-0495-A187692E3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9084D-8367-AFE3-A868-30D13C07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BAC9-FB94-4DF9-A1F1-89255A48745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47559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F970-6EFE-1EBA-6F0C-504962A4F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01F53-C899-DD65-0DFB-6A9983E49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3822D-E02A-CF7B-C39D-48DA0C5D9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0091-DC18-4D0F-A6AF-0CD5AE9FEA3D}" type="datetimeFigureOut">
              <a:rPr lang="en-150" smtClean="0"/>
              <a:t>06/08/2024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84A44-C9FB-3FDD-F6C0-06EEB06D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60CDF-721E-0EEE-E127-38A7BC31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BAC9-FB94-4DF9-A1F1-89255A48745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53655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D5834B-C082-68E7-207D-B6B6C7CEC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B0611-A73F-6F5E-713B-869F18785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81ADA-C97B-0E5C-67CC-AF0A37750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0091-DC18-4D0F-A6AF-0CD5AE9FEA3D}" type="datetimeFigureOut">
              <a:rPr lang="en-150" smtClean="0"/>
              <a:t>06/08/2024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8DE5C-726C-3D28-E217-D1B85FEF0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888EE-33DA-2293-50D1-02E33CA4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BAC9-FB94-4DF9-A1F1-89255A48745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65845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691E-0016-359B-0611-F0AC01987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D7F3E-2B18-6F8F-78E4-D1BB07C1E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8761D-2B4F-C8E7-DA36-E2DA0F3B9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0091-DC18-4D0F-A6AF-0CD5AE9FEA3D}" type="datetimeFigureOut">
              <a:rPr lang="en-150" smtClean="0"/>
              <a:t>06/08/2024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37EC2-25D9-838C-1212-9F0C90BA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0A263-9D72-D97A-F8AB-4BEF44F4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BAC9-FB94-4DF9-A1F1-89255A48745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28536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1F7FC-2679-D064-3945-06E3A1BAA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C07C4-6E72-248D-DC66-BAA486B1C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15FA3-CDC6-61CF-74FE-DEA8D9F56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0091-DC18-4D0F-A6AF-0CD5AE9FEA3D}" type="datetimeFigureOut">
              <a:rPr lang="en-150" smtClean="0"/>
              <a:t>06/08/2024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297E2-17A5-E8A9-B498-0F1D6874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157B7-C7DD-D5A8-EAD7-399CADB9D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BAC9-FB94-4DF9-A1F1-89255A48745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49477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71B0-FBB1-EA85-B731-AB40B0B22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940A-BE5D-D340-589A-74B7FE926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2DB71-0C7E-646C-0C88-F3909A45C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F3E88-6536-8CFF-BCAB-1577E61A8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0091-DC18-4D0F-A6AF-0CD5AE9FEA3D}" type="datetimeFigureOut">
              <a:rPr lang="en-150" smtClean="0"/>
              <a:t>06/08/2024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C14BF-43E0-49E7-84BD-E6776705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6A155-A691-CE13-2CBF-08762B9DF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BAC9-FB94-4DF9-A1F1-89255A48745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00144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7997-E02D-E749-FAAC-04C0D690E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FA86C-368A-7CA2-9288-BB1180BC8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0ECF5-CD78-3BBD-56B0-07E0E23A9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7DB857-4E4B-53C9-FB5B-1E6C8BAA1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6B7DE-4896-85D2-087C-D32B3A298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8F7726-D0C4-9928-371E-4747F343D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0091-DC18-4D0F-A6AF-0CD5AE9FEA3D}" type="datetimeFigureOut">
              <a:rPr lang="en-150" smtClean="0"/>
              <a:t>06/08/2024</a:t>
            </a:fld>
            <a:endParaRPr lang="en-15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CD6F6-766C-BD63-C793-2268660B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D689D7-FC75-A163-8DD0-857A9842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BAC9-FB94-4DF9-A1F1-89255A48745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03575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ADE9-7EA0-236E-B681-96356844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2FD14-1B92-C485-EC4C-F50018272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0091-DC18-4D0F-A6AF-0CD5AE9FEA3D}" type="datetimeFigureOut">
              <a:rPr lang="en-150" smtClean="0"/>
              <a:t>06/08/2024</a:t>
            </a:fld>
            <a:endParaRPr lang="en-15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4ED8AC-5D56-81C1-BA2B-EE6F80D32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8D4BF-5AE0-4C3B-5553-DD408035C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BAC9-FB94-4DF9-A1F1-89255A48745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74062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D88EBA-EF11-D7D8-CE78-EEBD89C0C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0091-DC18-4D0F-A6AF-0CD5AE9FEA3D}" type="datetimeFigureOut">
              <a:rPr lang="en-150" smtClean="0"/>
              <a:t>06/08/2024</a:t>
            </a:fld>
            <a:endParaRPr lang="en-1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A153FB-2693-A00A-0547-2EEED5F2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90B2C-2F73-17A9-71B8-59D3C9FDD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BAC9-FB94-4DF9-A1F1-89255A48745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01052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9E9A-BAC7-079C-4CA3-5993334A7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36C21-AE9F-2AD0-4C80-C1B7513FF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81E2D-EB35-B9C9-E483-13D299264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2DA2D-2071-65BB-DBC2-A5E517BCF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0091-DC18-4D0F-A6AF-0CD5AE9FEA3D}" type="datetimeFigureOut">
              <a:rPr lang="en-150" smtClean="0"/>
              <a:t>06/08/2024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D21BC-9CD7-46C1-BBE4-681F8ECA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1B8BA-E8FD-25E4-9E08-C06D5973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BAC9-FB94-4DF9-A1F1-89255A48745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7821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10A42-6A44-7254-E5E6-657900BA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AC6A4B-2AEF-FBBA-788D-B5F54B948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B2DFC-AED7-E661-5053-B6B01C894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5750B-02F6-81C9-EFB1-3964D95C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0091-DC18-4D0F-A6AF-0CD5AE9FEA3D}" type="datetimeFigureOut">
              <a:rPr lang="en-150" smtClean="0"/>
              <a:t>06/08/2024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76A1B-DE90-A692-75EB-78EF607AF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8CD7B-4ECE-27AF-7A49-EB9E64A1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BAC9-FB94-4DF9-A1F1-89255A48745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73726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E63BDA-5220-4522-9324-0527AB51F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D79C6-F145-3EEF-AE30-CB7623574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F9F4A-E317-7626-0575-1671F1926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B90091-DC18-4D0F-A6AF-0CD5AE9FEA3D}" type="datetimeFigureOut">
              <a:rPr lang="en-150" smtClean="0"/>
              <a:t>06/08/2024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C402D-286E-D09F-8A70-AC3EE92E1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69C99-EE96-AEA8-5587-C1EC0EE3D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B0BAC9-FB94-4DF9-A1F1-89255A48745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3609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orange text on a black background&#10;&#10;Description automatically generated">
            <a:extLst>
              <a:ext uri="{FF2B5EF4-FFF2-40B4-BE49-F238E27FC236}">
                <a16:creationId xmlns:a16="http://schemas.microsoft.com/office/drawing/2014/main" id="{18F6D5F1-29AB-2478-5725-DDCD156C7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5218"/>
            <a:ext cx="12192000" cy="335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E09A18-D2BC-BD76-C702-4268ECF4E4C0}"/>
              </a:ext>
            </a:extLst>
          </p:cNvPr>
          <p:cNvSpPr txBox="1"/>
          <p:nvPr/>
        </p:nvSpPr>
        <p:spPr>
          <a:xfrm>
            <a:off x="3790372" y="4070926"/>
            <a:ext cx="693304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>
                <a:solidFill>
                  <a:srgbClr val="010C80"/>
                </a:solidFill>
                <a:latin typeface="always  forever" pitchFamily="2" charset="0"/>
                <a:cs typeface="Libertinus Keyboard" pitchFamily="50" charset="-79"/>
              </a:rPr>
              <a:t>Python  LIB</a:t>
            </a:r>
            <a:endParaRPr lang="en-150" sz="16600" b="1" dirty="0">
              <a:solidFill>
                <a:srgbClr val="010C80"/>
              </a:solidFill>
              <a:latin typeface="always  forever" pitchFamily="2" charset="0"/>
              <a:cs typeface="Libertinus Keyboard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99135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always  forever</vt:lpstr>
      <vt:lpstr>Aptos</vt:lpstr>
      <vt:lpstr>Aptos Display</vt:lpstr>
      <vt:lpstr>Arial</vt:lpstr>
      <vt:lpstr>Office Theme</vt:lpstr>
      <vt:lpstr>PowerPoint Presentation</vt:lpstr>
    </vt:vector>
  </TitlesOfParts>
  <Company>University of Twente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Favato Barcelos, Pedro Paulo (UT-EEMCS)</dc:creator>
  <cp:lastModifiedBy>Favato Barcelos, Pedro Paulo (UT-EEMCS)</cp:lastModifiedBy>
  <cp:revision>2</cp:revision>
  <dcterms:created xsi:type="dcterms:W3CDTF">2024-07-03T15:56:43Z</dcterms:created>
  <dcterms:modified xsi:type="dcterms:W3CDTF">2024-08-06T07:59:24Z</dcterms:modified>
</cp:coreProperties>
</file>