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2315-1A47-9E02-DBB7-E208B16CB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21488-8CD0-117A-E26B-29E143BBE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F950-3379-1FC9-1A4D-A4B0C374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03/07/2024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E907-F517-6E67-0495-A187692E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9084D-8367-AFE3-A868-30D13C07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7559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F970-6EFE-1EBA-6F0C-504962A4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01F53-C899-DD65-0DFB-6A9983E49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822D-E02A-CF7B-C39D-48DA0C5D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03/07/2024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4A44-C9FB-3FDD-F6C0-06EEB06D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60CDF-721E-0EEE-E127-38A7BC31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3655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5834B-C082-68E7-207D-B6B6C7CEC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B0611-A73F-6F5E-713B-869F18785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1ADA-C97B-0E5C-67CC-AF0A3775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03/07/2024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DE5C-726C-3D28-E217-D1B85FEF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88EE-33DA-2293-50D1-02E33CA4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5845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691E-0016-359B-0611-F0AC0198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7F3E-2B18-6F8F-78E4-D1BB07C1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8761D-2B4F-C8E7-DA36-E2DA0F3B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03/07/2024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7EC2-25D9-838C-1212-9F0C90BA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A263-9D72-D97A-F8AB-4BEF44F4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8536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F7FC-2679-D064-3945-06E3A1BA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C07C4-6E72-248D-DC66-BAA486B1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5FA3-CDC6-61CF-74FE-DEA8D9F5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03/07/2024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297E2-17A5-E8A9-B498-0F1D6874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57B7-C7DD-D5A8-EAD7-399CADB9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9477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71B0-FBB1-EA85-B731-AB40B0B2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940A-BE5D-D340-589A-74B7FE926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2DB71-0C7E-646C-0C88-F3909A45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F3E88-6536-8CFF-BCAB-1577E61A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03/07/2024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C14BF-43E0-49E7-84BD-E6776705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A155-A691-CE13-2CBF-08762B9D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0144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7997-E02D-E749-FAAC-04C0D690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FA86C-368A-7CA2-9288-BB1180BC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0ECF5-CD78-3BBD-56B0-07E0E23A9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DB857-4E4B-53C9-FB5B-1E6C8BAA1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6B7DE-4896-85D2-087C-D32B3A29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F7726-D0C4-9928-371E-4747F343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03/07/2024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CD6F6-766C-BD63-C793-2268660B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689D7-FC75-A163-8DD0-857A9842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3575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ADE9-7EA0-236E-B681-96356844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2FD14-1B92-C485-EC4C-F5001827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03/07/2024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ED8AC-5D56-81C1-BA2B-EE6F80D3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8D4BF-5AE0-4C3B-5553-DD408035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4062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88EBA-EF11-D7D8-CE78-EEBD89C0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03/07/2024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153FB-2693-A00A-0547-2EEED5F2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0B2C-2F73-17A9-71B8-59D3C9FD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105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9E9A-BAC7-079C-4CA3-5993334A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6C21-AE9F-2AD0-4C80-C1B7513F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81E2D-EB35-B9C9-E483-13D299264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2DA2D-2071-65BB-DBC2-A5E517BC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03/07/2024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D21BC-9CD7-46C1-BBE4-681F8ECA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1B8BA-E8FD-25E4-9E08-C06D5973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7821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0A42-6A44-7254-E5E6-657900BA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C6A4B-2AEF-FBBA-788D-B5F54B948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B2DFC-AED7-E661-5053-B6B01C894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5750B-02F6-81C9-EFB1-3964D95C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091-DC18-4D0F-A6AF-0CD5AE9FEA3D}" type="datetimeFigureOut">
              <a:rPr lang="en-150" smtClean="0"/>
              <a:t>03/07/2024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76A1B-DE90-A692-75EB-78EF607A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CD7B-4ECE-27AF-7A49-EB9E64A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3726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63BDA-5220-4522-9324-0527AB51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79C6-F145-3EEF-AE30-CB7623574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9F4A-E317-7626-0575-1671F1926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B90091-DC18-4D0F-A6AF-0CD5AE9FEA3D}" type="datetimeFigureOut">
              <a:rPr lang="en-150" smtClean="0"/>
              <a:t>03/07/2024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402D-286E-D09F-8A70-AC3EE92E1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9C99-EE96-AEA8-5587-C1EC0EE3D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B0BAC9-FB94-4DF9-A1F1-89255A48745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609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18F6D5F1-29AB-2478-5725-DDCD156C7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1219200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09A18-D2BC-BD76-C702-4268ECF4E4C0}"/>
              </a:ext>
            </a:extLst>
          </p:cNvPr>
          <p:cNvSpPr txBox="1"/>
          <p:nvPr/>
        </p:nvSpPr>
        <p:spPr>
          <a:xfrm>
            <a:off x="3263900" y="4800600"/>
            <a:ext cx="5664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010C80"/>
                </a:solidFill>
                <a:latin typeface="always  forever" pitchFamily="2" charset="0"/>
                <a:cs typeface="Libertinus Keyboard" pitchFamily="50" charset="-79"/>
              </a:rPr>
              <a:t>U T I L S</a:t>
            </a:r>
            <a:endParaRPr lang="en-150" sz="16600" b="1" dirty="0">
              <a:solidFill>
                <a:srgbClr val="010C80"/>
              </a:solidFill>
              <a:latin typeface="always  forever" pitchFamily="2" charset="0"/>
              <a:cs typeface="Libertinus Keyboard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913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always  forever</vt:lpstr>
      <vt:lpstr>Aptos</vt:lpstr>
      <vt:lpstr>Aptos Display</vt:lpstr>
      <vt:lpstr>Arial</vt:lpstr>
      <vt:lpstr>Office Theme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Favato Barcelos, Pedro Paulo (UT-EEMCS)</dc:creator>
  <cp:lastModifiedBy>Favato Barcelos, Pedro Paulo (UT-EEMCS)</cp:lastModifiedBy>
  <cp:revision>1</cp:revision>
  <dcterms:created xsi:type="dcterms:W3CDTF">2024-07-03T15:56:43Z</dcterms:created>
  <dcterms:modified xsi:type="dcterms:W3CDTF">2024-07-03T16:03:32Z</dcterms:modified>
</cp:coreProperties>
</file>