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 id="2147483716" r:id="rId3"/>
    <p:sldMasterId id="2147483717" r:id="rId4"/>
    <p:sldMasterId id="2147483718" r:id="rId5"/>
    <p:sldMasterId id="2147483719" r:id="rId6"/>
  </p:sldMasterIdLst>
  <p:notesMasterIdLst>
    <p:notesMasterId r:id="rId1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embeddedFontLst>
    <p:embeddedFont>
      <p:font typeface="Verdana" pitchFamily="34" charset="0"/>
      <p:regular r:id="rId20"/>
      <p:bold r:id="rId21"/>
      <p:italic r:id="rId22"/>
      <p:boldItalic r:id="rId23"/>
    </p:embeddedFont>
    <p:embeddedFont>
      <p:font typeface="Calibri" pitchFamily="34" charset="0"/>
      <p:regular r:id="rId24"/>
      <p:bold r:id="rId25"/>
      <p:italic r:id="rId26"/>
      <p:boldItalic r:id="rId27"/>
    </p:embeddedFont>
    <p:embeddedFont>
      <p:font typeface="Corbel" pitchFamily="34" charset="0"/>
      <p:regular r:id="rId28"/>
      <p:bold r:id="rId29"/>
      <p:italic r:id="rId30"/>
      <p:boldItalic r:id="rId31"/>
    </p:embeddedFont>
    <p:embeddedFont>
      <p:font typeface="Garamond" pitchFamily="18"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1584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5" name="Google Shape;15;p2"/>
          <p:cNvSpPr/>
          <p:nvPr/>
        </p:nvSpPr>
        <p:spPr>
          <a:xfrm>
            <a:off x="418596" y="434162"/>
            <a:ext cx="8306809" cy="3108960"/>
          </a:xfrm>
          <a:prstGeom prst="roundRect">
            <a:avLst>
              <a:gd name="adj" fmla="val 4578"/>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6" name="Google Shape;16;p2"/>
          <p:cNvSpPr txBox="1">
            <a:spLocks noGrp="1"/>
          </p:cNvSpPr>
          <p:nvPr>
            <p:ph type="ctrTitle"/>
          </p:nvPr>
        </p:nvSpPr>
        <p:spPr>
          <a:xfrm>
            <a:off x="722376" y="1820206"/>
            <a:ext cx="7772400" cy="1828800"/>
          </a:xfrm>
          <a:prstGeom prst="rect">
            <a:avLst/>
          </a:prstGeom>
          <a:noFill/>
          <a:ln>
            <a:noFill/>
          </a:ln>
        </p:spPr>
        <p:txBody>
          <a:bodyPr spcFirstLastPara="1" wrap="square" lIns="45700" tIns="45700" rIns="45700" bIns="45700" anchor="b" anchorCtr="0">
            <a:noAutofit/>
          </a:bodyPr>
          <a:lstStyle>
            <a:lvl1pPr lvl="0" algn="r">
              <a:spcBef>
                <a:spcPts val="0"/>
              </a:spcBef>
              <a:spcAft>
                <a:spcPts val="0"/>
              </a:spcAft>
              <a:buClr>
                <a:srgbClr val="FF8C3C"/>
              </a:buClr>
              <a:buSzPts val="4500"/>
              <a:buFont typeface="Verdana"/>
              <a:buNone/>
              <a:defRPr sz="4500" b="1">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722376" y="3685032"/>
            <a:ext cx="7772400" cy="914400"/>
          </a:xfrm>
          <a:prstGeom prst="rect">
            <a:avLst/>
          </a:prstGeom>
          <a:noFill/>
          <a:ln>
            <a:noFill/>
          </a:ln>
        </p:spPr>
        <p:txBody>
          <a:bodyPr spcFirstLastPara="1" wrap="square" lIns="182875" tIns="0" rIns="91425" bIns="45700" anchor="t" anchorCtr="0">
            <a:no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a:endParaRPr/>
          </a:p>
        </p:txBody>
      </p:sp>
      <p:sp>
        <p:nvSpPr>
          <p:cNvPr id="18" name="Google Shape;18;p2"/>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502920" y="4983480"/>
            <a:ext cx="8183880" cy="10515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500884" y="-1467612"/>
            <a:ext cx="4187952" cy="8183880"/>
          </a:xfrm>
          <a:prstGeom prst="rect">
            <a:avLst/>
          </a:prstGeom>
          <a:noFill/>
          <a:ln>
            <a:noFill/>
          </a:ln>
        </p:spPr>
        <p:txBody>
          <a:bodyPr spcFirstLastPara="1" wrap="square" lIns="182875" tIns="91425" rIns="91425" bIns="45700" anchor="t" anchorCtr="0">
            <a:noAutofit/>
          </a:bodyPr>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616"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80" name="Google Shape;80;p11"/>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4991100" y="2171704"/>
            <a:ext cx="5257799"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76300" y="190503"/>
            <a:ext cx="5257801" cy="5943600"/>
          </a:xfrm>
          <a:prstGeom prst="rect">
            <a:avLst/>
          </a:prstGeom>
          <a:noFill/>
          <a:ln>
            <a:noFill/>
          </a:ln>
        </p:spPr>
        <p:txBody>
          <a:bodyPr spcFirstLastPara="1" wrap="square" lIns="182875" tIns="91425" rIns="91425" bIns="45700" anchor="t" anchorCtr="0">
            <a:noAutofit/>
          </a:bodyPr>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616"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86" name="Google Shape;86;p12"/>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0" name="Google Shape;100;p1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3"/>
        <p:cNvGrpSpPr/>
        <p:nvPr/>
      </p:nvGrpSpPr>
      <p:grpSpPr>
        <a:xfrm>
          <a:off x="0" y="0"/>
          <a:ext cx="0" cy="0"/>
          <a:chOff x="0" y="0"/>
          <a:chExt cx="0" cy="0"/>
        </a:xfrm>
      </p:grpSpPr>
      <p:sp>
        <p:nvSpPr>
          <p:cNvPr id="104" name="Google Shape;104;p15"/>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5"/>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106" name="Google Shape;106;p1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09" name="Google Shape;109;p15"/>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6"/>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113" name="Google Shape;113;p1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16" name="Google Shape;116;p16"/>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7"/>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20" name="Google Shape;120;p17"/>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21" name="Google Shape;121;p1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8"/>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27" name="Google Shape;127;p18"/>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28" name="Google Shape;128;p18"/>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29" name="Google Shape;129;p18"/>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30" name="Google Shape;130;p1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33" name="Google Shape;133;p18"/>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2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1"/>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146" name="Google Shape;146;p21"/>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47" name="Google Shape;147;p2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50" name="Google Shape;150;p21"/>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02920" y="4983480"/>
            <a:ext cx="8183880" cy="10515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502920" y="530352"/>
            <a:ext cx="8183880" cy="4187952"/>
          </a:xfrm>
          <a:prstGeom prst="rect">
            <a:avLst/>
          </a:prstGeom>
          <a:noFill/>
          <a:ln>
            <a:noFill/>
          </a:ln>
        </p:spPr>
        <p:txBody>
          <a:bodyPr spcFirstLastPara="1" wrap="square" lIns="182875" tIns="91425" rIns="91425" bIns="45700" anchor="t" anchorCtr="0">
            <a:noAutofit/>
          </a:bodyPr>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616"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24" name="Google Shape;24;p3"/>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2"/>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72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1"/>
              </a:buClr>
              <a:buSzPts val="238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216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54" name="Google Shape;154;p22"/>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55" name="Google Shape;155;p2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3"/>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1" name="Google Shape;161;p2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24"/>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7" name="Google Shape;167;p2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1" name="Google Shape;181;p2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4"/>
        <p:cNvGrpSpPr/>
        <p:nvPr/>
      </p:nvGrpSpPr>
      <p:grpSpPr>
        <a:xfrm>
          <a:off x="0" y="0"/>
          <a:ext cx="0" cy="0"/>
          <a:chOff x="0" y="0"/>
          <a:chExt cx="0" cy="0"/>
        </a:xfrm>
      </p:grpSpPr>
      <p:sp>
        <p:nvSpPr>
          <p:cNvPr id="185" name="Google Shape;185;p27"/>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7"/>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187" name="Google Shape;187;p2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90" name="Google Shape;190;p27"/>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8"/>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194" name="Google Shape;194;p2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8"/>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97" name="Google Shape;197;p28"/>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9"/>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01" name="Google Shape;201;p29"/>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02" name="Google Shape;202;p2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9"/>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30"/>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208" name="Google Shape;208;p30"/>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209" name="Google Shape;209;p30"/>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210" name="Google Shape;210;p30"/>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211" name="Google Shape;211;p3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0"/>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14" name="Google Shape;214;p30"/>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3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3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3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0"/>
        <p:cNvGrpSpPr/>
        <p:nvPr/>
      </p:nvGrpSpPr>
      <p:grpSpPr>
        <a:xfrm>
          <a:off x="0" y="0"/>
          <a:ext cx="0" cy="0"/>
          <a:chOff x="0" y="0"/>
          <a:chExt cx="0" cy="0"/>
        </a:xfrm>
      </p:grpSpPr>
      <p:sp>
        <p:nvSpPr>
          <p:cNvPr id="221" name="Google Shape;221;p3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4"/>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29" name="Google Shape;29;p4"/>
          <p:cNvSpPr/>
          <p:nvPr/>
        </p:nvSpPr>
        <p:spPr>
          <a:xfrm>
            <a:off x="418596" y="434162"/>
            <a:ext cx="8306809" cy="4341329"/>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30" name="Google Shape;30;p4"/>
          <p:cNvSpPr txBox="1">
            <a:spLocks noGrp="1"/>
          </p:cNvSpPr>
          <p:nvPr>
            <p:ph type="title"/>
          </p:nvPr>
        </p:nvSpPr>
        <p:spPr>
          <a:xfrm>
            <a:off x="468344" y="4928616"/>
            <a:ext cx="8183880" cy="676656"/>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Clr>
                <a:srgbClr val="78766F"/>
              </a:buClr>
              <a:buSzPts val="3600"/>
              <a:buFont typeface="Verdana"/>
              <a:buNone/>
              <a:defRPr sz="3600" b="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68344" y="5624484"/>
            <a:ext cx="8183880" cy="420624"/>
          </a:xfrm>
          <a:prstGeom prst="rect">
            <a:avLst/>
          </a:prstGeom>
          <a:noFill/>
          <a:ln>
            <a:noFill/>
          </a:ln>
        </p:spPr>
        <p:txBody>
          <a:bodyPr spcFirstLastPara="1" wrap="square" lIns="118850" tIns="0" rIns="91425" bIns="45700" anchor="t" anchorCtr="0">
            <a:noAutofit/>
          </a:bodyPr>
          <a:lstStyle>
            <a:lvl1pPr marL="457200" marR="36576" lvl="0" indent="-228600" algn="l">
              <a:spcBef>
                <a:spcPts val="0"/>
              </a:spcBef>
              <a:spcAft>
                <a:spcPts val="0"/>
              </a:spcAft>
              <a:buSzPts val="1440"/>
              <a:buNone/>
              <a:defRPr sz="1800" b="0">
                <a:solidFill>
                  <a:srgbClr val="B75C00"/>
                </a:solidFill>
              </a:defRPr>
            </a:lvl1pPr>
            <a:lvl2pPr marL="914400" lvl="1" indent="-228600" algn="l">
              <a:spcBef>
                <a:spcPts val="250"/>
              </a:spcBef>
              <a:spcAft>
                <a:spcPts val="0"/>
              </a:spcAft>
              <a:buSzPts val="1800"/>
              <a:buNone/>
              <a:defRPr sz="1800">
                <a:solidFill>
                  <a:srgbClr val="888888"/>
                </a:solidFill>
              </a:defRPr>
            </a:lvl2pPr>
            <a:lvl3pPr marL="1371600" lvl="2" indent="-228600" algn="l">
              <a:spcBef>
                <a:spcPts val="250"/>
              </a:spcBef>
              <a:spcAft>
                <a:spcPts val="0"/>
              </a:spcAft>
              <a:buSzPts val="1600"/>
              <a:buNone/>
              <a:defRPr sz="1600">
                <a:solidFill>
                  <a:srgbClr val="888888"/>
                </a:solidFill>
              </a:defRPr>
            </a:lvl3pPr>
            <a:lvl4pPr marL="1828800" lvl="3" indent="-228600" algn="l">
              <a:spcBef>
                <a:spcPts val="230"/>
              </a:spcBef>
              <a:spcAft>
                <a:spcPts val="0"/>
              </a:spcAft>
              <a:buSzPts val="1568"/>
              <a:buNone/>
              <a:defRPr sz="1400">
                <a:solidFill>
                  <a:srgbClr val="888888"/>
                </a:solidFill>
              </a:defRPr>
            </a:lvl4pPr>
            <a:lvl5pPr marL="2286000" lvl="4" indent="-228600" algn="l">
              <a:spcBef>
                <a:spcPts val="250"/>
              </a:spcBef>
              <a:spcAft>
                <a:spcPts val="0"/>
              </a:spcAft>
              <a:buSzPts val="1400"/>
              <a:buNone/>
              <a:defRPr sz="1400">
                <a:solidFill>
                  <a:srgbClr val="888888"/>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32" name="Google Shape;32;p4"/>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3"/>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227" name="Google Shape;227;p33"/>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228" name="Google Shape;228;p3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3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31" name="Google Shape;231;p33"/>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34"/>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72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1"/>
              </a:buClr>
              <a:buSzPts val="238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216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35" name="Google Shape;235;p34"/>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236" name="Google Shape;236;p3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3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3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35"/>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2" name="Google Shape;242;p3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36"/>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8" name="Google Shape;248;p3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3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3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9" name="Google Shape;259;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0" name="Google Shape;260;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3"/>
        <p:cNvGrpSpPr/>
        <p:nvPr/>
      </p:nvGrpSpPr>
      <p:grpSpPr>
        <a:xfrm>
          <a:off x="0" y="0"/>
          <a:ext cx="0" cy="0"/>
          <a:chOff x="0" y="0"/>
          <a:chExt cx="0" cy="0"/>
        </a:xfrm>
      </p:grpSpPr>
      <p:sp>
        <p:nvSpPr>
          <p:cNvPr id="264" name="Google Shape;264;p3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6" name="Google Shape;266;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4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72" name="Google Shape;27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7" name="Google Shape;277;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8" name="Google Shape;278;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9" name="Google Shape;279;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85" name="Google Shape;285;p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86" name="Google Shape;286;p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87" name="Google Shape;287;p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88" name="Google Shape;28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3" name="Google Shape;293;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502920" y="4985590"/>
            <a:ext cx="8183880" cy="10515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14352" y="530352"/>
            <a:ext cx="3931920" cy="4389120"/>
          </a:xfrm>
          <a:prstGeom prst="rect">
            <a:avLst/>
          </a:prstGeom>
          <a:noFill/>
          <a:ln>
            <a:noFill/>
          </a:ln>
        </p:spPr>
        <p:txBody>
          <a:bodyPr spcFirstLastPara="1" wrap="square" lIns="182875" tIns="91425" rIns="91425" bIns="45700" anchor="t" anchorCtr="0">
            <a:noAutofit/>
          </a:bodyPr>
          <a:lstStyle>
            <a:lvl1pPr marL="457200" lvl="0" indent="-360680" algn="l">
              <a:spcBef>
                <a:spcPts val="250"/>
              </a:spcBef>
              <a:spcAft>
                <a:spcPts val="0"/>
              </a:spcAft>
              <a:buSzPts val="2080"/>
              <a:buChar char="⚫"/>
              <a:defRPr sz="2600"/>
            </a:lvl1pPr>
            <a:lvl2pPr marL="914400" lvl="1" indent="-368300" algn="l">
              <a:spcBef>
                <a:spcPts val="250"/>
              </a:spcBef>
              <a:spcAft>
                <a:spcPts val="0"/>
              </a:spcAft>
              <a:buSzPts val="2200"/>
              <a:buChar char="◦"/>
              <a:defRPr sz="2200"/>
            </a:lvl2pPr>
            <a:lvl3pPr marL="1371600" lvl="2" indent="-355600" algn="l">
              <a:spcBef>
                <a:spcPts val="250"/>
              </a:spcBef>
              <a:spcAft>
                <a:spcPts val="0"/>
              </a:spcAft>
              <a:buSzPts val="2000"/>
              <a:buChar char="●"/>
              <a:defRPr sz="2000"/>
            </a:lvl3pPr>
            <a:lvl4pPr marL="1828800" lvl="3" indent="-356616" algn="l">
              <a:spcBef>
                <a:spcPts val="230"/>
              </a:spcBef>
              <a:spcAft>
                <a:spcPts val="0"/>
              </a:spcAft>
              <a:buSzPts val="2016"/>
              <a:buChar char="◦"/>
              <a:defRPr sz="1800"/>
            </a:lvl4pPr>
            <a:lvl5pPr marL="2286000" lvl="4" indent="-342900" algn="l">
              <a:spcBef>
                <a:spcPts val="250"/>
              </a:spcBef>
              <a:spcAft>
                <a:spcPts val="0"/>
              </a:spcAft>
              <a:buSzPts val="1800"/>
              <a:buChar char="●"/>
              <a:defRPr sz="18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38" name="Google Shape;38;p5"/>
          <p:cNvSpPr txBox="1">
            <a:spLocks noGrp="1"/>
          </p:cNvSpPr>
          <p:nvPr>
            <p:ph type="body" idx="2"/>
          </p:nvPr>
        </p:nvSpPr>
        <p:spPr>
          <a:xfrm>
            <a:off x="4755360" y="530352"/>
            <a:ext cx="3931920" cy="4389120"/>
          </a:xfrm>
          <a:prstGeom prst="rect">
            <a:avLst/>
          </a:prstGeom>
          <a:noFill/>
          <a:ln>
            <a:noFill/>
          </a:ln>
        </p:spPr>
        <p:txBody>
          <a:bodyPr spcFirstLastPara="1" wrap="square" lIns="182875" tIns="91425" rIns="91425" bIns="45700" anchor="t" anchorCtr="0">
            <a:noAutofit/>
          </a:bodyPr>
          <a:lstStyle>
            <a:lvl1pPr marL="457200" lvl="0" indent="-360680" algn="l">
              <a:spcBef>
                <a:spcPts val="250"/>
              </a:spcBef>
              <a:spcAft>
                <a:spcPts val="0"/>
              </a:spcAft>
              <a:buSzPts val="2080"/>
              <a:buChar char="⚫"/>
              <a:defRPr sz="2600"/>
            </a:lvl1pPr>
            <a:lvl2pPr marL="914400" lvl="1" indent="-368300" algn="l">
              <a:spcBef>
                <a:spcPts val="250"/>
              </a:spcBef>
              <a:spcAft>
                <a:spcPts val="0"/>
              </a:spcAft>
              <a:buSzPts val="2200"/>
              <a:buChar char="◦"/>
              <a:defRPr sz="2200"/>
            </a:lvl2pPr>
            <a:lvl3pPr marL="1371600" lvl="2" indent="-355600" algn="l">
              <a:spcBef>
                <a:spcPts val="250"/>
              </a:spcBef>
              <a:spcAft>
                <a:spcPts val="0"/>
              </a:spcAft>
              <a:buSzPts val="2000"/>
              <a:buChar char="●"/>
              <a:defRPr sz="2000"/>
            </a:lvl3pPr>
            <a:lvl4pPr marL="1828800" lvl="3" indent="-356616" algn="l">
              <a:spcBef>
                <a:spcPts val="230"/>
              </a:spcBef>
              <a:spcAft>
                <a:spcPts val="0"/>
              </a:spcAft>
              <a:buSzPts val="2016"/>
              <a:buChar char="◦"/>
              <a:defRPr sz="1800"/>
            </a:lvl4pPr>
            <a:lvl5pPr marL="2286000" lvl="4" indent="-342900" algn="l">
              <a:spcBef>
                <a:spcPts val="250"/>
              </a:spcBef>
              <a:spcAft>
                <a:spcPts val="0"/>
              </a:spcAft>
              <a:buSzPts val="1800"/>
              <a:buChar char="●"/>
              <a:defRPr sz="18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39" name="Google Shape;39;p5"/>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6"/>
        <p:cNvGrpSpPr/>
        <p:nvPr/>
      </p:nvGrpSpPr>
      <p:grpSpPr>
        <a:xfrm>
          <a:off x="0" y="0"/>
          <a:ext cx="0" cy="0"/>
          <a:chOff x="0" y="0"/>
          <a:chExt cx="0" cy="0"/>
        </a:xfrm>
      </p:grpSpPr>
      <p:sp>
        <p:nvSpPr>
          <p:cNvPr id="297" name="Google Shape;297;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2" name="Google Shape;302;p4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03" name="Google Shape;303;p4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04" name="Google Shape;304;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7"/>
        <p:cNvGrpSpPr/>
        <p:nvPr/>
      </p:nvGrpSpPr>
      <p:grpSpPr>
        <a:xfrm>
          <a:off x="0" y="0"/>
          <a:ext cx="0" cy="0"/>
          <a:chOff x="0" y="0"/>
          <a:chExt cx="0" cy="0"/>
        </a:xfrm>
      </p:grpSpPr>
      <p:sp>
        <p:nvSpPr>
          <p:cNvPr id="308" name="Google Shape;308;p4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4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10" name="Google Shape;310;p4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11" name="Google Shape;31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 name="Google Shape;31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4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0"/>
        <p:cNvGrpSpPr/>
        <p:nvPr/>
      </p:nvGrpSpPr>
      <p:grpSpPr>
        <a:xfrm>
          <a:off x="0" y="0"/>
          <a:ext cx="0" cy="0"/>
          <a:chOff x="0" y="0"/>
          <a:chExt cx="0" cy="0"/>
        </a:xfrm>
      </p:grpSpPr>
      <p:sp>
        <p:nvSpPr>
          <p:cNvPr id="321" name="Google Shape;321;p4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2" name="Google Shape;322;p4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3" name="Google Shape;323;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50"/>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37" name="Google Shape;337;p50"/>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50"/>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50"/>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340"/>
        <p:cNvGrpSpPr/>
        <p:nvPr/>
      </p:nvGrpSpPr>
      <p:grpSpPr>
        <a:xfrm>
          <a:off x="0" y="0"/>
          <a:ext cx="0" cy="0"/>
          <a:chOff x="0" y="0"/>
          <a:chExt cx="0" cy="0"/>
        </a:xfrm>
      </p:grpSpPr>
      <p:sp>
        <p:nvSpPr>
          <p:cNvPr id="341" name="Google Shape;341;p51"/>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42" name="Google Shape;342;p51"/>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Autofit/>
          </a:bodyPr>
          <a:lstStyle>
            <a:lvl1pPr lvl="0" algn="l">
              <a:spcBef>
                <a:spcPts val="0"/>
              </a:spcBef>
              <a:spcAft>
                <a:spcPts val="0"/>
              </a:spcAft>
              <a:buClr>
                <a:srgbClr val="FFC700"/>
              </a:buClr>
              <a:buSzPts val="4700"/>
              <a:buFont typeface="Corbel"/>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51"/>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344" name="Google Shape;344;p5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5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6" name="Google Shape;346;p5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47" name="Google Shape;347;p51"/>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348"/>
        <p:cNvGrpSpPr/>
        <p:nvPr/>
      </p:nvGrpSpPr>
      <p:grpSpPr>
        <a:xfrm>
          <a:off x="0" y="0"/>
          <a:ext cx="0" cy="0"/>
          <a:chOff x="0" y="0"/>
          <a:chExt cx="0" cy="0"/>
        </a:xfrm>
      </p:grpSpPr>
      <p:sp>
        <p:nvSpPr>
          <p:cNvPr id="349" name="Google Shape;349;p52"/>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50" name="Google Shape;350;p52"/>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51" name="Google Shape;351;p52"/>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Autofit/>
          </a:bodyPr>
          <a:lstStyle>
            <a:lvl1pPr lvl="0" algn="l">
              <a:spcBef>
                <a:spcPts val="0"/>
              </a:spcBef>
              <a:spcAft>
                <a:spcPts val="0"/>
              </a:spcAft>
              <a:buClr>
                <a:srgbClr val="FFC700"/>
              </a:buClr>
              <a:buSzPts val="4700"/>
              <a:buFont typeface="Corbel"/>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2" name="Google Shape;352;p52"/>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353" name="Google Shape;353;p5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52"/>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5" name="Google Shape;355;p5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6"/>
        <p:cNvGrpSpPr/>
        <p:nvPr/>
      </p:nvGrpSpPr>
      <p:grpSpPr>
        <a:xfrm>
          <a:off x="0" y="0"/>
          <a:ext cx="0" cy="0"/>
          <a:chOff x="0" y="0"/>
          <a:chExt cx="0" cy="0"/>
        </a:xfrm>
      </p:grpSpPr>
      <p:sp>
        <p:nvSpPr>
          <p:cNvPr id="357" name="Google Shape;357;p53"/>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8" name="Google Shape;358;p53"/>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9" name="Google Shape;359;p53"/>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60" name="Google Shape;360;p53"/>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1" name="Google Shape;361;p53"/>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53"/>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3"/>
        <p:cNvGrpSpPr/>
        <p:nvPr/>
      </p:nvGrpSpPr>
      <p:grpSpPr>
        <a:xfrm>
          <a:off x="0" y="0"/>
          <a:ext cx="0" cy="0"/>
          <a:chOff x="0" y="0"/>
          <a:chExt cx="0" cy="0"/>
        </a:xfrm>
      </p:grpSpPr>
      <p:sp>
        <p:nvSpPr>
          <p:cNvPr id="364" name="Google Shape;364;p54"/>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54"/>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366" name="Google Shape;366;p54"/>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367" name="Google Shape;367;p54"/>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368" name="Google Shape;368;p54"/>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369" name="Google Shape;369;p54"/>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54"/>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5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02920" y="4983480"/>
            <a:ext cx="8183880" cy="10515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7224" y="579438"/>
            <a:ext cx="3931920" cy="792162"/>
          </a:xfrm>
          <a:prstGeom prst="rect">
            <a:avLst/>
          </a:prstGeom>
          <a:noFill/>
          <a:ln>
            <a:noFill/>
          </a:ln>
        </p:spPr>
        <p:txBody>
          <a:bodyPr spcFirstLastPara="1" wrap="square" lIns="146300" tIns="91425" rIns="91425" bIns="45700" anchor="ctr" anchorCtr="0">
            <a:noAutofit/>
          </a:bodyPr>
          <a:lstStyle>
            <a:lvl1pPr marL="457200" lvl="0" indent="-228600" algn="l">
              <a:spcBef>
                <a:spcPts val="250"/>
              </a:spcBef>
              <a:spcAft>
                <a:spcPts val="0"/>
              </a:spcAft>
              <a:buSzPts val="1920"/>
              <a:buNone/>
              <a:defRPr sz="2400" b="1">
                <a:solidFill>
                  <a:schemeClr val="dk1"/>
                </a:solidFill>
              </a:defRPr>
            </a:lvl1pPr>
            <a:lvl2pPr marL="914400" lvl="1" indent="-228600" algn="l">
              <a:spcBef>
                <a:spcPts val="250"/>
              </a:spcBef>
              <a:spcAft>
                <a:spcPts val="0"/>
              </a:spcAft>
              <a:buSzPts val="2000"/>
              <a:buNone/>
              <a:defRPr sz="2000" b="1"/>
            </a:lvl2pPr>
            <a:lvl3pPr marL="1371600" lvl="2" indent="-228600" algn="l">
              <a:spcBef>
                <a:spcPts val="250"/>
              </a:spcBef>
              <a:spcAft>
                <a:spcPts val="0"/>
              </a:spcAft>
              <a:buSzPts val="1800"/>
              <a:buNone/>
              <a:defRPr sz="1800" b="1"/>
            </a:lvl3pPr>
            <a:lvl4pPr marL="1828800" lvl="3" indent="-228600" algn="l">
              <a:spcBef>
                <a:spcPts val="230"/>
              </a:spcBef>
              <a:spcAft>
                <a:spcPts val="0"/>
              </a:spcAft>
              <a:buSzPts val="1792"/>
              <a:buNone/>
              <a:defRPr sz="1600" b="1"/>
            </a:lvl4pPr>
            <a:lvl5pPr marL="2286000" lvl="4" indent="-228600" algn="l">
              <a:spcBef>
                <a:spcPts val="250"/>
              </a:spcBef>
              <a:spcAft>
                <a:spcPts val="0"/>
              </a:spcAft>
              <a:buSzPts val="1600"/>
              <a:buNone/>
              <a:defRPr sz="1600" b="1"/>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45" name="Google Shape;45;p6"/>
          <p:cNvSpPr txBox="1">
            <a:spLocks noGrp="1"/>
          </p:cNvSpPr>
          <p:nvPr>
            <p:ph type="body" idx="2"/>
          </p:nvPr>
        </p:nvSpPr>
        <p:spPr>
          <a:xfrm>
            <a:off x="4652169" y="579438"/>
            <a:ext cx="3931920" cy="792162"/>
          </a:xfrm>
          <a:prstGeom prst="rect">
            <a:avLst/>
          </a:prstGeom>
          <a:noFill/>
          <a:ln>
            <a:noFill/>
          </a:ln>
        </p:spPr>
        <p:txBody>
          <a:bodyPr spcFirstLastPara="1" wrap="square" lIns="137150" tIns="91425" rIns="91425" bIns="45700" anchor="ctr" anchorCtr="0">
            <a:noAutofit/>
          </a:bodyPr>
          <a:lstStyle>
            <a:lvl1pPr marL="457200" lvl="0" indent="-228600" algn="l">
              <a:spcBef>
                <a:spcPts val="250"/>
              </a:spcBef>
              <a:spcAft>
                <a:spcPts val="0"/>
              </a:spcAft>
              <a:buSzPts val="1920"/>
              <a:buNone/>
              <a:defRPr sz="2400" b="1">
                <a:solidFill>
                  <a:schemeClr val="dk1"/>
                </a:solidFill>
              </a:defRPr>
            </a:lvl1pPr>
            <a:lvl2pPr marL="914400" lvl="1" indent="-228600" algn="l">
              <a:spcBef>
                <a:spcPts val="250"/>
              </a:spcBef>
              <a:spcAft>
                <a:spcPts val="0"/>
              </a:spcAft>
              <a:buSzPts val="2000"/>
              <a:buNone/>
              <a:defRPr sz="2000" b="1"/>
            </a:lvl2pPr>
            <a:lvl3pPr marL="1371600" lvl="2" indent="-228600" algn="l">
              <a:spcBef>
                <a:spcPts val="250"/>
              </a:spcBef>
              <a:spcAft>
                <a:spcPts val="0"/>
              </a:spcAft>
              <a:buSzPts val="1800"/>
              <a:buNone/>
              <a:defRPr sz="1800" b="1"/>
            </a:lvl3pPr>
            <a:lvl4pPr marL="1828800" lvl="3" indent="-228600" algn="l">
              <a:spcBef>
                <a:spcPts val="230"/>
              </a:spcBef>
              <a:spcAft>
                <a:spcPts val="0"/>
              </a:spcAft>
              <a:buSzPts val="1792"/>
              <a:buNone/>
              <a:defRPr sz="1600" b="1"/>
            </a:lvl4pPr>
            <a:lvl5pPr marL="2286000" lvl="4" indent="-228600" algn="l">
              <a:spcBef>
                <a:spcPts val="250"/>
              </a:spcBef>
              <a:spcAft>
                <a:spcPts val="0"/>
              </a:spcAft>
              <a:buSzPts val="1600"/>
              <a:buNone/>
              <a:defRPr sz="1600" b="1"/>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46" name="Google Shape;46;p6"/>
          <p:cNvSpPr txBox="1">
            <a:spLocks noGrp="1"/>
          </p:cNvSpPr>
          <p:nvPr>
            <p:ph type="body" idx="3"/>
          </p:nvPr>
        </p:nvSpPr>
        <p:spPr>
          <a:xfrm>
            <a:off x="607224" y="1447800"/>
            <a:ext cx="3931920" cy="3489960"/>
          </a:xfrm>
          <a:prstGeom prst="rect">
            <a:avLst/>
          </a:prstGeom>
          <a:noFill/>
          <a:ln>
            <a:noFill/>
          </a:ln>
        </p:spPr>
        <p:txBody>
          <a:bodyPr spcFirstLastPara="1" wrap="square" lIns="182875" tIns="91425" rIns="91425" bIns="45700" anchor="t" anchorCtr="0">
            <a:noAutofit/>
          </a:bodyPr>
          <a:lstStyle>
            <a:lvl1pPr marL="457200" lvl="0" indent="-350520" algn="l">
              <a:spcBef>
                <a:spcPts val="250"/>
              </a:spcBef>
              <a:spcAft>
                <a:spcPts val="0"/>
              </a:spcAft>
              <a:buSzPts val="1920"/>
              <a:buChar char="⚫"/>
              <a:defRPr sz="2400"/>
            </a:lvl1pPr>
            <a:lvl2pPr marL="914400" lvl="1" indent="-355600" algn="l">
              <a:spcBef>
                <a:spcPts val="250"/>
              </a:spcBef>
              <a:spcAft>
                <a:spcPts val="0"/>
              </a:spcAft>
              <a:buSzPts val="2000"/>
              <a:buChar char="◦"/>
              <a:defRPr sz="2000"/>
            </a:lvl2pPr>
            <a:lvl3pPr marL="1371600" lvl="2" indent="-342900" algn="l">
              <a:spcBef>
                <a:spcPts val="250"/>
              </a:spcBef>
              <a:spcAft>
                <a:spcPts val="0"/>
              </a:spcAft>
              <a:buSzPts val="1800"/>
              <a:buChar char="●"/>
              <a:defRPr sz="1800"/>
            </a:lvl3pPr>
            <a:lvl4pPr marL="1828800" lvl="3" indent="-342392" algn="l">
              <a:spcBef>
                <a:spcPts val="230"/>
              </a:spcBef>
              <a:spcAft>
                <a:spcPts val="0"/>
              </a:spcAft>
              <a:buSzPts val="1792"/>
              <a:buChar char="◦"/>
              <a:defRPr sz="1600"/>
            </a:lvl4pPr>
            <a:lvl5pPr marL="2286000" lvl="4" indent="-330200" algn="l">
              <a:spcBef>
                <a:spcPts val="250"/>
              </a:spcBef>
              <a:spcAft>
                <a:spcPts val="0"/>
              </a:spcAft>
              <a:buSzPts val="1600"/>
              <a:buChar char="●"/>
              <a:defRPr sz="16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47" name="Google Shape;47;p6"/>
          <p:cNvSpPr txBox="1">
            <a:spLocks noGrp="1"/>
          </p:cNvSpPr>
          <p:nvPr>
            <p:ph type="body" idx="4"/>
          </p:nvPr>
        </p:nvSpPr>
        <p:spPr>
          <a:xfrm>
            <a:off x="4652169" y="1447800"/>
            <a:ext cx="3931920" cy="3489960"/>
          </a:xfrm>
          <a:prstGeom prst="rect">
            <a:avLst/>
          </a:prstGeom>
          <a:noFill/>
          <a:ln>
            <a:noFill/>
          </a:ln>
        </p:spPr>
        <p:txBody>
          <a:bodyPr spcFirstLastPara="1" wrap="square" lIns="182875" tIns="91425" rIns="91425" bIns="45700" anchor="t" anchorCtr="0">
            <a:noAutofit/>
          </a:bodyPr>
          <a:lstStyle>
            <a:lvl1pPr marL="457200" lvl="0" indent="-350520" algn="l">
              <a:spcBef>
                <a:spcPts val="250"/>
              </a:spcBef>
              <a:spcAft>
                <a:spcPts val="0"/>
              </a:spcAft>
              <a:buSzPts val="1920"/>
              <a:buChar char="⚫"/>
              <a:defRPr sz="2400"/>
            </a:lvl1pPr>
            <a:lvl2pPr marL="914400" lvl="1" indent="-355600" algn="l">
              <a:spcBef>
                <a:spcPts val="250"/>
              </a:spcBef>
              <a:spcAft>
                <a:spcPts val="0"/>
              </a:spcAft>
              <a:buSzPts val="2000"/>
              <a:buChar char="◦"/>
              <a:defRPr sz="2000"/>
            </a:lvl2pPr>
            <a:lvl3pPr marL="1371600" lvl="2" indent="-342900" algn="l">
              <a:spcBef>
                <a:spcPts val="250"/>
              </a:spcBef>
              <a:spcAft>
                <a:spcPts val="0"/>
              </a:spcAft>
              <a:buSzPts val="1800"/>
              <a:buChar char="●"/>
              <a:defRPr sz="1800"/>
            </a:lvl3pPr>
            <a:lvl4pPr marL="1828800" lvl="3" indent="-342392" algn="l">
              <a:spcBef>
                <a:spcPts val="230"/>
              </a:spcBef>
              <a:spcAft>
                <a:spcPts val="0"/>
              </a:spcAft>
              <a:buSzPts val="1792"/>
              <a:buChar char="◦"/>
              <a:defRPr sz="1600"/>
            </a:lvl4pPr>
            <a:lvl5pPr marL="2286000" lvl="4" indent="-330200" algn="l">
              <a:spcBef>
                <a:spcPts val="250"/>
              </a:spcBef>
              <a:spcAft>
                <a:spcPts val="0"/>
              </a:spcAft>
              <a:buSzPts val="1600"/>
              <a:buChar char="●"/>
              <a:defRPr sz="16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48" name="Google Shape;48;p6"/>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2"/>
        <p:cNvGrpSpPr/>
        <p:nvPr/>
      </p:nvGrpSpPr>
      <p:grpSpPr>
        <a:xfrm>
          <a:off x="0" y="0"/>
          <a:ext cx="0" cy="0"/>
          <a:chOff x="0" y="0"/>
          <a:chExt cx="0" cy="0"/>
        </a:xfrm>
      </p:grpSpPr>
      <p:sp>
        <p:nvSpPr>
          <p:cNvPr id="373" name="Google Shape;373;p55"/>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55"/>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5" name="Google Shape;375;p55"/>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5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7"/>
        <p:cNvGrpSpPr/>
        <p:nvPr/>
      </p:nvGrpSpPr>
      <p:grpSpPr>
        <a:xfrm>
          <a:off x="0" y="0"/>
          <a:ext cx="0" cy="0"/>
          <a:chOff x="0" y="0"/>
          <a:chExt cx="0" cy="0"/>
        </a:xfrm>
      </p:grpSpPr>
      <p:sp>
        <p:nvSpPr>
          <p:cNvPr id="378" name="Google Shape;378;p5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0" name="Google Shape;380;p5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1"/>
        <p:cNvGrpSpPr/>
        <p:nvPr/>
      </p:nvGrpSpPr>
      <p:grpSpPr>
        <a:xfrm>
          <a:off x="0" y="0"/>
          <a:ext cx="0" cy="0"/>
          <a:chOff x="0" y="0"/>
          <a:chExt cx="0" cy="0"/>
        </a:xfrm>
      </p:grpSpPr>
      <p:sp>
        <p:nvSpPr>
          <p:cNvPr id="382" name="Google Shape;382;p57"/>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C700"/>
              </a:buClr>
              <a:buSzPts val="2000"/>
              <a:buFont typeface="Corbel"/>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3" name="Google Shape;383;p57"/>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84" name="Google Shape;384;p57"/>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85" name="Google Shape;385;p57"/>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7"/>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7" name="Google Shape;387;p5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88" name="Google Shape;388;p57"/>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89" name="Google Shape;389;p57"/>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2"/>
        </a:solidFill>
        <a:effectLst/>
      </p:bgPr>
    </p:bg>
    <p:spTree>
      <p:nvGrpSpPr>
        <p:cNvPr id="1" name="Shape 390"/>
        <p:cNvGrpSpPr/>
        <p:nvPr/>
      </p:nvGrpSpPr>
      <p:grpSpPr>
        <a:xfrm>
          <a:off x="0" y="0"/>
          <a:ext cx="0" cy="0"/>
          <a:chOff x="0" y="0"/>
          <a:chExt cx="0" cy="0"/>
        </a:xfrm>
      </p:grpSpPr>
      <p:sp>
        <p:nvSpPr>
          <p:cNvPr id="391" name="Google Shape;391;p58"/>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C700"/>
              </a:buClr>
              <a:buSzPts val="2000"/>
              <a:buFont typeface="Corbel"/>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58"/>
          <p:cNvSpPr>
            <a:spLocks noGrp="1"/>
          </p:cNvSpPr>
          <p:nvPr>
            <p:ph type="pic" idx="2"/>
          </p:nvPr>
        </p:nvSpPr>
        <p:spPr>
          <a:xfrm>
            <a:off x="2903805" y="1484808"/>
            <a:ext cx="6247397" cy="5373192"/>
          </a:xfrm>
          <a:prstGeom prst="rect">
            <a:avLst/>
          </a:prstGeom>
          <a:solidFill>
            <a:srgbClr val="BABABB"/>
          </a:solidFill>
          <a:ln>
            <a:noFill/>
          </a:ln>
        </p:spPr>
        <p:txBody>
          <a:bodyPr spcFirstLastPara="1" wrap="square" lIns="54850" tIns="91425" rIns="91425" bIns="45700" anchor="t" anchorCtr="0">
            <a:noAutofit/>
          </a:bodyPr>
          <a:lstStyle>
            <a:lvl1pPr marR="0" lvl="0" algn="l" rtl="0">
              <a:spcBef>
                <a:spcPts val="0"/>
              </a:spcBef>
              <a:spcAft>
                <a:spcPts val="0"/>
              </a:spcAft>
              <a:buClr>
                <a:schemeClr val="accent1"/>
              </a:buClr>
              <a:buSzPts val="2560"/>
              <a:buFont typeface="Noto Sans Symbols"/>
              <a:buNone/>
              <a:defRPr sz="3200" b="0" i="0" u="none" strike="noStrike" cap="none">
                <a:solidFill>
                  <a:schemeClr val="dk1"/>
                </a:solidFill>
                <a:latin typeface="Corbel"/>
                <a:ea typeface="Corbel"/>
                <a:cs typeface="Corbel"/>
                <a:sym typeface="Corbel"/>
              </a:defRPr>
            </a:lvl1pPr>
            <a:lvl2pPr marR="0" lvl="1" algn="l" rtl="0">
              <a:spcBef>
                <a:spcPts val="560"/>
              </a:spcBef>
              <a:spcAft>
                <a:spcPts val="0"/>
              </a:spcAft>
              <a:buClr>
                <a:schemeClr val="accent2"/>
              </a:buClr>
              <a:buSzPts val="2520"/>
              <a:buFont typeface="Noto Sans Symbols"/>
              <a:buNone/>
              <a:defRPr sz="2800" b="0" i="0" u="none" strike="noStrike" cap="none">
                <a:solidFill>
                  <a:schemeClr val="dk1"/>
                </a:solidFill>
                <a:latin typeface="Corbel"/>
                <a:ea typeface="Corbel"/>
                <a:cs typeface="Corbel"/>
                <a:sym typeface="Corbel"/>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Corbel"/>
                <a:ea typeface="Corbel"/>
                <a:cs typeface="Corbel"/>
                <a:sym typeface="Corbel"/>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Corbel"/>
                <a:ea typeface="Corbel"/>
                <a:cs typeface="Corbel"/>
                <a:sym typeface="Corbel"/>
              </a:defRPr>
            </a:lvl4pPr>
            <a:lvl5pPr marR="0" lvl="4" algn="l" rtl="0">
              <a:spcBef>
                <a:spcPts val="400"/>
              </a:spcBef>
              <a:spcAft>
                <a:spcPts val="0"/>
              </a:spcAft>
              <a:buClr>
                <a:schemeClr val="accent5"/>
              </a:buClr>
              <a:buSzPts val="2000"/>
              <a:buFont typeface="Noto Sans Symbols"/>
              <a:buNone/>
              <a:defRPr sz="2000" b="0" i="0" u="none" strike="noStrike" cap="none">
                <a:solidFill>
                  <a:schemeClr val="dk1"/>
                </a:solidFill>
                <a:latin typeface="Corbel"/>
                <a:ea typeface="Corbel"/>
                <a:cs typeface="Corbel"/>
                <a:sym typeface="Corbel"/>
              </a:defRPr>
            </a:lvl5pPr>
            <a:lvl6pPr marR="0" lvl="5" algn="l" rtl="0">
              <a:spcBef>
                <a:spcPts val="400"/>
              </a:spcBef>
              <a:spcAft>
                <a:spcPts val="0"/>
              </a:spcAft>
              <a:buClr>
                <a:schemeClr val="accent6"/>
              </a:buClr>
              <a:buSzPts val="2000"/>
              <a:buFont typeface="Noto Sans Symbols"/>
              <a:buNone/>
              <a:defRPr sz="2000" b="0" i="0" u="none" strike="noStrike" cap="none">
                <a:solidFill>
                  <a:schemeClr val="dk1"/>
                </a:solidFill>
                <a:latin typeface="Corbel"/>
                <a:ea typeface="Corbel"/>
                <a:cs typeface="Corbel"/>
                <a:sym typeface="Corbel"/>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Corbel"/>
                <a:ea typeface="Corbel"/>
                <a:cs typeface="Corbel"/>
                <a:sym typeface="Corbel"/>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Corbel"/>
                <a:ea typeface="Corbel"/>
                <a:cs typeface="Corbel"/>
                <a:sym typeface="Corbel"/>
              </a:defRPr>
            </a:lvl8pPr>
            <a:lvl9pPr marR="0" lvl="8" algn="l" rtl="0">
              <a:spcBef>
                <a:spcPts val="400"/>
              </a:spcBef>
              <a:spcAft>
                <a:spcPts val="0"/>
              </a:spcAft>
              <a:buClr>
                <a:schemeClr val="accent3"/>
              </a:buClr>
              <a:buSzPts val="2000"/>
              <a:buFont typeface="Noto Sans Symbols"/>
              <a:buNone/>
              <a:defRPr sz="2000" b="0" i="0" u="none" strike="noStrike" cap="none">
                <a:solidFill>
                  <a:schemeClr val="dk1"/>
                </a:solidFill>
                <a:latin typeface="Corbel"/>
                <a:ea typeface="Corbel"/>
                <a:cs typeface="Corbel"/>
                <a:sym typeface="Corbel"/>
              </a:defRPr>
            </a:lvl9pPr>
          </a:lstStyle>
          <a:p>
            <a:endParaRPr/>
          </a:p>
        </p:txBody>
      </p:sp>
      <p:sp>
        <p:nvSpPr>
          <p:cNvPr id="393" name="Google Shape;393;p58"/>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94" name="Google Shape;394;p58"/>
          <p:cNvSpPr txBox="1">
            <a:spLocks noGrp="1"/>
          </p:cNvSpPr>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8"/>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96" name="Google Shape;396;p58"/>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97" name="Google Shape;397;p58"/>
          <p:cNvSpPr txBox="1">
            <a:spLocks noGrp="1"/>
          </p:cNvSpPr>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8" name="Google Shape;398;p58"/>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9"/>
        <p:cNvGrpSpPr/>
        <p:nvPr/>
      </p:nvGrpSpPr>
      <p:grpSpPr>
        <a:xfrm>
          <a:off x="0" y="0"/>
          <a:ext cx="0" cy="0"/>
          <a:chOff x="0" y="0"/>
          <a:chExt cx="0" cy="0"/>
        </a:xfrm>
      </p:grpSpPr>
      <p:sp>
        <p:nvSpPr>
          <p:cNvPr id="400" name="Google Shape;400;p59"/>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1" name="Google Shape;401;p59"/>
          <p:cNvSpPr txBox="1">
            <a:spLocks noGrp="1"/>
          </p:cNvSpPr>
          <p:nvPr>
            <p:ph type="body" idx="1"/>
          </p:nvPr>
        </p:nvSpPr>
        <p:spPr>
          <a:xfrm rot="5400000">
            <a:off x="2259195" y="-26805"/>
            <a:ext cx="4625609"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2" name="Google Shape;402;p5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5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4" name="Google Shape;404;p5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405"/>
        <p:cNvGrpSpPr/>
        <p:nvPr/>
      </p:nvGrpSpPr>
      <p:grpSpPr>
        <a:xfrm>
          <a:off x="0" y="0"/>
          <a:ext cx="0" cy="0"/>
          <a:chOff x="0" y="0"/>
          <a:chExt cx="0" cy="0"/>
        </a:xfrm>
      </p:grpSpPr>
      <p:sp>
        <p:nvSpPr>
          <p:cNvPr id="406" name="Google Shape;406;p60"/>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07" name="Google Shape;407;p60"/>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08" name="Google Shape;408;p60"/>
          <p:cNvSpPr txBox="1">
            <a:spLocks noGrp="1"/>
          </p:cNvSpPr>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60"/>
          <p:cNvSpPr txBox="1">
            <a:spLocks noGrp="1"/>
          </p:cNvSpPr>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0" name="Google Shape;410;p60"/>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1" name="Google Shape;411;p60"/>
          <p:cNvSpPr txBox="1">
            <a:spLocks noGrp="1"/>
          </p:cNvSpPr>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2" name="Google Shape;412;p60"/>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0"/>
        <p:cNvGrpSpPr/>
        <p:nvPr/>
      </p:nvGrpSpPr>
      <p:grpSpPr>
        <a:xfrm>
          <a:off x="0" y="0"/>
          <a:ext cx="0" cy="0"/>
          <a:chOff x="0" y="0"/>
          <a:chExt cx="0" cy="0"/>
        </a:xfrm>
      </p:grpSpPr>
      <p:sp>
        <p:nvSpPr>
          <p:cNvPr id="421" name="Google Shape;421;p62"/>
          <p:cNvSpPr txBox="1">
            <a:spLocks noGrp="1"/>
          </p:cNvSpPr>
          <p:nvPr>
            <p:ph type="title"/>
          </p:nvPr>
        </p:nvSpPr>
        <p:spPr>
          <a:xfrm>
            <a:off x="1371600" y="1295400"/>
            <a:ext cx="64008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62"/>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62"/>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4" name="Google Shape;424;p62"/>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25" name="Google Shape;425;p62" descr="flourish2.png"/>
          <p:cNvPicPr preferRelativeResize="0"/>
          <p:nvPr/>
        </p:nvPicPr>
        <p:blipFill rotWithShape="1">
          <a:blip r:embed="rId2">
            <a:alphaModFix/>
          </a:blip>
          <a:srcRect/>
          <a:stretch/>
        </p:blipFill>
        <p:spPr>
          <a:xfrm>
            <a:off x="0" y="1618488"/>
            <a:ext cx="9144000" cy="932688"/>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6"/>
        <p:cNvGrpSpPr/>
        <p:nvPr/>
      </p:nvGrpSpPr>
      <p:grpSpPr>
        <a:xfrm>
          <a:off x="0" y="0"/>
          <a:ext cx="0" cy="0"/>
          <a:chOff x="0" y="0"/>
          <a:chExt cx="0" cy="0"/>
        </a:xfrm>
      </p:grpSpPr>
      <p:sp>
        <p:nvSpPr>
          <p:cNvPr id="427" name="Google Shape;427;p63"/>
          <p:cNvSpPr txBox="1">
            <a:spLocks noGrp="1"/>
          </p:cNvSpPr>
          <p:nvPr>
            <p:ph type="ctrTitle"/>
          </p:nvPr>
        </p:nvSpPr>
        <p:spPr>
          <a:xfrm>
            <a:off x="1371600" y="1859280"/>
            <a:ext cx="6400800" cy="12954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28" name="Google Shape;428;p63" descr="flourish2.png"/>
          <p:cNvPicPr preferRelativeResize="0"/>
          <p:nvPr/>
        </p:nvPicPr>
        <p:blipFill rotWithShape="1">
          <a:blip r:embed="rId2">
            <a:alphaModFix/>
          </a:blip>
          <a:srcRect/>
          <a:stretch/>
        </p:blipFill>
        <p:spPr>
          <a:xfrm>
            <a:off x="0" y="2801112"/>
            <a:ext cx="9144000" cy="932688"/>
          </a:xfrm>
          <a:prstGeom prst="rect">
            <a:avLst/>
          </a:prstGeom>
          <a:noFill/>
          <a:ln>
            <a:noFill/>
          </a:ln>
        </p:spPr>
      </p:pic>
      <p:sp>
        <p:nvSpPr>
          <p:cNvPr id="429" name="Google Shape;429;p63"/>
          <p:cNvSpPr txBox="1">
            <a:spLocks noGrp="1"/>
          </p:cNvSpPr>
          <p:nvPr>
            <p:ph type="subTitle" idx="1"/>
          </p:nvPr>
        </p:nvSpPr>
        <p:spPr>
          <a:xfrm>
            <a:off x="1371600" y="3429000"/>
            <a:ext cx="6400800" cy="762000"/>
          </a:xfrm>
          <a:prstGeom prst="rect">
            <a:avLst/>
          </a:prstGeom>
          <a:noFill/>
          <a:ln>
            <a:noFill/>
          </a:ln>
        </p:spPr>
        <p:txBody>
          <a:bodyPr spcFirstLastPara="1" wrap="square" lIns="91425" tIns="45700" rIns="91425" bIns="45700" anchor="t" anchorCtr="0">
            <a:noAutofit/>
          </a:bodyPr>
          <a:lstStyle>
            <a:lvl1pPr lvl="0" algn="ctr">
              <a:lnSpc>
                <a:spcPct val="150000"/>
              </a:lnSpc>
              <a:spcBef>
                <a:spcPts val="400"/>
              </a:spcBef>
              <a:spcAft>
                <a:spcPts val="0"/>
              </a:spcAft>
              <a:buClr>
                <a:srgbClr val="595959"/>
              </a:buClr>
              <a:buSzPts val="2000"/>
              <a:buNone/>
              <a:defRPr sz="2000" i="1">
                <a:solidFill>
                  <a:srgbClr val="595959"/>
                </a:solidFill>
              </a:defRPr>
            </a:lvl1pPr>
            <a:lvl2pPr lvl="1" algn="ctr">
              <a:spcBef>
                <a:spcPts val="320"/>
              </a:spcBef>
              <a:spcAft>
                <a:spcPts val="0"/>
              </a:spcAft>
              <a:buClr>
                <a:srgbClr val="888888"/>
              </a:buClr>
              <a:buSzPts val="16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280"/>
              </a:spcBef>
              <a:spcAft>
                <a:spcPts val="0"/>
              </a:spcAft>
              <a:buClr>
                <a:srgbClr val="888888"/>
              </a:buClr>
              <a:buSzPts val="1400"/>
              <a:buNone/>
              <a:defRPr>
                <a:solidFill>
                  <a:srgbClr val="888888"/>
                </a:solidFill>
              </a:defRPr>
            </a:lvl6pPr>
            <a:lvl7pPr lvl="6" algn="ctr">
              <a:spcBef>
                <a:spcPts val="240"/>
              </a:spcBef>
              <a:spcAft>
                <a:spcPts val="0"/>
              </a:spcAft>
              <a:buClr>
                <a:srgbClr val="888888"/>
              </a:buClr>
              <a:buSzPts val="1200"/>
              <a:buNone/>
              <a:defRPr>
                <a:solidFill>
                  <a:srgbClr val="888888"/>
                </a:solidFill>
              </a:defRPr>
            </a:lvl7pPr>
            <a:lvl8pPr lvl="7" algn="ctr">
              <a:spcBef>
                <a:spcPts val="240"/>
              </a:spcBef>
              <a:spcAft>
                <a:spcPts val="0"/>
              </a:spcAft>
              <a:buClr>
                <a:srgbClr val="888888"/>
              </a:buClr>
              <a:buSzPts val="1200"/>
              <a:buNone/>
              <a:defRPr>
                <a:solidFill>
                  <a:srgbClr val="888888"/>
                </a:solidFill>
              </a:defRPr>
            </a:lvl8pPr>
            <a:lvl9pPr lvl="8" algn="ctr">
              <a:spcBef>
                <a:spcPts val="240"/>
              </a:spcBef>
              <a:spcAft>
                <a:spcPts val="0"/>
              </a:spcAft>
              <a:buClr>
                <a:srgbClr val="888888"/>
              </a:buClr>
              <a:buSzPts val="1200"/>
              <a:buNone/>
              <a:defRPr>
                <a:solidFill>
                  <a:srgbClr val="888888"/>
                </a:solidFill>
              </a:defRPr>
            </a:lvl9pPr>
          </a:lstStyle>
          <a:p>
            <a:endParaRPr/>
          </a:p>
        </p:txBody>
      </p:sp>
      <p:sp>
        <p:nvSpPr>
          <p:cNvPr id="430" name="Google Shape;430;p63"/>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1" name="Google Shape;431;p63"/>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2" name="Google Shape;432;p63"/>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3"/>
        <p:cNvGrpSpPr/>
        <p:nvPr/>
      </p:nvGrpSpPr>
      <p:grpSpPr>
        <a:xfrm>
          <a:off x="0" y="0"/>
          <a:ext cx="0" cy="0"/>
          <a:chOff x="0" y="0"/>
          <a:chExt cx="0" cy="0"/>
        </a:xfrm>
      </p:grpSpPr>
      <p:sp>
        <p:nvSpPr>
          <p:cNvPr id="434" name="Google Shape;434;p64"/>
          <p:cNvSpPr txBox="1">
            <a:spLocks noGrp="1"/>
          </p:cNvSpPr>
          <p:nvPr>
            <p:ph type="title"/>
          </p:nvPr>
        </p:nvSpPr>
        <p:spPr>
          <a:xfrm>
            <a:off x="1371600" y="1295400"/>
            <a:ext cx="64008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64"/>
          <p:cNvSpPr txBox="1">
            <a:spLocks noGrp="1"/>
          </p:cNvSpPr>
          <p:nvPr>
            <p:ph type="body" idx="1"/>
          </p:nvPr>
        </p:nvSpPr>
        <p:spPr>
          <a:xfrm>
            <a:off x="1371600" y="2438400"/>
            <a:ext cx="6400800" cy="3048001"/>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6" name="Google Shape;436;p64"/>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7" name="Google Shape;437;p64"/>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64"/>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39" name="Google Shape;439;p64" descr="flourish2.png"/>
          <p:cNvPicPr preferRelativeResize="0"/>
          <p:nvPr/>
        </p:nvPicPr>
        <p:blipFill rotWithShape="1">
          <a:blip r:embed="rId2">
            <a:alphaModFix/>
          </a:blip>
          <a:srcRect/>
          <a:stretch/>
        </p:blipFill>
        <p:spPr>
          <a:xfrm>
            <a:off x="0" y="1618488"/>
            <a:ext cx="9144000" cy="932688"/>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0"/>
        <p:cNvGrpSpPr/>
        <p:nvPr/>
      </p:nvGrpSpPr>
      <p:grpSpPr>
        <a:xfrm>
          <a:off x="0" y="0"/>
          <a:ext cx="0" cy="0"/>
          <a:chOff x="0" y="0"/>
          <a:chExt cx="0" cy="0"/>
        </a:xfrm>
      </p:grpSpPr>
      <p:sp>
        <p:nvSpPr>
          <p:cNvPr id="441" name="Google Shape;441;p65"/>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65"/>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3" name="Google Shape;443;p65"/>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44" name="Google Shape;444;p65" descr="flourish2.png"/>
          <p:cNvPicPr preferRelativeResize="0"/>
          <p:nvPr/>
        </p:nvPicPr>
        <p:blipFill rotWithShape="1">
          <a:blip r:embed="rId2">
            <a:alphaModFix/>
          </a:blip>
          <a:srcRect/>
          <a:stretch/>
        </p:blipFill>
        <p:spPr>
          <a:xfrm>
            <a:off x="0" y="2684462"/>
            <a:ext cx="9144000" cy="932688"/>
          </a:xfrm>
          <a:prstGeom prst="rect">
            <a:avLst/>
          </a:prstGeom>
          <a:noFill/>
          <a:ln>
            <a:noFill/>
          </a:ln>
        </p:spPr>
      </p:pic>
      <p:sp>
        <p:nvSpPr>
          <p:cNvPr id="445" name="Google Shape;445;p65"/>
          <p:cNvSpPr txBox="1">
            <a:spLocks noGrp="1"/>
          </p:cNvSpPr>
          <p:nvPr>
            <p:ph type="title"/>
          </p:nvPr>
        </p:nvSpPr>
        <p:spPr>
          <a:xfrm>
            <a:off x="1447800" y="3410267"/>
            <a:ext cx="6248400" cy="145637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dk1"/>
              </a:buClr>
              <a:buSzPts val="3600"/>
              <a:buFont typeface="Garamond"/>
              <a:buNone/>
              <a:defRPr sz="3600" b="0" i="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65"/>
          <p:cNvSpPr txBox="1">
            <a:spLocks noGrp="1"/>
          </p:cNvSpPr>
          <p:nvPr>
            <p:ph type="body" idx="1"/>
          </p:nvPr>
        </p:nvSpPr>
        <p:spPr>
          <a:xfrm>
            <a:off x="1447800" y="1503680"/>
            <a:ext cx="6248400" cy="1566862"/>
          </a:xfrm>
          <a:prstGeom prst="rect">
            <a:avLst/>
          </a:prstGeom>
          <a:noFill/>
          <a:ln>
            <a:noFill/>
          </a:ln>
        </p:spPr>
        <p:txBody>
          <a:bodyPr spcFirstLastPara="1" wrap="square" lIns="91425" tIns="45700" rIns="91425" bIns="45700" anchor="b" anchorCtr="0">
            <a:noAutofit/>
          </a:bodyPr>
          <a:lstStyle>
            <a:lvl1pPr marL="457200" lvl="0" indent="-228600" algn="ctr">
              <a:lnSpc>
                <a:spcPct val="150000"/>
              </a:lnSpc>
              <a:spcBef>
                <a:spcPts val="400"/>
              </a:spcBef>
              <a:spcAft>
                <a:spcPts val="0"/>
              </a:spcAft>
              <a:buClr>
                <a:srgbClr val="595959"/>
              </a:buClr>
              <a:buSzPts val="2000"/>
              <a:buNone/>
              <a:defRPr sz="2000" b="0" i="1">
                <a:solidFill>
                  <a:srgbClr val="595959"/>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pic>
        <p:nvPicPr>
          <p:cNvPr id="447" name="Google Shape;447;p65" descr="flourish2.png"/>
          <p:cNvPicPr preferRelativeResize="0"/>
          <p:nvPr/>
        </p:nvPicPr>
        <p:blipFill rotWithShape="1">
          <a:blip r:embed="rId2">
            <a:alphaModFix/>
          </a:blip>
          <a:srcRect/>
          <a:stretch/>
        </p:blipFill>
        <p:spPr>
          <a:xfrm>
            <a:off x="0" y="2684462"/>
            <a:ext cx="9144000" cy="93268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502920" y="4985590"/>
            <a:ext cx="8183880" cy="10515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8"/>
        <p:cNvGrpSpPr/>
        <p:nvPr/>
      </p:nvGrpSpPr>
      <p:grpSpPr>
        <a:xfrm>
          <a:off x="0" y="0"/>
          <a:ext cx="0" cy="0"/>
          <a:chOff x="0" y="0"/>
          <a:chExt cx="0" cy="0"/>
        </a:xfrm>
      </p:grpSpPr>
      <p:sp>
        <p:nvSpPr>
          <p:cNvPr id="449" name="Google Shape;449;p66"/>
          <p:cNvSpPr txBox="1">
            <a:spLocks noGrp="1"/>
          </p:cNvSpPr>
          <p:nvPr>
            <p:ph type="body" idx="1"/>
          </p:nvPr>
        </p:nvSpPr>
        <p:spPr>
          <a:xfrm>
            <a:off x="1371600" y="2438400"/>
            <a:ext cx="3124200" cy="31242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0" name="Google Shape;450;p66"/>
          <p:cNvSpPr txBox="1">
            <a:spLocks noGrp="1"/>
          </p:cNvSpPr>
          <p:nvPr>
            <p:ph type="title"/>
          </p:nvPr>
        </p:nvSpPr>
        <p:spPr>
          <a:xfrm>
            <a:off x="1371600" y="1295400"/>
            <a:ext cx="64008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66"/>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2" name="Google Shape;452;p66"/>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3" name="Google Shape;453;p66"/>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4" name="Google Shape;454;p66"/>
          <p:cNvSpPr txBox="1">
            <a:spLocks noGrp="1"/>
          </p:cNvSpPr>
          <p:nvPr>
            <p:ph type="body" idx="2"/>
          </p:nvPr>
        </p:nvSpPr>
        <p:spPr>
          <a:xfrm>
            <a:off x="4648200" y="2438400"/>
            <a:ext cx="3124200" cy="31242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55" name="Google Shape;455;p66" descr="flourish2.png"/>
          <p:cNvPicPr preferRelativeResize="0"/>
          <p:nvPr/>
        </p:nvPicPr>
        <p:blipFill rotWithShape="1">
          <a:blip r:embed="rId2">
            <a:alphaModFix/>
          </a:blip>
          <a:srcRect/>
          <a:stretch/>
        </p:blipFill>
        <p:spPr>
          <a:xfrm>
            <a:off x="0" y="1618488"/>
            <a:ext cx="9144000" cy="932688"/>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6"/>
        <p:cNvGrpSpPr/>
        <p:nvPr/>
      </p:nvGrpSpPr>
      <p:grpSpPr>
        <a:xfrm>
          <a:off x="0" y="0"/>
          <a:ext cx="0" cy="0"/>
          <a:chOff x="0" y="0"/>
          <a:chExt cx="0" cy="0"/>
        </a:xfrm>
      </p:grpSpPr>
      <p:pic>
        <p:nvPicPr>
          <p:cNvPr id="457" name="Google Shape;457;p67" descr="flourish2.png"/>
          <p:cNvPicPr preferRelativeResize="0"/>
          <p:nvPr/>
        </p:nvPicPr>
        <p:blipFill rotWithShape="1">
          <a:blip r:embed="rId2">
            <a:alphaModFix/>
          </a:blip>
          <a:srcRect/>
          <a:stretch/>
        </p:blipFill>
        <p:spPr>
          <a:xfrm>
            <a:off x="0" y="1618488"/>
            <a:ext cx="9144000" cy="932688"/>
          </a:xfrm>
          <a:prstGeom prst="rect">
            <a:avLst/>
          </a:prstGeom>
          <a:noFill/>
          <a:ln>
            <a:noFill/>
          </a:ln>
        </p:spPr>
      </p:pic>
      <p:sp>
        <p:nvSpPr>
          <p:cNvPr id="458" name="Google Shape;458;p67"/>
          <p:cNvSpPr txBox="1">
            <a:spLocks noGrp="1"/>
          </p:cNvSpPr>
          <p:nvPr>
            <p:ph type="body" idx="1"/>
          </p:nvPr>
        </p:nvSpPr>
        <p:spPr>
          <a:xfrm>
            <a:off x="1371600" y="2819400"/>
            <a:ext cx="3124200" cy="27432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9" name="Google Shape;459;p67"/>
          <p:cNvSpPr txBox="1">
            <a:spLocks noGrp="1"/>
          </p:cNvSpPr>
          <p:nvPr>
            <p:ph type="body" idx="2"/>
          </p:nvPr>
        </p:nvSpPr>
        <p:spPr>
          <a:xfrm>
            <a:off x="4648200" y="2819400"/>
            <a:ext cx="3124200" cy="27432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0" name="Google Shape;460;p67"/>
          <p:cNvSpPr txBox="1">
            <a:spLocks noGrp="1"/>
          </p:cNvSpPr>
          <p:nvPr>
            <p:ph type="title"/>
          </p:nvPr>
        </p:nvSpPr>
        <p:spPr>
          <a:xfrm>
            <a:off x="1371600" y="1295400"/>
            <a:ext cx="64008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36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67"/>
          <p:cNvSpPr txBox="1">
            <a:spLocks noGrp="1"/>
          </p:cNvSpPr>
          <p:nvPr>
            <p:ph type="body" idx="3"/>
          </p:nvPr>
        </p:nvSpPr>
        <p:spPr>
          <a:xfrm>
            <a:off x="1371600" y="2362201"/>
            <a:ext cx="3125788" cy="451338"/>
          </a:xfrm>
          <a:prstGeom prst="rect">
            <a:avLst/>
          </a:prstGeom>
          <a:noFill/>
          <a:ln>
            <a:noFill/>
          </a:ln>
        </p:spPr>
        <p:txBody>
          <a:bodyPr spcFirstLastPara="1" wrap="square" lIns="91425" tIns="45700" rIns="91425" bIns="45700" anchor="b" anchorCtr="0">
            <a:noAutofit/>
          </a:bodyPr>
          <a:lstStyle>
            <a:lvl1pPr marL="457200" lvl="0" indent="-228600" algn="ctr">
              <a:lnSpc>
                <a:spcPct val="150000"/>
              </a:lnSpc>
              <a:spcBef>
                <a:spcPts val="360"/>
              </a:spcBef>
              <a:spcAft>
                <a:spcPts val="0"/>
              </a:spcAft>
              <a:buClr>
                <a:schemeClr val="dk1"/>
              </a:buClr>
              <a:buSzPts val="1800"/>
              <a:buNone/>
              <a:defRPr sz="18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2" name="Google Shape;462;p67"/>
          <p:cNvSpPr txBox="1">
            <a:spLocks noGrp="1"/>
          </p:cNvSpPr>
          <p:nvPr>
            <p:ph type="body" idx="4"/>
          </p:nvPr>
        </p:nvSpPr>
        <p:spPr>
          <a:xfrm>
            <a:off x="4645025" y="2359152"/>
            <a:ext cx="3127375" cy="448056"/>
          </a:xfrm>
          <a:prstGeom prst="rect">
            <a:avLst/>
          </a:prstGeom>
          <a:noFill/>
          <a:ln>
            <a:noFill/>
          </a:ln>
        </p:spPr>
        <p:txBody>
          <a:bodyPr spcFirstLastPara="1" wrap="square" lIns="91425" tIns="45700" rIns="91425" bIns="45700" anchor="b" anchorCtr="0">
            <a:noAutofit/>
          </a:bodyPr>
          <a:lstStyle>
            <a:lvl1pPr marL="457200" lvl="0" indent="-228600" algn="ctr">
              <a:lnSpc>
                <a:spcPct val="150000"/>
              </a:lnSpc>
              <a:spcBef>
                <a:spcPts val="360"/>
              </a:spcBef>
              <a:spcAft>
                <a:spcPts val="0"/>
              </a:spcAft>
              <a:buClr>
                <a:schemeClr val="dk1"/>
              </a:buClr>
              <a:buSzPts val="1800"/>
              <a:buNone/>
              <a:defRPr sz="18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3" name="Google Shape;463;p67"/>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4" name="Google Shape;464;p67"/>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5" name="Google Shape;465;p67"/>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6"/>
        <p:cNvGrpSpPr/>
        <p:nvPr/>
      </p:nvGrpSpPr>
      <p:grpSpPr>
        <a:xfrm>
          <a:off x="0" y="0"/>
          <a:ext cx="0" cy="0"/>
          <a:chOff x="0" y="0"/>
          <a:chExt cx="0" cy="0"/>
        </a:xfrm>
      </p:grpSpPr>
      <p:sp>
        <p:nvSpPr>
          <p:cNvPr id="467" name="Google Shape;467;p68"/>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68"/>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68"/>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0"/>
        <p:cNvGrpSpPr/>
        <p:nvPr/>
      </p:nvGrpSpPr>
      <p:grpSpPr>
        <a:xfrm>
          <a:off x="0" y="0"/>
          <a:ext cx="0" cy="0"/>
          <a:chOff x="0" y="0"/>
          <a:chExt cx="0" cy="0"/>
        </a:xfrm>
      </p:grpSpPr>
      <p:sp>
        <p:nvSpPr>
          <p:cNvPr id="471" name="Google Shape;471;p69"/>
          <p:cNvSpPr txBox="1">
            <a:spLocks noGrp="1"/>
          </p:cNvSpPr>
          <p:nvPr>
            <p:ph type="title"/>
          </p:nvPr>
        </p:nvSpPr>
        <p:spPr>
          <a:xfrm>
            <a:off x="4953001" y="1676400"/>
            <a:ext cx="2819399" cy="5994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700"/>
              <a:buFont typeface="Garamond"/>
              <a:buNone/>
              <a:defRPr sz="17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2" name="Google Shape;472;p69"/>
          <p:cNvSpPr txBox="1">
            <a:spLocks noGrp="1"/>
          </p:cNvSpPr>
          <p:nvPr>
            <p:ph type="body" idx="1"/>
          </p:nvPr>
        </p:nvSpPr>
        <p:spPr>
          <a:xfrm>
            <a:off x="4953001" y="2275840"/>
            <a:ext cx="2819399" cy="2905760"/>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73" name="Google Shape;473;p69"/>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69"/>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69"/>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6" name="Google Shape;476;p69"/>
          <p:cNvSpPr txBox="1">
            <a:spLocks noGrp="1"/>
          </p:cNvSpPr>
          <p:nvPr>
            <p:ph type="body" idx="2"/>
          </p:nvPr>
        </p:nvSpPr>
        <p:spPr>
          <a:xfrm>
            <a:off x="1371600" y="1676400"/>
            <a:ext cx="3276600" cy="35052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7"/>
        <p:cNvGrpSpPr/>
        <p:nvPr/>
      </p:nvGrpSpPr>
      <p:grpSpPr>
        <a:xfrm>
          <a:off x="0" y="0"/>
          <a:ext cx="0" cy="0"/>
          <a:chOff x="0" y="0"/>
          <a:chExt cx="0" cy="0"/>
        </a:xfrm>
      </p:grpSpPr>
      <p:sp>
        <p:nvSpPr>
          <p:cNvPr id="478" name="Google Shape;478;p70"/>
          <p:cNvSpPr/>
          <p:nvPr/>
        </p:nvSpPr>
        <p:spPr>
          <a:xfrm>
            <a:off x="1463040" y="1847088"/>
            <a:ext cx="3090672" cy="3090672"/>
          </a:xfrm>
          <a:prstGeom prst="plaque">
            <a:avLst>
              <a:gd name="adj" fmla="val 8438"/>
            </a:avLst>
          </a:prstGeom>
          <a:noFill/>
          <a:ln w="9525" cap="flat" cmpd="sng">
            <a:solidFill>
              <a:schemeClr val="dk2">
                <a:alpha val="1686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479" name="Google Shape;479;p70"/>
          <p:cNvSpPr txBox="1">
            <a:spLocks noGrp="1"/>
          </p:cNvSpPr>
          <p:nvPr>
            <p:ph type="title"/>
          </p:nvPr>
        </p:nvSpPr>
        <p:spPr>
          <a:xfrm>
            <a:off x="4953000" y="1676400"/>
            <a:ext cx="2819400" cy="59944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700"/>
              <a:buFont typeface="Garamond"/>
              <a:buNone/>
              <a:defRPr sz="17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70"/>
          <p:cNvSpPr>
            <a:spLocks noGrp="1"/>
          </p:cNvSpPr>
          <p:nvPr>
            <p:ph type="pic" idx="2"/>
          </p:nvPr>
        </p:nvSpPr>
        <p:spPr>
          <a:xfrm>
            <a:off x="1524000" y="1905000"/>
            <a:ext cx="2971800" cy="2971800"/>
          </a:xfrm>
          <a:prstGeom prst="plaque">
            <a:avLst>
              <a:gd name="adj" fmla="val 8341"/>
            </a:avLst>
          </a:prstGeom>
          <a:solidFill>
            <a:srgbClr val="F2F2F2">
              <a:alpha val="34901"/>
            </a:srgbClr>
          </a:solidFill>
          <a:ln>
            <a:noFill/>
          </a:ln>
        </p:spPr>
        <p:txBody>
          <a:bodyPr spcFirstLastPara="1" wrap="square" lIns="91425" tIns="45700" rIns="91425" bIns="45700" anchor="t" anchorCtr="0">
            <a:noAutofit/>
          </a:bodyPr>
          <a:lstStyle>
            <a:lvl1pPr marR="0" lvl="0" algn="ctr" rtl="0">
              <a:lnSpc>
                <a:spcPct val="150000"/>
              </a:lnSpc>
              <a:spcBef>
                <a:spcPts val="360"/>
              </a:spcBef>
              <a:spcAft>
                <a:spcPts val="0"/>
              </a:spcAft>
              <a:buClr>
                <a:schemeClr val="dk2"/>
              </a:buClr>
              <a:buSzPts val="1800"/>
              <a:buFont typeface="Noto Sans Symbols"/>
              <a:buNone/>
              <a:defRPr sz="1800" b="0" i="0" u="none" strike="noStrike" cap="none">
                <a:solidFill>
                  <a:schemeClr val="dk2"/>
                </a:solidFill>
                <a:latin typeface="Garamond"/>
                <a:ea typeface="Garamond"/>
                <a:cs typeface="Garamond"/>
                <a:sym typeface="Garamond"/>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Garamond"/>
                <a:ea typeface="Garamond"/>
                <a:cs typeface="Garamond"/>
                <a:sym typeface="Garamond"/>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Garamond"/>
                <a:ea typeface="Garamond"/>
                <a:cs typeface="Garamond"/>
                <a:sym typeface="Garamond"/>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9pPr>
          </a:lstStyle>
          <a:p>
            <a:endParaRPr/>
          </a:p>
        </p:txBody>
      </p:sp>
      <p:sp>
        <p:nvSpPr>
          <p:cNvPr id="481" name="Google Shape;481;p70"/>
          <p:cNvSpPr txBox="1">
            <a:spLocks noGrp="1"/>
          </p:cNvSpPr>
          <p:nvPr>
            <p:ph type="body" idx="1"/>
          </p:nvPr>
        </p:nvSpPr>
        <p:spPr>
          <a:xfrm>
            <a:off x="4953000" y="2276856"/>
            <a:ext cx="2819400" cy="2875280"/>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2" name="Google Shape;482;p70"/>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3" name="Google Shape;483;p70"/>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4" name="Google Shape;484;p70"/>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5"/>
        <p:cNvGrpSpPr/>
        <p:nvPr/>
      </p:nvGrpSpPr>
      <p:grpSpPr>
        <a:xfrm>
          <a:off x="0" y="0"/>
          <a:ext cx="0" cy="0"/>
          <a:chOff x="0" y="0"/>
          <a:chExt cx="0" cy="0"/>
        </a:xfrm>
      </p:grpSpPr>
      <p:sp>
        <p:nvSpPr>
          <p:cNvPr id="486" name="Google Shape;486;p71"/>
          <p:cNvSpPr txBox="1">
            <a:spLocks noGrp="1"/>
          </p:cNvSpPr>
          <p:nvPr>
            <p:ph type="title"/>
          </p:nvPr>
        </p:nvSpPr>
        <p:spPr>
          <a:xfrm>
            <a:off x="1371600" y="1295400"/>
            <a:ext cx="64008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7" name="Google Shape;487;p71"/>
          <p:cNvSpPr txBox="1">
            <a:spLocks noGrp="1"/>
          </p:cNvSpPr>
          <p:nvPr>
            <p:ph type="body" idx="1"/>
          </p:nvPr>
        </p:nvSpPr>
        <p:spPr>
          <a:xfrm rot="5400000">
            <a:off x="2857499" y="571501"/>
            <a:ext cx="3429001" cy="64008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8" name="Google Shape;488;p71"/>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9" name="Google Shape;489;p71"/>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0" name="Google Shape;490;p71"/>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91"/>
        <p:cNvGrpSpPr/>
        <p:nvPr/>
      </p:nvGrpSpPr>
      <p:grpSpPr>
        <a:xfrm>
          <a:off x="0" y="0"/>
          <a:ext cx="0" cy="0"/>
          <a:chOff x="0" y="0"/>
          <a:chExt cx="0" cy="0"/>
        </a:xfrm>
      </p:grpSpPr>
      <p:sp>
        <p:nvSpPr>
          <p:cNvPr id="492" name="Google Shape;492;p72"/>
          <p:cNvSpPr txBox="1">
            <a:spLocks noGrp="1"/>
          </p:cNvSpPr>
          <p:nvPr>
            <p:ph type="title"/>
          </p:nvPr>
        </p:nvSpPr>
        <p:spPr>
          <a:xfrm rot="5400000">
            <a:off x="5118100" y="2720341"/>
            <a:ext cx="4318000" cy="12954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3" name="Google Shape;493;p72"/>
          <p:cNvSpPr txBox="1">
            <a:spLocks noGrp="1"/>
          </p:cNvSpPr>
          <p:nvPr>
            <p:ph type="body" idx="1"/>
          </p:nvPr>
        </p:nvSpPr>
        <p:spPr>
          <a:xfrm rot="5400000">
            <a:off x="1752599" y="762000"/>
            <a:ext cx="4267201" cy="5181600"/>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4" name="Google Shape;494;p72"/>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5" name="Google Shape;495;p72"/>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6" name="Google Shape;496;p72"/>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6"/>
        <p:cNvGrpSpPr/>
        <p:nvPr/>
      </p:nvGrpSpPr>
      <p:grpSpPr>
        <a:xfrm>
          <a:off x="0" y="0"/>
          <a:ext cx="0" cy="0"/>
          <a:chOff x="0" y="0"/>
          <a:chExt cx="0" cy="0"/>
        </a:xfrm>
      </p:grpSpPr>
      <p:sp>
        <p:nvSpPr>
          <p:cNvPr id="57" name="Google Shape;57;p8"/>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58" name="Google Shape;58;p8"/>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5538784" y="533400"/>
            <a:ext cx="2971800" cy="914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200"/>
              <a:buFont typeface="Verdana"/>
              <a:buNone/>
              <a:defRPr sz="2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538847" y="1447802"/>
            <a:ext cx="2971800" cy="4206112"/>
          </a:xfrm>
          <a:prstGeom prst="rect">
            <a:avLst/>
          </a:prstGeom>
          <a:noFill/>
          <a:ln>
            <a:noFill/>
          </a:ln>
        </p:spPr>
        <p:txBody>
          <a:bodyPr spcFirstLastPara="1" wrap="square" lIns="91425" tIns="91425" rIns="91425" bIns="45700" anchor="t" anchorCtr="0">
            <a:noAutofit/>
          </a:bodyPr>
          <a:lstStyle>
            <a:lvl1pPr marL="457200" marR="18288" lvl="0" indent="-228600" algn="l">
              <a:spcBef>
                <a:spcPts val="0"/>
              </a:spcBef>
              <a:spcAft>
                <a:spcPts val="0"/>
              </a:spcAft>
              <a:buSzPts val="1120"/>
              <a:buNone/>
              <a:defRPr sz="1400">
                <a:solidFill>
                  <a:schemeClr val="dk1"/>
                </a:solidFill>
              </a:defRPr>
            </a:lvl1pPr>
            <a:lvl2pPr marL="914400" lvl="1" indent="-228600" algn="l">
              <a:spcBef>
                <a:spcPts val="250"/>
              </a:spcBef>
              <a:spcAft>
                <a:spcPts val="0"/>
              </a:spcAft>
              <a:buSzPts val="1200"/>
              <a:buNone/>
              <a:defRPr sz="1200">
                <a:solidFill>
                  <a:schemeClr val="dk1"/>
                </a:solidFill>
              </a:defRPr>
            </a:lvl2pPr>
            <a:lvl3pPr marL="1371600" lvl="2" indent="-228600" algn="l">
              <a:spcBef>
                <a:spcPts val="250"/>
              </a:spcBef>
              <a:spcAft>
                <a:spcPts val="0"/>
              </a:spcAft>
              <a:buSzPts val="1000"/>
              <a:buNone/>
              <a:defRPr sz="1000">
                <a:solidFill>
                  <a:schemeClr val="dk1"/>
                </a:solidFill>
              </a:defRPr>
            </a:lvl3pPr>
            <a:lvl4pPr marL="1828800" lvl="3" indent="-228600" algn="l">
              <a:spcBef>
                <a:spcPts val="230"/>
              </a:spcBef>
              <a:spcAft>
                <a:spcPts val="0"/>
              </a:spcAft>
              <a:buSzPts val="1008"/>
              <a:buNone/>
              <a:defRPr sz="900">
                <a:solidFill>
                  <a:schemeClr val="dk1"/>
                </a:solidFill>
              </a:defRPr>
            </a:lvl4pPr>
            <a:lvl5pPr marL="2286000" lvl="4" indent="-228600" algn="l">
              <a:spcBef>
                <a:spcPts val="250"/>
              </a:spcBef>
              <a:spcAft>
                <a:spcPts val="0"/>
              </a:spcAft>
              <a:buSzPts val="900"/>
              <a:buNone/>
              <a:defRPr sz="900">
                <a:solidFill>
                  <a:schemeClr val="dk1"/>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64" name="Google Shape;64;p9"/>
          <p:cNvSpPr txBox="1">
            <a:spLocks noGrp="1"/>
          </p:cNvSpPr>
          <p:nvPr>
            <p:ph type="body" idx="2"/>
          </p:nvPr>
        </p:nvSpPr>
        <p:spPr>
          <a:xfrm>
            <a:off x="761372" y="930144"/>
            <a:ext cx="4626159" cy="4724402"/>
          </a:xfrm>
          <a:prstGeom prst="rect">
            <a:avLst/>
          </a:prstGeom>
          <a:noFill/>
          <a:ln>
            <a:noFill/>
          </a:ln>
        </p:spPr>
        <p:txBody>
          <a:bodyPr spcFirstLastPara="1" wrap="square" lIns="182875" tIns="91425" rIns="91425" bIns="45700" anchor="t" anchorCtr="0">
            <a:noAutofit/>
          </a:bodyPr>
          <a:lstStyle>
            <a:lvl1pPr marL="457200" lvl="0" indent="-370840" algn="l">
              <a:spcBef>
                <a:spcPts val="250"/>
              </a:spcBef>
              <a:spcAft>
                <a:spcPts val="0"/>
              </a:spcAft>
              <a:buSzPts val="2240"/>
              <a:buChar char="⚫"/>
              <a:defRPr sz="2800">
                <a:solidFill>
                  <a:schemeClr val="dk1"/>
                </a:solidFill>
              </a:defRPr>
            </a:lvl1pPr>
            <a:lvl2pPr marL="914400" lvl="1" indent="-393700" algn="l">
              <a:spcBef>
                <a:spcPts val="250"/>
              </a:spcBef>
              <a:spcAft>
                <a:spcPts val="0"/>
              </a:spcAft>
              <a:buSzPts val="2600"/>
              <a:buChar char="◦"/>
              <a:defRPr sz="2600">
                <a:solidFill>
                  <a:schemeClr val="dk1"/>
                </a:solidFill>
              </a:defRPr>
            </a:lvl2pPr>
            <a:lvl3pPr marL="1371600" lvl="2" indent="-381000" algn="l">
              <a:spcBef>
                <a:spcPts val="250"/>
              </a:spcBef>
              <a:spcAft>
                <a:spcPts val="0"/>
              </a:spcAft>
              <a:buSzPts val="2400"/>
              <a:buChar char="●"/>
              <a:defRPr sz="2400">
                <a:solidFill>
                  <a:schemeClr val="dk1"/>
                </a:solidFill>
              </a:defRPr>
            </a:lvl3pPr>
            <a:lvl4pPr marL="1828800" lvl="3" indent="-370839" algn="l">
              <a:spcBef>
                <a:spcPts val="230"/>
              </a:spcBef>
              <a:spcAft>
                <a:spcPts val="0"/>
              </a:spcAft>
              <a:buSzPts val="2240"/>
              <a:buChar char="◦"/>
              <a:defRPr sz="2000">
                <a:solidFill>
                  <a:schemeClr val="dk1"/>
                </a:solidFill>
              </a:defRPr>
            </a:lvl4pPr>
            <a:lvl5pPr marL="2286000" lvl="4" indent="-355600" algn="l">
              <a:spcBef>
                <a:spcPts val="250"/>
              </a:spcBef>
              <a:spcAft>
                <a:spcPts val="0"/>
              </a:spcAft>
              <a:buSzPts val="2000"/>
              <a:buChar char="●"/>
              <a:defRPr sz="2000">
                <a:solidFill>
                  <a:schemeClr val="dk1"/>
                </a:solidFill>
              </a:defRPr>
            </a:lvl5pPr>
            <a:lvl6pPr marL="2743200" lvl="5" indent="-228600" algn="l">
              <a:spcBef>
                <a:spcPts val="250"/>
              </a:spcBef>
              <a:spcAft>
                <a:spcPts val="0"/>
              </a:spcAft>
              <a:buSzPts val="1700"/>
              <a:buNone/>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65" name="Google Shape;65;p9"/>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70" name="Google Shape;70;p10"/>
          <p:cNvSpPr/>
          <p:nvPr/>
        </p:nvSpPr>
        <p:spPr>
          <a:xfrm>
            <a:off x="6400800" y="434162"/>
            <a:ext cx="2324605" cy="4343400"/>
          </a:xfrm>
          <a:prstGeom prst="round1Rect">
            <a:avLst>
              <a:gd name="adj" fmla="val 2748"/>
            </a:avLst>
          </a:prstGeom>
          <a:solidFill>
            <a:srgbClr val="1C1C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71" name="Google Shape;71;p10"/>
          <p:cNvSpPr txBox="1">
            <a:spLocks noGrp="1"/>
          </p:cNvSpPr>
          <p:nvPr>
            <p:ph type="title"/>
          </p:nvPr>
        </p:nvSpPr>
        <p:spPr>
          <a:xfrm>
            <a:off x="457200" y="5012056"/>
            <a:ext cx="8229600" cy="10515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78766F"/>
              </a:buClr>
              <a:buSzPts val="3600"/>
              <a:buFont typeface="Verdana"/>
              <a:buNone/>
              <a:defRPr sz="3600" b="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6462712" y="533400"/>
            <a:ext cx="2240280" cy="4211480"/>
          </a:xfrm>
          <a:prstGeom prst="rect">
            <a:avLst/>
          </a:prstGeom>
          <a:noFill/>
          <a:ln>
            <a:noFill/>
          </a:ln>
        </p:spPr>
        <p:txBody>
          <a:bodyPr spcFirstLastPara="1" wrap="square" lIns="91425" tIns="91425" rIns="91425" bIns="45700" anchor="t" anchorCtr="0">
            <a:noAutofit/>
          </a:bodyPr>
          <a:lstStyle>
            <a:lvl1pPr marL="457200" lvl="0" indent="-228600" algn="l">
              <a:spcBef>
                <a:spcPts val="0"/>
              </a:spcBef>
              <a:spcAft>
                <a:spcPts val="0"/>
              </a:spcAft>
              <a:buSzPts val="1120"/>
              <a:buNone/>
              <a:defRPr sz="1400">
                <a:solidFill>
                  <a:srgbClr val="FFFFFF"/>
                </a:solidFill>
              </a:defRPr>
            </a:lvl1pPr>
            <a:lvl2pPr marL="914400" lvl="1" indent="-304800" algn="l">
              <a:spcBef>
                <a:spcPts val="250"/>
              </a:spcBef>
              <a:spcAft>
                <a:spcPts val="0"/>
              </a:spcAft>
              <a:buSzPts val="1200"/>
              <a:buChar char="◦"/>
              <a:defRPr sz="1200">
                <a:solidFill>
                  <a:srgbClr val="FFFFFF"/>
                </a:solidFill>
              </a:defRPr>
            </a:lvl2pPr>
            <a:lvl3pPr marL="1371600" lvl="2" indent="-292100" algn="l">
              <a:spcBef>
                <a:spcPts val="250"/>
              </a:spcBef>
              <a:spcAft>
                <a:spcPts val="0"/>
              </a:spcAft>
              <a:buSzPts val="1000"/>
              <a:buChar char="●"/>
              <a:defRPr sz="1000">
                <a:solidFill>
                  <a:srgbClr val="FFFFFF"/>
                </a:solidFill>
              </a:defRPr>
            </a:lvl3pPr>
            <a:lvl4pPr marL="1828800" lvl="3" indent="-292608" algn="l">
              <a:spcBef>
                <a:spcPts val="230"/>
              </a:spcBef>
              <a:spcAft>
                <a:spcPts val="0"/>
              </a:spcAft>
              <a:buSzPts val="1008"/>
              <a:buChar char="◦"/>
              <a:defRPr sz="900">
                <a:solidFill>
                  <a:srgbClr val="FFFFFF"/>
                </a:solidFill>
              </a:defRPr>
            </a:lvl4pPr>
            <a:lvl5pPr marL="2286000" lvl="4" indent="-285750" algn="l">
              <a:spcBef>
                <a:spcPts val="250"/>
              </a:spcBef>
              <a:spcAft>
                <a:spcPts val="0"/>
              </a:spcAft>
              <a:buSzPts val="900"/>
              <a:buChar char="●"/>
              <a:defRPr sz="900">
                <a:solidFill>
                  <a:srgbClr val="FFFFFF"/>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7"/>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73" name="Google Shape;73;p10"/>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0"/>
          <p:cNvSpPr>
            <a:spLocks noGrp="1"/>
          </p:cNvSpPr>
          <p:nvPr>
            <p:ph type="pic" idx="2"/>
          </p:nvPr>
        </p:nvSpPr>
        <p:spPr>
          <a:xfrm>
            <a:off x="421480" y="435768"/>
            <a:ext cx="5925312" cy="4343400"/>
          </a:xfrm>
          <a:prstGeom prst="snipRoundRect">
            <a:avLst>
              <a:gd name="adj1" fmla="val 1040"/>
              <a:gd name="adj2" fmla="val 0"/>
            </a:avLst>
          </a:prstGeom>
          <a:solidFill>
            <a:srgbClr val="4F4D49"/>
          </a:solidFill>
          <a:ln>
            <a:noFill/>
          </a:ln>
        </p:spPr>
        <p:txBody>
          <a:bodyPr spcFirstLastPara="1" wrap="square" lIns="182875" tIns="91425" rIns="91425" bIns="45700" anchor="t" anchorCtr="0">
            <a:noAutofit/>
          </a:bodyPr>
          <a:lstStyle>
            <a:lvl1pPr marR="0" lvl="0" algn="l" rtl="0">
              <a:spcBef>
                <a:spcPts val="250"/>
              </a:spcBef>
              <a:spcAft>
                <a:spcPts val="0"/>
              </a:spcAft>
              <a:buClr>
                <a:schemeClr val="accent1"/>
              </a:buClr>
              <a:buSzPts val="256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R="0" lvl="2" algn="l" rtl="0">
              <a:spcBef>
                <a:spcPts val="250"/>
              </a:spcBef>
              <a:spcAft>
                <a:spcPts val="0"/>
              </a:spcAft>
              <a:buClr>
                <a:srgbClr val="EF323E"/>
              </a:buClr>
              <a:buSzPts val="2200"/>
              <a:buFont typeface="Noto Sans Symbols"/>
              <a:buChar char="●"/>
              <a:defRPr sz="2200" b="0" i="0" u="none" strike="noStrike" cap="none">
                <a:solidFill>
                  <a:schemeClr val="dk1"/>
                </a:solidFill>
                <a:latin typeface="Verdana"/>
                <a:ea typeface="Verdana"/>
                <a:cs typeface="Verdana"/>
                <a:sym typeface="Verdana"/>
              </a:defRPr>
            </a:lvl3pPr>
            <a:lvl4pPr marR="0" lvl="3" algn="l" rtl="0">
              <a:spcBef>
                <a:spcPts val="230"/>
              </a:spcBef>
              <a:spcAft>
                <a:spcPts val="0"/>
              </a:spcAft>
              <a:buClr>
                <a:srgbClr val="EF323E"/>
              </a:buClr>
              <a:buSzPts val="2128"/>
              <a:buFont typeface="Verdana"/>
              <a:buChar char="◦"/>
              <a:defRPr sz="1900" b="0" i="0" u="none" strike="noStrike" cap="none">
                <a:solidFill>
                  <a:schemeClr val="dk1"/>
                </a:solidFill>
                <a:latin typeface="Verdana"/>
                <a:ea typeface="Verdana"/>
                <a:cs typeface="Verdana"/>
                <a:sym typeface="Verdana"/>
              </a:defRPr>
            </a:lvl4pPr>
            <a:lvl5pPr marR="0" lvl="4" algn="l" rtl="0">
              <a:spcBef>
                <a:spcPts val="250"/>
              </a:spcBef>
              <a:spcAft>
                <a:spcPts val="0"/>
              </a:spcAft>
              <a:buClr>
                <a:srgbClr val="4882BE"/>
              </a:buClr>
              <a:buSzPts val="1800"/>
              <a:buFont typeface="Noto Sans Symbols"/>
              <a:buChar char="●"/>
              <a:defRPr sz="1800" b="0" i="0" u="none" strike="noStrike" cap="none">
                <a:solidFill>
                  <a:schemeClr val="dk1"/>
                </a:solidFill>
                <a:latin typeface="Verdana"/>
                <a:ea typeface="Verdana"/>
                <a:cs typeface="Verdana"/>
                <a:sym typeface="Verdana"/>
              </a:defRPr>
            </a:lvl5pPr>
            <a:lvl6pPr marR="0" lvl="5" algn="l" rtl="0">
              <a:spcBef>
                <a:spcPts val="250"/>
              </a:spcBef>
              <a:spcAft>
                <a:spcPts val="0"/>
              </a:spcAft>
              <a:buClr>
                <a:srgbClr val="4882BE"/>
              </a:buClr>
              <a:buSzPts val="1700"/>
              <a:buFont typeface="Verdana"/>
              <a:buChar char="◦"/>
              <a:defRPr sz="1700" b="0" i="0" u="none" strike="noStrike" cap="none">
                <a:solidFill>
                  <a:schemeClr val="dk1"/>
                </a:solidFill>
                <a:latin typeface="Verdana"/>
                <a:ea typeface="Verdana"/>
                <a:cs typeface="Verdana"/>
                <a:sym typeface="Verdana"/>
              </a:defRPr>
            </a:lvl6pPr>
            <a:lvl7pPr marR="0" lvl="6"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a:ea typeface="Verdana"/>
                <a:cs typeface="Verdana"/>
                <a:sym typeface="Verdana"/>
              </a:defRPr>
            </a:lvl7pPr>
            <a:lvl8pPr marR="0" lvl="7" algn="l" rtl="0">
              <a:spcBef>
                <a:spcPts val="257"/>
              </a:spcBef>
              <a:spcAft>
                <a:spcPts val="0"/>
              </a:spcAft>
              <a:buClr>
                <a:srgbClr val="4882BE"/>
              </a:buClr>
              <a:buSzPts val="1500"/>
              <a:buFont typeface="Verdana"/>
              <a:buChar char="◦"/>
              <a:defRPr sz="1500" b="0" i="0" u="none" strike="noStrike" cap="none">
                <a:solidFill>
                  <a:schemeClr val="dk1"/>
                </a:solidFill>
                <a:latin typeface="Verdana"/>
                <a:ea typeface="Verdana"/>
                <a:cs typeface="Verdana"/>
                <a:sym typeface="Verdana"/>
              </a:defRPr>
            </a:lvl8pPr>
            <a:lvl9pPr marR="0" lvl="8"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7" name="Google Shape;7;p1"/>
          <p:cNvSpPr/>
          <p:nvPr/>
        </p:nvSpPr>
        <p:spPr>
          <a:xfrm>
            <a:off x="418596" y="434162"/>
            <a:ext cx="8306809" cy="5486400"/>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8" name="Google Shape;8;p1"/>
          <p:cNvSpPr txBox="1">
            <a:spLocks noGrp="1"/>
          </p:cNvSpPr>
          <p:nvPr>
            <p:ph type="title"/>
          </p:nvPr>
        </p:nvSpPr>
        <p:spPr>
          <a:xfrm>
            <a:off x="502920" y="4985590"/>
            <a:ext cx="8183880" cy="10515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FF8C3C"/>
              </a:buClr>
              <a:buSzPts val="3600"/>
              <a:buFont typeface="Verdana"/>
              <a:buNone/>
              <a:defRPr sz="3600" b="1" i="0" u="none" strike="noStrike" cap="non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502920" y="530352"/>
            <a:ext cx="8183880" cy="4187952"/>
          </a:xfrm>
          <a:prstGeom prst="rect">
            <a:avLst/>
          </a:prstGeom>
          <a:noFill/>
          <a:ln>
            <a:noFill/>
          </a:ln>
        </p:spPr>
        <p:txBody>
          <a:bodyPr spcFirstLastPara="1" wrap="square" lIns="182875" tIns="91425" rIns="91425" bIns="45700" anchor="t" anchorCtr="0">
            <a:noAutofit/>
          </a:bodyPr>
          <a:lstStyle>
            <a:lvl1pPr marL="457200" marR="0" lvl="0" indent="-370840" algn="l" rtl="0">
              <a:spcBef>
                <a:spcPts val="250"/>
              </a:spcBef>
              <a:spcAft>
                <a:spcPts val="0"/>
              </a:spcAft>
              <a:buClr>
                <a:schemeClr val="accent1"/>
              </a:buClr>
              <a:buSzPts val="224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EF323E"/>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30"/>
              </a:spcBef>
              <a:spcAft>
                <a:spcPts val="0"/>
              </a:spcAft>
              <a:buClr>
                <a:srgbClr val="EF323E"/>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4882BE"/>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4882BE"/>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4882BE"/>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0" name="Google Shape;10;p1"/>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rgbClr val="A5A29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 name="Google Shape;11;p1"/>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A5A29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A5A298"/>
                </a:solidFill>
                <a:latin typeface="Verdana"/>
                <a:ea typeface="Verdana"/>
                <a:cs typeface="Verdana"/>
                <a:sym typeface="Verdana"/>
              </a:defRPr>
            </a:lvl1pPr>
            <a:lvl2pPr marL="0" marR="0" lvl="1" indent="0" algn="r" rtl="0">
              <a:spcBef>
                <a:spcPts val="0"/>
              </a:spcBef>
              <a:buNone/>
              <a:defRPr sz="1000" b="0" i="0" u="none" strike="noStrike" cap="none">
                <a:solidFill>
                  <a:srgbClr val="A5A298"/>
                </a:solidFill>
                <a:latin typeface="Verdana"/>
                <a:ea typeface="Verdana"/>
                <a:cs typeface="Verdana"/>
                <a:sym typeface="Verdana"/>
              </a:defRPr>
            </a:lvl2pPr>
            <a:lvl3pPr marL="0" marR="0" lvl="2" indent="0" algn="r" rtl="0">
              <a:spcBef>
                <a:spcPts val="0"/>
              </a:spcBef>
              <a:buNone/>
              <a:defRPr sz="1000" b="0" i="0" u="none" strike="noStrike" cap="none">
                <a:solidFill>
                  <a:srgbClr val="A5A298"/>
                </a:solidFill>
                <a:latin typeface="Verdana"/>
                <a:ea typeface="Verdana"/>
                <a:cs typeface="Verdana"/>
                <a:sym typeface="Verdana"/>
              </a:defRPr>
            </a:lvl3pPr>
            <a:lvl4pPr marL="0" marR="0" lvl="3" indent="0" algn="r" rtl="0">
              <a:spcBef>
                <a:spcPts val="0"/>
              </a:spcBef>
              <a:buNone/>
              <a:defRPr sz="1000" b="0" i="0" u="none" strike="noStrike" cap="none">
                <a:solidFill>
                  <a:srgbClr val="A5A298"/>
                </a:solidFill>
                <a:latin typeface="Verdana"/>
                <a:ea typeface="Verdana"/>
                <a:cs typeface="Verdana"/>
                <a:sym typeface="Verdana"/>
              </a:defRPr>
            </a:lvl4pPr>
            <a:lvl5pPr marL="0" marR="0" lvl="4" indent="0" algn="r" rtl="0">
              <a:spcBef>
                <a:spcPts val="0"/>
              </a:spcBef>
              <a:buNone/>
              <a:defRPr sz="1000" b="0" i="0" u="none" strike="noStrike" cap="none">
                <a:solidFill>
                  <a:srgbClr val="A5A298"/>
                </a:solidFill>
                <a:latin typeface="Verdana"/>
                <a:ea typeface="Verdana"/>
                <a:cs typeface="Verdana"/>
                <a:sym typeface="Verdana"/>
              </a:defRPr>
            </a:lvl5pPr>
            <a:lvl6pPr marL="0" marR="0" lvl="5" indent="0" algn="r" rtl="0">
              <a:spcBef>
                <a:spcPts val="0"/>
              </a:spcBef>
              <a:buNone/>
              <a:defRPr sz="1000" b="0" i="0" u="none" strike="noStrike" cap="none">
                <a:solidFill>
                  <a:srgbClr val="A5A298"/>
                </a:solidFill>
                <a:latin typeface="Verdana"/>
                <a:ea typeface="Verdana"/>
                <a:cs typeface="Verdana"/>
                <a:sym typeface="Verdana"/>
              </a:defRPr>
            </a:lvl6pPr>
            <a:lvl7pPr marL="0" marR="0" lvl="6" indent="0" algn="r" rtl="0">
              <a:spcBef>
                <a:spcPts val="0"/>
              </a:spcBef>
              <a:buNone/>
              <a:defRPr sz="1000" b="0" i="0" u="none" strike="noStrike" cap="none">
                <a:solidFill>
                  <a:srgbClr val="A5A298"/>
                </a:solidFill>
                <a:latin typeface="Verdana"/>
                <a:ea typeface="Verdana"/>
                <a:cs typeface="Verdana"/>
                <a:sym typeface="Verdana"/>
              </a:defRPr>
            </a:lvl7pPr>
            <a:lvl8pPr marL="0" marR="0" lvl="7" indent="0" algn="r" rtl="0">
              <a:spcBef>
                <a:spcPts val="0"/>
              </a:spcBef>
              <a:buNone/>
              <a:defRPr sz="1000" b="0" i="0" u="none" strike="noStrike" cap="none">
                <a:solidFill>
                  <a:srgbClr val="A5A298"/>
                </a:solidFill>
                <a:latin typeface="Verdana"/>
                <a:ea typeface="Verdana"/>
                <a:cs typeface="Verdana"/>
                <a:sym typeface="Verdana"/>
              </a:defRPr>
            </a:lvl8pPr>
            <a:lvl9pPr marL="0" marR="0" lvl="8" indent="0" algn="r" rtl="0">
              <a:spcBef>
                <a:spcPts val="0"/>
              </a:spcBef>
              <a:buNone/>
              <a:defRPr sz="1000" b="0" i="0" u="none" strike="noStrike" cap="none">
                <a:solidFill>
                  <a:srgbClr val="A5A2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3"/>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1" name="Google Shape;91;p1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1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3" name="Google Shape;93;p13"/>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1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5"/>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2" name="Google Shape;172;p2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3" name="Google Shape;173;p2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74" name="Google Shape;174;p25"/>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5" name="Google Shape;175;p2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6" name="Google Shape;176;p2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7" name="Google Shape;177;p2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3" name="Google Shape;253;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4" name="Google Shape;25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5" name="Google Shape;255;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6" name="Google Shape;25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Google Shape;327;p49"/>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28" name="Google Shape;328;p49"/>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29" name="Google Shape;329;p49"/>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marR="0" lvl="0" algn="l" rtl="0">
              <a:spcBef>
                <a:spcPts val="0"/>
              </a:spcBef>
              <a:spcAft>
                <a:spcPts val="0"/>
              </a:spcAft>
              <a:buClr>
                <a:srgbClr val="FFC700"/>
              </a:buClr>
              <a:buSzPts val="4500"/>
              <a:buFont typeface="Corbel"/>
              <a:buNone/>
              <a:defRPr sz="4500" b="1" i="0" u="none" strike="noStrike" cap="non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0" name="Google Shape;330;p49"/>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331" name="Google Shape;331;p4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32" name="Google Shape;332;p4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33" name="Google Shape;333;p4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1200" b="0" i="0" u="none" strike="noStrike" cap="none">
                <a:solidFill>
                  <a:srgbClr val="414141"/>
                </a:solidFill>
                <a:latin typeface="Corbel"/>
                <a:ea typeface="Corbel"/>
                <a:cs typeface="Corbel"/>
                <a:sym typeface="Corbel"/>
              </a:defRPr>
            </a:lvl1pPr>
            <a:lvl2pPr marL="0" marR="0" lvl="1" indent="0" algn="r" rtl="0">
              <a:spcBef>
                <a:spcPts val="0"/>
              </a:spcBef>
              <a:buNone/>
              <a:defRPr sz="1200" b="0" i="0" u="none" strike="noStrike" cap="none">
                <a:solidFill>
                  <a:srgbClr val="414141"/>
                </a:solidFill>
                <a:latin typeface="Corbel"/>
                <a:ea typeface="Corbel"/>
                <a:cs typeface="Corbel"/>
                <a:sym typeface="Corbel"/>
              </a:defRPr>
            </a:lvl2pPr>
            <a:lvl3pPr marL="0" marR="0" lvl="2" indent="0" algn="r" rtl="0">
              <a:spcBef>
                <a:spcPts val="0"/>
              </a:spcBef>
              <a:buNone/>
              <a:defRPr sz="1200" b="0" i="0" u="none" strike="noStrike" cap="none">
                <a:solidFill>
                  <a:srgbClr val="414141"/>
                </a:solidFill>
                <a:latin typeface="Corbel"/>
                <a:ea typeface="Corbel"/>
                <a:cs typeface="Corbel"/>
                <a:sym typeface="Corbel"/>
              </a:defRPr>
            </a:lvl3pPr>
            <a:lvl4pPr marL="0" marR="0" lvl="3" indent="0" algn="r" rtl="0">
              <a:spcBef>
                <a:spcPts val="0"/>
              </a:spcBef>
              <a:buNone/>
              <a:defRPr sz="1200" b="0" i="0" u="none" strike="noStrike" cap="none">
                <a:solidFill>
                  <a:srgbClr val="414141"/>
                </a:solidFill>
                <a:latin typeface="Corbel"/>
                <a:ea typeface="Corbel"/>
                <a:cs typeface="Corbel"/>
                <a:sym typeface="Corbel"/>
              </a:defRPr>
            </a:lvl4pPr>
            <a:lvl5pPr marL="0" marR="0" lvl="4" indent="0" algn="r" rtl="0">
              <a:spcBef>
                <a:spcPts val="0"/>
              </a:spcBef>
              <a:buNone/>
              <a:defRPr sz="1200" b="0" i="0" u="none" strike="noStrike" cap="none">
                <a:solidFill>
                  <a:srgbClr val="414141"/>
                </a:solidFill>
                <a:latin typeface="Corbel"/>
                <a:ea typeface="Corbel"/>
                <a:cs typeface="Corbel"/>
                <a:sym typeface="Corbel"/>
              </a:defRPr>
            </a:lvl5pPr>
            <a:lvl6pPr marL="0" marR="0" lvl="5" indent="0" algn="r" rtl="0">
              <a:spcBef>
                <a:spcPts val="0"/>
              </a:spcBef>
              <a:buNone/>
              <a:defRPr sz="1200" b="0" i="0" u="none" strike="noStrike" cap="none">
                <a:solidFill>
                  <a:srgbClr val="414141"/>
                </a:solidFill>
                <a:latin typeface="Corbel"/>
                <a:ea typeface="Corbel"/>
                <a:cs typeface="Corbel"/>
                <a:sym typeface="Corbel"/>
              </a:defRPr>
            </a:lvl6pPr>
            <a:lvl7pPr marL="0" marR="0" lvl="6" indent="0" algn="r" rtl="0">
              <a:spcBef>
                <a:spcPts val="0"/>
              </a:spcBef>
              <a:buNone/>
              <a:defRPr sz="1200" b="0" i="0" u="none" strike="noStrike" cap="none">
                <a:solidFill>
                  <a:srgbClr val="414141"/>
                </a:solidFill>
                <a:latin typeface="Corbel"/>
                <a:ea typeface="Corbel"/>
                <a:cs typeface="Corbel"/>
                <a:sym typeface="Corbel"/>
              </a:defRPr>
            </a:lvl7pPr>
            <a:lvl8pPr marL="0" marR="0" lvl="7" indent="0" algn="r" rtl="0">
              <a:spcBef>
                <a:spcPts val="0"/>
              </a:spcBef>
              <a:buNone/>
              <a:defRPr sz="1200" b="0" i="0" u="none" strike="noStrike" cap="none">
                <a:solidFill>
                  <a:srgbClr val="414141"/>
                </a:solidFill>
                <a:latin typeface="Corbel"/>
                <a:ea typeface="Corbel"/>
                <a:cs typeface="Corbel"/>
                <a:sym typeface="Corbel"/>
              </a:defRPr>
            </a:lvl8pPr>
            <a:lvl9pPr marL="0" marR="0" lvl="8" indent="0" algn="r" rtl="0">
              <a:spcBef>
                <a:spcPts val="0"/>
              </a:spcBef>
              <a:buNone/>
              <a:defRPr sz="1200" b="0" i="0" u="none" strike="noStrike" cap="none">
                <a:solidFill>
                  <a:srgbClr val="41414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pic>
        <p:nvPicPr>
          <p:cNvPr id="414" name="Google Shape;414;p61" descr="window3.pn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415" name="Google Shape;415;p61"/>
          <p:cNvSpPr txBox="1">
            <a:spLocks noGrp="1"/>
          </p:cNvSpPr>
          <p:nvPr>
            <p:ph type="title"/>
          </p:nvPr>
        </p:nvSpPr>
        <p:spPr>
          <a:xfrm>
            <a:off x="1371600" y="1295400"/>
            <a:ext cx="6400800" cy="6858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chemeClr val="dk1"/>
              </a:buClr>
              <a:buSzPts val="3600"/>
              <a:buFont typeface="Garamond"/>
              <a:buNone/>
              <a:defRPr sz="36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16" name="Google Shape;416;p61"/>
          <p:cNvSpPr txBox="1">
            <a:spLocks noGrp="1"/>
          </p:cNvSpPr>
          <p:nvPr>
            <p:ph type="body" idx="1"/>
          </p:nvPr>
        </p:nvSpPr>
        <p:spPr>
          <a:xfrm>
            <a:off x="1371600" y="2057400"/>
            <a:ext cx="6400800" cy="3429001"/>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50000"/>
              </a:lnSpc>
              <a:spcBef>
                <a:spcPts val="360"/>
              </a:spcBef>
              <a:spcAft>
                <a:spcPts val="0"/>
              </a:spcAft>
              <a:buClr>
                <a:schemeClr val="dk1"/>
              </a:buClr>
              <a:buSzPts val="1800"/>
              <a:buFont typeface="Noto Sans Symbols"/>
              <a:buChar char="❖"/>
              <a:defRPr sz="1800" b="0" i="0" u="none" strike="noStrike" cap="none">
                <a:solidFill>
                  <a:schemeClr val="dk1"/>
                </a:solidFill>
                <a:latin typeface="Garamond"/>
                <a:ea typeface="Garamond"/>
                <a:cs typeface="Garamond"/>
                <a:sym typeface="Garamond"/>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Garamond"/>
                <a:ea typeface="Garamond"/>
                <a:cs typeface="Garamond"/>
                <a:sym typeface="Garamond"/>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5pPr>
            <a:lvl6pPr marL="2743200" marR="0" lvl="5" indent="-317500" algn="l" rtl="0">
              <a:spcBef>
                <a:spcPts val="28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6pPr>
            <a:lvl7pPr marL="3200400" marR="0" lvl="6" indent="-304800" algn="l" rtl="0">
              <a:spcBef>
                <a:spcPts val="240"/>
              </a:spcBef>
              <a:spcAft>
                <a:spcPts val="0"/>
              </a:spcAft>
              <a:buClr>
                <a:schemeClr val="dk1"/>
              </a:buClr>
              <a:buSzPts val="1200"/>
              <a:buFont typeface="Arial"/>
              <a:buChar char="•"/>
              <a:defRPr sz="1200" b="0" i="0" u="none" strike="noStrike" cap="none">
                <a:solidFill>
                  <a:schemeClr val="dk1"/>
                </a:solidFill>
                <a:latin typeface="Garamond"/>
                <a:ea typeface="Garamond"/>
                <a:cs typeface="Garamond"/>
                <a:sym typeface="Garamond"/>
              </a:defRPr>
            </a:lvl7pPr>
            <a:lvl8pPr marL="3657600" marR="0" lvl="7" indent="-304800" algn="l" rtl="0">
              <a:spcBef>
                <a:spcPts val="240"/>
              </a:spcBef>
              <a:spcAft>
                <a:spcPts val="0"/>
              </a:spcAft>
              <a:buClr>
                <a:schemeClr val="dk1"/>
              </a:buClr>
              <a:buSzPts val="1200"/>
              <a:buFont typeface="Arial"/>
              <a:buChar char="•"/>
              <a:defRPr sz="1200" b="0" i="0" u="none" strike="noStrike" cap="none">
                <a:solidFill>
                  <a:schemeClr val="dk1"/>
                </a:solidFill>
                <a:latin typeface="Garamond"/>
                <a:ea typeface="Garamond"/>
                <a:cs typeface="Garamond"/>
                <a:sym typeface="Garamond"/>
              </a:defRPr>
            </a:lvl8pPr>
            <a:lvl9pPr marL="4114800" marR="0" lvl="8" indent="-304800" algn="l" rtl="0">
              <a:spcBef>
                <a:spcPts val="240"/>
              </a:spcBef>
              <a:spcAft>
                <a:spcPts val="0"/>
              </a:spcAft>
              <a:buClr>
                <a:schemeClr val="dk1"/>
              </a:buClr>
              <a:buSzPts val="1200"/>
              <a:buFont typeface="Arial"/>
              <a:buChar char="•"/>
              <a:defRPr sz="1200" b="0" i="0" u="none" strike="noStrike" cap="none">
                <a:solidFill>
                  <a:schemeClr val="dk1"/>
                </a:solidFill>
                <a:latin typeface="Garamond"/>
                <a:ea typeface="Garamond"/>
                <a:cs typeface="Garamond"/>
                <a:sym typeface="Garamond"/>
              </a:defRPr>
            </a:lvl9pPr>
          </a:lstStyle>
          <a:p>
            <a:endParaRPr/>
          </a:p>
        </p:txBody>
      </p:sp>
      <p:sp>
        <p:nvSpPr>
          <p:cNvPr id="417" name="Google Shape;417;p61"/>
          <p:cNvSpPr txBox="1">
            <a:spLocks noGrp="1"/>
          </p:cNvSpPr>
          <p:nvPr>
            <p:ph type="dt" idx="10"/>
          </p:nvPr>
        </p:nvSpPr>
        <p:spPr>
          <a:xfrm>
            <a:off x="3048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C5BB9B"/>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418" name="Google Shape;418;p61"/>
          <p:cNvSpPr txBox="1">
            <a:spLocks noGrp="1"/>
          </p:cNvSpPr>
          <p:nvPr>
            <p:ph type="ftr" idx="11"/>
          </p:nvPr>
        </p:nvSpPr>
        <p:spPr>
          <a:xfrm>
            <a:off x="2971800" y="6356350"/>
            <a:ext cx="32004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C5BB9B"/>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419" name="Google Shape;419;p61"/>
          <p:cNvSpPr txBox="1">
            <a:spLocks noGrp="1"/>
          </p:cNvSpPr>
          <p:nvPr>
            <p:ph type="sldNum" idx="12"/>
          </p:nvPr>
        </p:nvSpPr>
        <p:spPr>
          <a:xfrm>
            <a:off x="6675120" y="636422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C5BB9B"/>
                </a:solidFill>
                <a:latin typeface="Garamond"/>
                <a:ea typeface="Garamond"/>
                <a:cs typeface="Garamond"/>
                <a:sym typeface="Garamond"/>
              </a:defRPr>
            </a:lvl1pPr>
            <a:lvl2pPr marL="0" marR="0" lvl="1" indent="0" algn="r" rtl="0">
              <a:spcBef>
                <a:spcPts val="0"/>
              </a:spcBef>
              <a:buNone/>
              <a:defRPr sz="1200" b="1" i="0" u="none" strike="noStrike" cap="none">
                <a:solidFill>
                  <a:srgbClr val="C5BB9B"/>
                </a:solidFill>
                <a:latin typeface="Garamond"/>
                <a:ea typeface="Garamond"/>
                <a:cs typeface="Garamond"/>
                <a:sym typeface="Garamond"/>
              </a:defRPr>
            </a:lvl2pPr>
            <a:lvl3pPr marL="0" marR="0" lvl="2" indent="0" algn="r" rtl="0">
              <a:spcBef>
                <a:spcPts val="0"/>
              </a:spcBef>
              <a:buNone/>
              <a:defRPr sz="1200" b="1" i="0" u="none" strike="noStrike" cap="none">
                <a:solidFill>
                  <a:srgbClr val="C5BB9B"/>
                </a:solidFill>
                <a:latin typeface="Garamond"/>
                <a:ea typeface="Garamond"/>
                <a:cs typeface="Garamond"/>
                <a:sym typeface="Garamond"/>
              </a:defRPr>
            </a:lvl3pPr>
            <a:lvl4pPr marL="0" marR="0" lvl="3" indent="0" algn="r" rtl="0">
              <a:spcBef>
                <a:spcPts val="0"/>
              </a:spcBef>
              <a:buNone/>
              <a:defRPr sz="1200" b="1" i="0" u="none" strike="noStrike" cap="none">
                <a:solidFill>
                  <a:srgbClr val="C5BB9B"/>
                </a:solidFill>
                <a:latin typeface="Garamond"/>
                <a:ea typeface="Garamond"/>
                <a:cs typeface="Garamond"/>
                <a:sym typeface="Garamond"/>
              </a:defRPr>
            </a:lvl4pPr>
            <a:lvl5pPr marL="0" marR="0" lvl="4" indent="0" algn="r" rtl="0">
              <a:spcBef>
                <a:spcPts val="0"/>
              </a:spcBef>
              <a:buNone/>
              <a:defRPr sz="1200" b="1" i="0" u="none" strike="noStrike" cap="none">
                <a:solidFill>
                  <a:srgbClr val="C5BB9B"/>
                </a:solidFill>
                <a:latin typeface="Garamond"/>
                <a:ea typeface="Garamond"/>
                <a:cs typeface="Garamond"/>
                <a:sym typeface="Garamond"/>
              </a:defRPr>
            </a:lvl5pPr>
            <a:lvl6pPr marL="0" marR="0" lvl="5" indent="0" algn="r" rtl="0">
              <a:spcBef>
                <a:spcPts val="0"/>
              </a:spcBef>
              <a:buNone/>
              <a:defRPr sz="1200" b="1" i="0" u="none" strike="noStrike" cap="none">
                <a:solidFill>
                  <a:srgbClr val="C5BB9B"/>
                </a:solidFill>
                <a:latin typeface="Garamond"/>
                <a:ea typeface="Garamond"/>
                <a:cs typeface="Garamond"/>
                <a:sym typeface="Garamond"/>
              </a:defRPr>
            </a:lvl6pPr>
            <a:lvl7pPr marL="0" marR="0" lvl="6" indent="0" algn="r" rtl="0">
              <a:spcBef>
                <a:spcPts val="0"/>
              </a:spcBef>
              <a:buNone/>
              <a:defRPr sz="1200" b="1" i="0" u="none" strike="noStrike" cap="none">
                <a:solidFill>
                  <a:srgbClr val="C5BB9B"/>
                </a:solidFill>
                <a:latin typeface="Garamond"/>
                <a:ea typeface="Garamond"/>
                <a:cs typeface="Garamond"/>
                <a:sym typeface="Garamond"/>
              </a:defRPr>
            </a:lvl7pPr>
            <a:lvl8pPr marL="0" marR="0" lvl="7" indent="0" algn="r" rtl="0">
              <a:spcBef>
                <a:spcPts val="0"/>
              </a:spcBef>
              <a:buNone/>
              <a:defRPr sz="1200" b="1" i="0" u="none" strike="noStrike" cap="none">
                <a:solidFill>
                  <a:srgbClr val="C5BB9B"/>
                </a:solidFill>
                <a:latin typeface="Garamond"/>
                <a:ea typeface="Garamond"/>
                <a:cs typeface="Garamond"/>
                <a:sym typeface="Garamond"/>
              </a:defRPr>
            </a:lvl8pPr>
            <a:lvl9pPr marL="0" marR="0" lvl="8" indent="0" algn="r" rtl="0">
              <a:spcBef>
                <a:spcPts val="0"/>
              </a:spcBef>
              <a:buNone/>
              <a:defRPr sz="1200" b="1" i="0" u="none" strike="noStrike" cap="none">
                <a:solidFill>
                  <a:srgbClr val="C5BB9B"/>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3"/>
          <p:cNvSpPr txBox="1">
            <a:spLocks noGrp="1"/>
          </p:cNvSpPr>
          <p:nvPr>
            <p:ph type="ctrTitle"/>
          </p:nvPr>
        </p:nvSpPr>
        <p:spPr>
          <a:xfrm>
            <a:off x="685800" y="1524000"/>
            <a:ext cx="7772400" cy="1828800"/>
          </a:xfrm>
          <a:prstGeom prst="rect">
            <a:avLst/>
          </a:prstGeom>
          <a:noFill/>
          <a:ln>
            <a:noFill/>
          </a:ln>
        </p:spPr>
        <p:txBody>
          <a:bodyPr spcFirstLastPara="1" wrap="square" lIns="45700" tIns="45700" rIns="45700" bIns="45700" anchor="b" anchorCtr="0">
            <a:noAutofit/>
          </a:bodyPr>
          <a:lstStyle/>
          <a:p>
            <a:pPr marL="0" lvl="0" indent="0" algn="r" rtl="0">
              <a:spcBef>
                <a:spcPts val="0"/>
              </a:spcBef>
              <a:spcAft>
                <a:spcPts val="0"/>
              </a:spcAft>
              <a:buClr>
                <a:srgbClr val="FF8C3C"/>
              </a:buClr>
              <a:buSzPts val="4500"/>
              <a:buFont typeface="Verdana"/>
              <a:buNone/>
            </a:pPr>
            <a:r>
              <a:rPr lang="en-US"/>
              <a:t>Medical Ontology Using Neo4j Technology</a:t>
            </a:r>
            <a:endParaRPr/>
          </a:p>
        </p:txBody>
      </p:sp>
      <p:sp>
        <p:nvSpPr>
          <p:cNvPr id="502" name="Google Shape;502;p73"/>
          <p:cNvSpPr txBox="1">
            <a:spLocks noGrp="1"/>
          </p:cNvSpPr>
          <p:nvPr>
            <p:ph type="subTitle" idx="1"/>
          </p:nvPr>
        </p:nvSpPr>
        <p:spPr>
          <a:xfrm>
            <a:off x="722376" y="3685032"/>
            <a:ext cx="7888224" cy="2258568"/>
          </a:xfrm>
          <a:prstGeom prst="rect">
            <a:avLst/>
          </a:prstGeom>
          <a:noFill/>
          <a:ln>
            <a:noFill/>
          </a:ln>
        </p:spPr>
        <p:txBody>
          <a:bodyPr spcFirstLastPara="1" wrap="square" lIns="182875" tIns="0" rIns="91425" bIns="45700" anchor="t" anchorCtr="0">
            <a:noAutofit/>
          </a:bodyPr>
          <a:lstStyle/>
          <a:p>
            <a:pPr marL="36576" lvl="0" indent="0" algn="r" rtl="0">
              <a:spcBef>
                <a:spcPts val="0"/>
              </a:spcBef>
              <a:spcAft>
                <a:spcPts val="0"/>
              </a:spcAft>
              <a:buSzPts val="1600"/>
              <a:buNone/>
            </a:pPr>
            <a:endParaRPr dirty="0"/>
          </a:p>
          <a:p>
            <a:pPr marL="36576" lvl="0" indent="0" algn="r" rtl="0">
              <a:spcBef>
                <a:spcPts val="0"/>
              </a:spcBef>
              <a:spcAft>
                <a:spcPts val="0"/>
              </a:spcAft>
              <a:buSzPts val="1600"/>
              <a:buNone/>
            </a:pPr>
            <a:r>
              <a:rPr lang="en-US" dirty="0"/>
              <a:t>Group Members :</a:t>
            </a:r>
            <a:endParaRPr dirty="0"/>
          </a:p>
          <a:p>
            <a:pPr marL="36576" lvl="0" indent="0" algn="r" rtl="0">
              <a:spcBef>
                <a:spcPts val="0"/>
              </a:spcBef>
              <a:spcAft>
                <a:spcPts val="0"/>
              </a:spcAft>
              <a:buSzPts val="1600"/>
              <a:buNone/>
            </a:pPr>
            <a:endParaRPr dirty="0"/>
          </a:p>
          <a:p>
            <a:pPr marL="36576" lvl="0" indent="0" algn="r" rtl="0">
              <a:spcBef>
                <a:spcPts val="0"/>
              </a:spcBef>
              <a:spcAft>
                <a:spcPts val="0"/>
              </a:spcAft>
              <a:buSzPts val="1600"/>
              <a:buNone/>
            </a:pPr>
            <a:r>
              <a:rPr lang="en-US" dirty="0" err="1"/>
              <a:t>Mubashir</a:t>
            </a:r>
            <a:r>
              <a:rPr lang="en-US" dirty="0"/>
              <a:t> </a:t>
            </a:r>
            <a:r>
              <a:rPr lang="en-US" dirty="0" err="1"/>
              <a:t>Zahid</a:t>
            </a:r>
            <a:r>
              <a:rPr lang="en-US" dirty="0"/>
              <a:t> (1610146042)</a:t>
            </a:r>
            <a:endParaRPr dirty="0"/>
          </a:p>
          <a:p>
            <a:pPr marL="36576" lvl="0" indent="0" algn="r" rtl="0">
              <a:spcBef>
                <a:spcPts val="0"/>
              </a:spcBef>
              <a:spcAft>
                <a:spcPts val="0"/>
              </a:spcAft>
              <a:buSzPts val="1600"/>
              <a:buNone/>
            </a:pPr>
            <a:r>
              <a:rPr lang="en-US" dirty="0"/>
              <a:t> </a:t>
            </a:r>
            <a:r>
              <a:rPr lang="en-US" dirty="0" err="1"/>
              <a:t>Sakib</a:t>
            </a:r>
            <a:r>
              <a:rPr lang="en-US" dirty="0"/>
              <a:t> </a:t>
            </a:r>
            <a:r>
              <a:rPr lang="en-US" dirty="0" err="1"/>
              <a:t>Monir</a:t>
            </a:r>
            <a:r>
              <a:rPr lang="en-US" dirty="0"/>
              <a:t> ( 1530964042)</a:t>
            </a:r>
            <a:endParaRPr dirty="0"/>
          </a:p>
          <a:p>
            <a:pPr marL="36576" lvl="0" indent="0" algn="r" rtl="0">
              <a:spcBef>
                <a:spcPts val="0"/>
              </a:spcBef>
              <a:spcAft>
                <a:spcPts val="0"/>
              </a:spcAft>
              <a:buSzPts val="1600"/>
              <a:buNone/>
            </a:pPr>
            <a:r>
              <a:rPr lang="en-US" dirty="0" err="1"/>
              <a:t>Bakhtiyar</a:t>
            </a:r>
            <a:r>
              <a:rPr lang="en-US" dirty="0"/>
              <a:t> </a:t>
            </a:r>
            <a:r>
              <a:rPr lang="en-US" dirty="0" err="1"/>
              <a:t>Habib</a:t>
            </a:r>
            <a:r>
              <a:rPr lang="en-US" dirty="0"/>
              <a:t> (1531038642)</a:t>
            </a:r>
            <a:endParaRPr dirty="0"/>
          </a:p>
          <a:p>
            <a:pPr marL="36576" lvl="0" indent="0" algn="ctr" rtl="0">
              <a:spcBef>
                <a:spcPts val="0"/>
              </a:spcBef>
              <a:spcAft>
                <a:spcPts val="0"/>
              </a:spcAft>
              <a:buSzPts val="1600"/>
              <a:buNone/>
            </a:pPr>
            <a:r>
              <a:rPr lang="en-US" dirty="0"/>
              <a:t>                                S.M. </a:t>
            </a:r>
            <a:r>
              <a:rPr lang="en-US" dirty="0" err="1"/>
              <a:t>Shahidul</a:t>
            </a:r>
            <a:r>
              <a:rPr lang="en-US" dirty="0"/>
              <a:t> </a:t>
            </a:r>
            <a:r>
              <a:rPr lang="en-US" dirty="0" err="1" smtClean="0"/>
              <a:t>Alam</a:t>
            </a:r>
            <a:r>
              <a:rPr lang="en-US" dirty="0" smtClean="0"/>
              <a:t> </a:t>
            </a:r>
            <a:r>
              <a:rPr lang="en-US" dirty="0"/>
              <a:t>( 1620882042 )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a:spLocks noGrp="1"/>
          </p:cNvSpPr>
          <p:nvPr>
            <p:ph type="title"/>
          </p:nvPr>
        </p:nvSpPr>
        <p:spPr>
          <a:xfrm>
            <a:off x="457200" y="155448"/>
            <a:ext cx="8229600" cy="1252728"/>
          </a:xfrm>
          <a:prstGeom prst="rect">
            <a:avLst/>
          </a:prstGeom>
          <a:solidFill>
            <a:schemeClr val="accent6"/>
          </a:solidFill>
          <a:ln w="48000" cap="flat" cmpd="thickThin">
            <a:solidFill>
              <a:srgbClr val="903433"/>
            </a:solidFill>
            <a:prstDash val="solid"/>
            <a:round/>
            <a:headEnd type="none" w="sm" len="sm"/>
            <a:tailEnd type="none" w="sm" len="sm"/>
          </a:ln>
        </p:spPr>
        <p:txBody>
          <a:bodyPr spcFirstLastPara="1" wrap="square" lIns="91425" tIns="45700" rIns="45700" bIns="45700" anchor="ctr" anchorCtr="0">
            <a:noAutofit/>
          </a:bodyPr>
          <a:lstStyle/>
          <a:p>
            <a:pPr marL="0" lvl="0" indent="0" algn="l" rtl="0">
              <a:spcBef>
                <a:spcPts val="0"/>
              </a:spcBef>
              <a:spcAft>
                <a:spcPts val="0"/>
              </a:spcAft>
              <a:buClr>
                <a:schemeClr val="lt1"/>
              </a:buClr>
              <a:buSzPts val="4500"/>
              <a:buFont typeface="Corbel"/>
              <a:buNone/>
            </a:pPr>
            <a:r>
              <a:rPr lang="en-US">
                <a:solidFill>
                  <a:schemeClr val="lt1"/>
                </a:solidFill>
                <a:latin typeface="Corbel"/>
                <a:ea typeface="Corbel"/>
                <a:cs typeface="Corbel"/>
                <a:sym typeface="Corbel"/>
              </a:rPr>
              <a:t>Challenges : Pros and Cons</a:t>
            </a:r>
            <a:endParaRPr/>
          </a:p>
        </p:txBody>
      </p:sp>
      <p:sp>
        <p:nvSpPr>
          <p:cNvPr id="559" name="Google Shape;559;p82"/>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lvl="0" indent="-320040" algn="just" rtl="0">
              <a:spcBef>
                <a:spcPts val="0"/>
              </a:spcBef>
              <a:spcAft>
                <a:spcPts val="0"/>
              </a:spcAft>
              <a:buSzPts val="2560"/>
              <a:buChar char="◼"/>
            </a:pPr>
            <a:r>
              <a:rPr lang="en-US"/>
              <a:t>As a disadvantage we have very little expertise in the different building blocks of this project, Neo4j is practically new to us and it will take sometime to realize its full capabilities, using the spring boot framework for the REST api will also pose a challenge</a:t>
            </a:r>
            <a:endParaRPr/>
          </a:p>
          <a:p>
            <a:pPr marL="438912" lvl="0" indent="-157480" algn="l" rtl="0">
              <a:spcBef>
                <a:spcPts val="0"/>
              </a:spcBef>
              <a:spcAft>
                <a:spcPts val="0"/>
              </a:spcAft>
              <a:buSzPts val="256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3"/>
          <p:cNvSpPr txBox="1">
            <a:spLocks noGrp="1"/>
          </p:cNvSpPr>
          <p:nvPr>
            <p:ph type="title"/>
          </p:nvPr>
        </p:nvSpPr>
        <p:spPr>
          <a:xfrm>
            <a:off x="457200" y="533400"/>
            <a:ext cx="8229600" cy="914400"/>
          </a:xfrm>
          <a:prstGeom prst="rect">
            <a:avLst/>
          </a:prstGeom>
          <a:solidFill>
            <a:schemeClr val="accent2"/>
          </a:soli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000"/>
              <a:buFont typeface="Arial"/>
              <a:buNone/>
            </a:pPr>
            <a:r>
              <a:rPr lang="en-US">
                <a:solidFill>
                  <a:schemeClr val="lt1"/>
                </a:solidFill>
                <a:latin typeface="Arial"/>
                <a:ea typeface="Arial"/>
                <a:cs typeface="Arial"/>
                <a:sym typeface="Arial"/>
              </a:rPr>
              <a:t>Platforms </a:t>
            </a:r>
            <a:endParaRPr/>
          </a:p>
        </p:txBody>
      </p:sp>
      <p:sp>
        <p:nvSpPr>
          <p:cNvPr id="565" name="Google Shape;565;p8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2040"/>
              <a:buChar char="•"/>
            </a:pPr>
            <a:r>
              <a:rPr lang="en-US"/>
              <a:t>Neo4j graph database</a:t>
            </a:r>
            <a:endParaRPr/>
          </a:p>
          <a:p>
            <a:pPr marL="182880" lvl="0" indent="-53339" algn="l" rtl="0">
              <a:spcBef>
                <a:spcPts val="480"/>
              </a:spcBef>
              <a:spcAft>
                <a:spcPts val="0"/>
              </a:spcAft>
              <a:buSzPts val="2040"/>
              <a:buNone/>
            </a:pPr>
            <a:endParaRPr/>
          </a:p>
          <a:p>
            <a:pPr marL="182880" lvl="0" indent="-182880" algn="l" rtl="0">
              <a:spcBef>
                <a:spcPts val="480"/>
              </a:spcBef>
              <a:spcAft>
                <a:spcPts val="0"/>
              </a:spcAft>
              <a:buSzPts val="2040"/>
              <a:buChar char="•"/>
            </a:pPr>
            <a:r>
              <a:rPr lang="en-US"/>
              <a:t>Java programming language</a:t>
            </a:r>
            <a:endParaRPr/>
          </a:p>
          <a:p>
            <a:pPr marL="182880" lvl="0" indent="-53339" algn="l" rtl="0">
              <a:spcBef>
                <a:spcPts val="480"/>
              </a:spcBef>
              <a:spcAft>
                <a:spcPts val="0"/>
              </a:spcAft>
              <a:buSzPts val="2040"/>
              <a:buNone/>
            </a:pPr>
            <a:endParaRPr/>
          </a:p>
          <a:p>
            <a:pPr marL="182880" lvl="0" indent="-182880" algn="l" rtl="0">
              <a:spcBef>
                <a:spcPts val="480"/>
              </a:spcBef>
              <a:spcAft>
                <a:spcPts val="0"/>
              </a:spcAft>
              <a:buSzPts val="2040"/>
              <a:buChar char="•"/>
            </a:pPr>
            <a:r>
              <a:rPr lang="en-US"/>
              <a:t>Spring framework </a:t>
            </a:r>
            <a:endParaRPr/>
          </a:p>
          <a:p>
            <a:pPr marL="182880" lvl="0" indent="-53339" algn="l" rtl="0">
              <a:spcBef>
                <a:spcPts val="480"/>
              </a:spcBef>
              <a:spcAft>
                <a:spcPts val="0"/>
              </a:spcAft>
              <a:buSzPts val="2040"/>
              <a:buNone/>
            </a:pPr>
            <a:endParaRPr/>
          </a:p>
          <a:p>
            <a:pPr marL="182880" lvl="0" indent="-182880" algn="l" rtl="0">
              <a:spcBef>
                <a:spcPts val="480"/>
              </a:spcBef>
              <a:spcAft>
                <a:spcPts val="0"/>
              </a:spcAft>
              <a:buSzPts val="2040"/>
              <a:buChar char="•"/>
            </a:pPr>
            <a:r>
              <a:rPr lang="en-US"/>
              <a:t>Restful api</a:t>
            </a:r>
            <a:endParaRPr/>
          </a:p>
          <a:p>
            <a:pPr marL="182880" lvl="0" indent="-53339" algn="l" rtl="0">
              <a:spcBef>
                <a:spcPts val="480"/>
              </a:spcBef>
              <a:spcAft>
                <a:spcPts val="0"/>
              </a:spcAft>
              <a:buSzPts val="2040"/>
              <a:buNone/>
            </a:pPr>
            <a:endParaRPr/>
          </a:p>
          <a:p>
            <a:pPr marL="182880" lvl="0" indent="-182880" algn="l" rtl="0">
              <a:spcBef>
                <a:spcPts val="480"/>
              </a:spcBef>
              <a:spcAft>
                <a:spcPts val="0"/>
              </a:spcAft>
              <a:buSzPts val="2040"/>
              <a:buChar char="•"/>
            </a:pPr>
            <a:r>
              <a:rPr lang="en-US"/>
              <a:t>Cypher query language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4"/>
          <p:cNvSpPr txBox="1">
            <a:spLocks noGrp="1"/>
          </p:cNvSpPr>
          <p:nvPr>
            <p:ph type="title"/>
          </p:nvPr>
        </p:nvSpPr>
        <p:spPr>
          <a:xfrm>
            <a:off x="457200" y="2514600"/>
            <a:ext cx="8229600" cy="1143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600"/>
              <a:buFont typeface="Garamond"/>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4"/>
          <p:cNvSpPr txBox="1">
            <a:spLocks noGrp="1"/>
          </p:cNvSpPr>
          <p:nvPr>
            <p:ph type="title"/>
          </p:nvPr>
        </p:nvSpPr>
        <p:spPr>
          <a:xfrm>
            <a:off x="419100" y="27709"/>
            <a:ext cx="8229600" cy="1143000"/>
          </a:xfrm>
          <a:prstGeom prst="rect">
            <a:avLst/>
          </a:prstGeom>
          <a:solidFill>
            <a:schemeClr val="accent2"/>
          </a:soli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000"/>
              <a:buFont typeface="Arial"/>
              <a:buNone/>
            </a:pPr>
            <a:r>
              <a:rPr lang="en-US">
                <a:solidFill>
                  <a:schemeClr val="lt1"/>
                </a:solidFill>
                <a:latin typeface="Arial"/>
                <a:ea typeface="Arial"/>
                <a:cs typeface="Arial"/>
                <a:sym typeface="Arial"/>
              </a:rPr>
              <a:t>Introduction</a:t>
            </a:r>
            <a:endParaRPr/>
          </a:p>
        </p:txBody>
      </p:sp>
      <p:sp>
        <p:nvSpPr>
          <p:cNvPr id="508" name="Google Shape;508;p74"/>
          <p:cNvSpPr txBox="1">
            <a:spLocks noGrp="1"/>
          </p:cNvSpPr>
          <p:nvPr>
            <p:ph type="body" idx="1"/>
          </p:nvPr>
        </p:nvSpPr>
        <p:spPr>
          <a:xfrm>
            <a:off x="228600" y="1295399"/>
            <a:ext cx="8686800" cy="5306291"/>
          </a:xfrm>
          <a:prstGeom prst="rect">
            <a:avLst/>
          </a:prstGeom>
          <a:noFill/>
          <a:ln>
            <a:noFill/>
          </a:ln>
        </p:spPr>
        <p:txBody>
          <a:bodyPr spcFirstLastPara="1" wrap="square" lIns="91425" tIns="45700" rIns="91425" bIns="45700" anchor="t" anchorCtr="0">
            <a:noAutofit/>
          </a:bodyPr>
          <a:lstStyle/>
          <a:p>
            <a:pPr marL="182880" lvl="0" indent="-53339" algn="l" rtl="0">
              <a:spcBef>
                <a:spcPts val="0"/>
              </a:spcBef>
              <a:spcAft>
                <a:spcPts val="0"/>
              </a:spcAft>
              <a:buSzPts val="2040"/>
              <a:buNone/>
            </a:pPr>
            <a:endParaRPr/>
          </a:p>
          <a:p>
            <a:pPr marL="182880" lvl="0" indent="-182880" algn="l" rtl="0">
              <a:spcBef>
                <a:spcPts val="480"/>
              </a:spcBef>
              <a:spcAft>
                <a:spcPts val="0"/>
              </a:spcAft>
              <a:buSzPts val="2040"/>
              <a:buChar char="•"/>
            </a:pPr>
            <a:r>
              <a:rPr lang="en-US"/>
              <a:t>What is a Graph Database?</a:t>
            </a:r>
            <a:endParaRPr/>
          </a:p>
          <a:p>
            <a:pPr marL="182880" lvl="0" indent="-53339" algn="l" rtl="0">
              <a:spcBef>
                <a:spcPts val="480"/>
              </a:spcBef>
              <a:spcAft>
                <a:spcPts val="0"/>
              </a:spcAft>
              <a:buSzPts val="2040"/>
              <a:buNone/>
            </a:pPr>
            <a:endParaRPr/>
          </a:p>
          <a:p>
            <a:pPr marL="457200" lvl="1" indent="-182880" algn="just" rtl="0">
              <a:spcBef>
                <a:spcPts val="400"/>
              </a:spcBef>
              <a:spcAft>
                <a:spcPts val="0"/>
              </a:spcAft>
              <a:buSzPts val="1700"/>
              <a:buChar char="•"/>
            </a:pPr>
            <a:r>
              <a:rPr lang="en-US"/>
              <a:t>In computing, a </a:t>
            </a:r>
            <a:r>
              <a:rPr lang="en-US" b="1"/>
              <a:t>graph database</a:t>
            </a:r>
            <a:r>
              <a:rPr lang="en-US"/>
              <a:t> (</a:t>
            </a:r>
            <a:r>
              <a:rPr lang="en-US" b="1"/>
              <a:t>GDB</a:t>
            </a:r>
            <a:r>
              <a:rPr lang="en-US"/>
              <a:t>) is a database that uses graph structures for semantic queries with nodes, edges, and properties to represent and store data</a:t>
            </a:r>
            <a:endParaRPr/>
          </a:p>
          <a:p>
            <a:pPr marL="182880" lvl="0" indent="-53339" algn="l" rtl="0">
              <a:spcBef>
                <a:spcPts val="480"/>
              </a:spcBef>
              <a:spcAft>
                <a:spcPts val="0"/>
              </a:spcAft>
              <a:buSzPts val="2040"/>
              <a:buNone/>
            </a:pPr>
            <a:endParaRPr/>
          </a:p>
        </p:txBody>
      </p:sp>
      <p:pic>
        <p:nvPicPr>
          <p:cNvPr id="509" name="Google Shape;509;p74"/>
          <p:cNvPicPr preferRelativeResize="0"/>
          <p:nvPr/>
        </p:nvPicPr>
        <p:blipFill rotWithShape="1">
          <a:blip r:embed="rId3">
            <a:alphaModFix/>
          </a:blip>
          <a:srcRect/>
          <a:stretch/>
        </p:blipFill>
        <p:spPr>
          <a:xfrm>
            <a:off x="1371600" y="4368881"/>
            <a:ext cx="6324600" cy="22328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5"/>
          <p:cNvSpPr txBox="1">
            <a:spLocks noGrp="1"/>
          </p:cNvSpPr>
          <p:nvPr>
            <p:ph type="title"/>
          </p:nvPr>
        </p:nvSpPr>
        <p:spPr>
          <a:xfrm>
            <a:off x="457200" y="533400"/>
            <a:ext cx="8229600" cy="990600"/>
          </a:xfrm>
          <a:prstGeom prst="rect">
            <a:avLst/>
          </a:prstGeom>
          <a:solidFill>
            <a:schemeClr val="accent2"/>
          </a:soli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000"/>
              <a:buFont typeface="Arial"/>
              <a:buNone/>
            </a:pPr>
            <a:r>
              <a:rPr lang="en-US">
                <a:solidFill>
                  <a:schemeClr val="lt1"/>
                </a:solidFill>
                <a:latin typeface="Arial"/>
                <a:ea typeface="Arial"/>
                <a:cs typeface="Arial"/>
                <a:sym typeface="Arial"/>
              </a:rPr>
              <a:t>Introduction</a:t>
            </a:r>
            <a:endParaRPr/>
          </a:p>
        </p:txBody>
      </p:sp>
      <p:sp>
        <p:nvSpPr>
          <p:cNvPr id="515" name="Google Shape;515;p75"/>
          <p:cNvSpPr txBox="1">
            <a:spLocks noGrp="1"/>
          </p:cNvSpPr>
          <p:nvPr>
            <p:ph type="body" idx="1"/>
          </p:nvPr>
        </p:nvSpPr>
        <p:spPr>
          <a:xfrm>
            <a:off x="457200" y="1600200"/>
            <a:ext cx="8305800" cy="4724400"/>
          </a:xfrm>
          <a:prstGeom prst="rect">
            <a:avLst/>
          </a:prstGeom>
          <a:noFill/>
          <a:ln>
            <a:noFill/>
          </a:ln>
        </p:spPr>
        <p:txBody>
          <a:bodyPr spcFirstLastPara="1" wrap="square" lIns="91425" tIns="45700" rIns="91425" bIns="45700" anchor="t" anchorCtr="0">
            <a:noAutofit/>
          </a:bodyPr>
          <a:lstStyle/>
          <a:p>
            <a:pPr marL="182880" lvl="0" indent="-53339" algn="l" rtl="0">
              <a:spcBef>
                <a:spcPts val="0"/>
              </a:spcBef>
              <a:spcAft>
                <a:spcPts val="0"/>
              </a:spcAft>
              <a:buSzPts val="2040"/>
              <a:buNone/>
            </a:pPr>
            <a:endParaRPr/>
          </a:p>
          <a:p>
            <a:pPr marL="182880" lvl="0" indent="-182880" algn="l" rtl="0">
              <a:spcBef>
                <a:spcPts val="480"/>
              </a:spcBef>
              <a:spcAft>
                <a:spcPts val="0"/>
              </a:spcAft>
              <a:buSzPts val="2040"/>
              <a:buChar char="•"/>
            </a:pPr>
            <a:r>
              <a:rPr lang="en-US"/>
              <a:t>Why Graph Databases?</a:t>
            </a:r>
            <a:endParaRPr/>
          </a:p>
          <a:p>
            <a:pPr marL="182880" lvl="0" indent="-53339" algn="l" rtl="0">
              <a:spcBef>
                <a:spcPts val="480"/>
              </a:spcBef>
              <a:spcAft>
                <a:spcPts val="0"/>
              </a:spcAft>
              <a:buSzPts val="2040"/>
              <a:buNone/>
            </a:pPr>
            <a:endParaRPr/>
          </a:p>
          <a:p>
            <a:pPr marL="457200" lvl="1" indent="-182880" algn="just" rtl="0">
              <a:spcBef>
                <a:spcPts val="400"/>
              </a:spcBef>
              <a:spcAft>
                <a:spcPts val="0"/>
              </a:spcAft>
              <a:buSzPts val="1700"/>
              <a:buChar char="•"/>
            </a:pPr>
            <a:r>
              <a:rPr lang="en-US"/>
              <a:t>Graph databases store relationships and connections as first-class entities</a:t>
            </a:r>
            <a:endParaRPr/>
          </a:p>
          <a:p>
            <a:pPr marL="457200" lvl="1" indent="-74929" algn="just" rtl="0">
              <a:spcBef>
                <a:spcPts val="400"/>
              </a:spcBef>
              <a:spcAft>
                <a:spcPts val="0"/>
              </a:spcAft>
              <a:buSzPts val="1700"/>
              <a:buNone/>
            </a:pPr>
            <a:endParaRPr/>
          </a:p>
          <a:p>
            <a:pPr marL="457200" lvl="1" indent="-182880" algn="just" rtl="0">
              <a:spcBef>
                <a:spcPts val="400"/>
              </a:spcBef>
              <a:spcAft>
                <a:spcPts val="0"/>
              </a:spcAft>
              <a:buSzPts val="1700"/>
              <a:buChar char="•"/>
            </a:pPr>
            <a:r>
              <a:rPr lang="en-US"/>
              <a:t>The data model for graph databases is simpler compared to other databases</a:t>
            </a:r>
            <a:endParaRPr/>
          </a:p>
          <a:p>
            <a:pPr marL="457200" lvl="1" indent="-74929" algn="just" rtl="0">
              <a:spcBef>
                <a:spcPts val="400"/>
              </a:spcBef>
              <a:spcAft>
                <a:spcPts val="0"/>
              </a:spcAft>
              <a:buSzPts val="1700"/>
              <a:buNone/>
            </a:pPr>
            <a:endParaRPr/>
          </a:p>
          <a:p>
            <a:pPr marL="457200" lvl="1" indent="-182880" algn="just" rtl="0">
              <a:spcBef>
                <a:spcPts val="400"/>
              </a:spcBef>
              <a:spcAft>
                <a:spcPts val="0"/>
              </a:spcAft>
              <a:buSzPts val="1700"/>
              <a:buChar char="•"/>
            </a:pPr>
            <a:r>
              <a:rPr lang="en-US"/>
              <a:t>They provide features like transactional integrity and operational availability</a:t>
            </a:r>
            <a:endParaRPr/>
          </a:p>
          <a:p>
            <a:pPr marL="182880" lvl="0" indent="-53339" algn="l" rtl="0">
              <a:spcBef>
                <a:spcPts val="480"/>
              </a:spcBef>
              <a:spcAft>
                <a:spcPts val="0"/>
              </a:spcAft>
              <a:buSzPts val="204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6"/>
          <p:cNvSpPr txBox="1">
            <a:spLocks noGrp="1"/>
          </p:cNvSpPr>
          <p:nvPr>
            <p:ph type="title"/>
          </p:nvPr>
        </p:nvSpPr>
        <p:spPr>
          <a:xfrm>
            <a:off x="457200" y="533400"/>
            <a:ext cx="8229600" cy="990600"/>
          </a:xfrm>
          <a:prstGeom prst="rect">
            <a:avLst/>
          </a:prstGeom>
          <a:solidFill>
            <a:schemeClr val="accent2"/>
          </a:soli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000"/>
              <a:buFont typeface="Arial"/>
              <a:buNone/>
            </a:pPr>
            <a:r>
              <a:rPr lang="en-US">
                <a:solidFill>
                  <a:schemeClr val="lt1"/>
                </a:solidFill>
                <a:latin typeface="Arial"/>
                <a:ea typeface="Arial"/>
                <a:cs typeface="Arial"/>
                <a:sym typeface="Arial"/>
              </a:rPr>
              <a:t>Neo4j</a:t>
            </a:r>
            <a:endParaRPr/>
          </a:p>
        </p:txBody>
      </p:sp>
      <p:sp>
        <p:nvSpPr>
          <p:cNvPr id="521" name="Google Shape;521;p7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82880" lvl="0" indent="-53339" algn="l" rtl="0">
              <a:spcBef>
                <a:spcPts val="0"/>
              </a:spcBef>
              <a:spcAft>
                <a:spcPts val="0"/>
              </a:spcAft>
              <a:buSzPts val="2040"/>
              <a:buNone/>
            </a:pPr>
            <a:endParaRPr/>
          </a:p>
          <a:p>
            <a:pPr marL="182880" lvl="0" indent="-182880" algn="l" rtl="0">
              <a:spcBef>
                <a:spcPts val="480"/>
              </a:spcBef>
              <a:spcAft>
                <a:spcPts val="0"/>
              </a:spcAft>
              <a:buSzPts val="2040"/>
              <a:buChar char="•"/>
            </a:pPr>
            <a:r>
              <a:rPr lang="en-US"/>
              <a:t>What is Neo4j ?</a:t>
            </a:r>
            <a:endParaRPr/>
          </a:p>
          <a:p>
            <a:pPr marL="182880" lvl="0" indent="-53339" algn="l" rtl="0">
              <a:spcBef>
                <a:spcPts val="480"/>
              </a:spcBef>
              <a:spcAft>
                <a:spcPts val="0"/>
              </a:spcAft>
              <a:buSzPts val="2040"/>
              <a:buNone/>
            </a:pPr>
            <a:endParaRPr/>
          </a:p>
          <a:p>
            <a:pPr marL="457200" lvl="1" indent="-182880" algn="just" rtl="0">
              <a:spcBef>
                <a:spcPts val="400"/>
              </a:spcBef>
              <a:spcAft>
                <a:spcPts val="0"/>
              </a:spcAft>
              <a:buSzPts val="1700"/>
              <a:buChar char="•"/>
            </a:pPr>
            <a:r>
              <a:rPr lang="en-US"/>
              <a:t>Neo4j is the world's leading open source Graph Database which is developed using Java technology</a:t>
            </a:r>
            <a:endParaRPr/>
          </a:p>
          <a:p>
            <a:pPr marL="457200" lvl="1" indent="-74929" algn="just" rtl="0">
              <a:spcBef>
                <a:spcPts val="400"/>
              </a:spcBef>
              <a:spcAft>
                <a:spcPts val="0"/>
              </a:spcAft>
              <a:buSzPts val="1700"/>
              <a:buNone/>
            </a:pPr>
            <a:endParaRPr/>
          </a:p>
          <a:p>
            <a:pPr marL="457200" lvl="1" indent="-182880" algn="l" rtl="0">
              <a:spcBef>
                <a:spcPts val="400"/>
              </a:spcBef>
              <a:spcAft>
                <a:spcPts val="0"/>
              </a:spcAft>
              <a:buSzPts val="1700"/>
              <a:buChar char="•"/>
            </a:pPr>
            <a:r>
              <a:rPr lang="en-US"/>
              <a:t>It is highly scalable and schema free (NoSQL)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7"/>
          <p:cNvSpPr txBox="1">
            <a:spLocks noGrp="1"/>
          </p:cNvSpPr>
          <p:nvPr>
            <p:ph type="title"/>
          </p:nvPr>
        </p:nvSpPr>
        <p:spPr>
          <a:xfrm>
            <a:off x="457200" y="533400"/>
            <a:ext cx="8229600" cy="990600"/>
          </a:xfrm>
          <a:prstGeom prst="rect">
            <a:avLst/>
          </a:prstGeom>
          <a:solidFill>
            <a:schemeClr val="accent2"/>
          </a:soli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
            </a:r>
            <a:br>
              <a:rPr lang="en-US" sz="3600">
                <a:solidFill>
                  <a:schemeClr val="lt1"/>
                </a:solidFill>
                <a:latin typeface="Arial"/>
                <a:ea typeface="Arial"/>
                <a:cs typeface="Arial"/>
                <a:sym typeface="Arial"/>
              </a:rPr>
            </a:br>
            <a:r>
              <a:rPr lang="en-US" sz="3600">
                <a:solidFill>
                  <a:schemeClr val="lt1"/>
                </a:solidFill>
                <a:latin typeface="Arial"/>
                <a:ea typeface="Arial"/>
                <a:cs typeface="Arial"/>
                <a:sym typeface="Arial"/>
              </a:rPr>
              <a:t>Features of Neo4j</a:t>
            </a:r>
            <a:br>
              <a:rPr lang="en-US" sz="3600">
                <a:solidFill>
                  <a:schemeClr val="lt1"/>
                </a:solidFill>
                <a:latin typeface="Arial"/>
                <a:ea typeface="Arial"/>
                <a:cs typeface="Arial"/>
                <a:sym typeface="Arial"/>
              </a:rPr>
            </a:br>
            <a:endParaRPr sz="3600"/>
          </a:p>
        </p:txBody>
      </p:sp>
      <p:sp>
        <p:nvSpPr>
          <p:cNvPr id="527" name="Google Shape;527;p7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82880" lvl="0" indent="-63055" algn="l" rtl="0">
              <a:lnSpc>
                <a:spcPct val="80000"/>
              </a:lnSpc>
              <a:spcBef>
                <a:spcPts val="0"/>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Data model (flexible schema)</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ACID properties</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Scalability and reliability</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Cypher Query Language</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Built-in web application</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Drivers</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Indexing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8"/>
          <p:cNvSpPr txBox="1">
            <a:spLocks noGrp="1"/>
          </p:cNvSpPr>
          <p:nvPr>
            <p:ph type="title"/>
          </p:nvPr>
        </p:nvSpPr>
        <p:spPr>
          <a:xfrm>
            <a:off x="457200" y="533400"/>
            <a:ext cx="8229600" cy="990600"/>
          </a:xfrm>
          <a:prstGeom prst="rect">
            <a:avLst/>
          </a:prstGeom>
          <a:solidFill>
            <a:schemeClr val="accent2"/>
          </a:soli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
            </a:r>
            <a:br>
              <a:rPr lang="en-US" sz="3600">
                <a:solidFill>
                  <a:schemeClr val="lt1"/>
                </a:solidFill>
                <a:latin typeface="Arial"/>
                <a:ea typeface="Arial"/>
                <a:cs typeface="Arial"/>
                <a:sym typeface="Arial"/>
              </a:rPr>
            </a:br>
            <a:r>
              <a:rPr lang="en-US" sz="3600">
                <a:solidFill>
                  <a:schemeClr val="lt1"/>
                </a:solidFill>
                <a:latin typeface="Arial"/>
                <a:ea typeface="Arial"/>
                <a:cs typeface="Arial"/>
                <a:sym typeface="Arial"/>
              </a:rPr>
              <a:t>Advantages of Neo4j</a:t>
            </a:r>
            <a:br>
              <a:rPr lang="en-US" sz="3600">
                <a:solidFill>
                  <a:schemeClr val="lt1"/>
                </a:solidFill>
                <a:latin typeface="Arial"/>
                <a:ea typeface="Arial"/>
                <a:cs typeface="Arial"/>
                <a:sym typeface="Arial"/>
              </a:rPr>
            </a:br>
            <a:endParaRPr sz="3600"/>
          </a:p>
        </p:txBody>
      </p:sp>
      <p:sp>
        <p:nvSpPr>
          <p:cNvPr id="533" name="Google Shape;533;p7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82880" lvl="0" indent="-63055" algn="l" rtl="0">
              <a:lnSpc>
                <a:spcPct val="80000"/>
              </a:lnSpc>
              <a:spcBef>
                <a:spcPts val="0"/>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Flexible data model</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Real-time insights</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High availability</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Connected and semi structures data</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Easy retrieval</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Cypher query language</a:t>
            </a:r>
            <a:endParaRPr/>
          </a:p>
          <a:p>
            <a:pPr marL="182880" lvl="0" indent="-63055" algn="l" rtl="0">
              <a:lnSpc>
                <a:spcPct val="80000"/>
              </a:lnSpc>
              <a:spcBef>
                <a:spcPts val="444"/>
              </a:spcBef>
              <a:spcAft>
                <a:spcPts val="0"/>
              </a:spcAft>
              <a:buSzPts val="1887"/>
              <a:buNone/>
            </a:pPr>
            <a:endParaRPr sz="2220"/>
          </a:p>
          <a:p>
            <a:pPr marL="182880" lvl="0" indent="-182880" algn="l" rtl="0">
              <a:lnSpc>
                <a:spcPct val="80000"/>
              </a:lnSpc>
              <a:spcBef>
                <a:spcPts val="444"/>
              </a:spcBef>
              <a:spcAft>
                <a:spcPts val="0"/>
              </a:spcAft>
              <a:buSzPts val="1887"/>
              <a:buChar char="•"/>
            </a:pPr>
            <a:r>
              <a:rPr lang="en-US" sz="2220"/>
              <a:t>No joins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9"/>
          <p:cNvSpPr txBox="1">
            <a:spLocks noGrp="1"/>
          </p:cNvSpPr>
          <p:nvPr>
            <p:ph type="title"/>
          </p:nvPr>
        </p:nvSpPr>
        <p:spPr>
          <a:xfrm>
            <a:off x="457200" y="533400"/>
            <a:ext cx="8229600" cy="990600"/>
          </a:xfrm>
          <a:prstGeom prst="rect">
            <a:avLst/>
          </a:prstGeom>
          <a:gradFill>
            <a:gsLst>
              <a:gs pos="0">
                <a:srgbClr val="FF624E"/>
              </a:gs>
              <a:gs pos="40000">
                <a:srgbClr val="E24630"/>
              </a:gs>
              <a:gs pos="100000">
                <a:srgbClr val="C61400"/>
              </a:gs>
            </a:gsLst>
            <a:lin ang="5400000" scaled="0"/>
          </a:gradFill>
          <a:ln w="26425" cap="flat" cmpd="sng">
            <a:solidFill>
              <a:srgbClr val="7E684B"/>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000"/>
              <a:buFont typeface="Arial"/>
              <a:buNone/>
            </a:pPr>
            <a:r>
              <a:rPr lang="en-US">
                <a:solidFill>
                  <a:schemeClr val="lt1"/>
                </a:solidFill>
                <a:latin typeface="Arial"/>
                <a:ea typeface="Arial"/>
                <a:cs typeface="Arial"/>
                <a:sym typeface="Arial"/>
              </a:rPr>
              <a:t>Main Objectives</a:t>
            </a:r>
            <a:endParaRPr/>
          </a:p>
        </p:txBody>
      </p:sp>
      <p:sp>
        <p:nvSpPr>
          <p:cNvPr id="539" name="Google Shape;539;p79"/>
          <p:cNvSpPr txBox="1">
            <a:spLocks noGrp="1"/>
          </p:cNvSpPr>
          <p:nvPr>
            <p:ph type="body" idx="1"/>
          </p:nvPr>
        </p:nvSpPr>
        <p:spPr>
          <a:xfrm>
            <a:off x="457200" y="1600200"/>
            <a:ext cx="8305800" cy="5029200"/>
          </a:xfrm>
          <a:prstGeom prst="rect">
            <a:avLst/>
          </a:prstGeom>
          <a:noFill/>
          <a:ln>
            <a:noFill/>
          </a:ln>
        </p:spPr>
        <p:txBody>
          <a:bodyPr spcFirstLastPara="1" wrap="square" lIns="91425" tIns="45700" rIns="91425" bIns="45700" anchor="t" anchorCtr="0">
            <a:noAutofit/>
          </a:bodyPr>
          <a:lstStyle/>
          <a:p>
            <a:pPr marL="182880" lvl="0" indent="-53339" algn="just" rtl="0">
              <a:spcBef>
                <a:spcPts val="0"/>
              </a:spcBef>
              <a:spcAft>
                <a:spcPts val="0"/>
              </a:spcAft>
              <a:buSzPts val="2040"/>
              <a:buNone/>
            </a:pPr>
            <a:endParaRPr/>
          </a:p>
          <a:p>
            <a:pPr marL="182880" lvl="0" indent="-182880" algn="just" rtl="0">
              <a:spcBef>
                <a:spcPts val="480"/>
              </a:spcBef>
              <a:spcAft>
                <a:spcPts val="0"/>
              </a:spcAft>
              <a:buSzPts val="2040"/>
              <a:buChar char="•"/>
            </a:pPr>
            <a:r>
              <a:rPr lang="en-US"/>
              <a:t>The main objective will be to create a medical ontology lookup service. It will be a repository for biomedical ontologies consisting of types and properties of diseases and their subsequent treatment. It may also fulfill any number of other medical ontologies.</a:t>
            </a:r>
            <a:endParaRPr/>
          </a:p>
          <a:p>
            <a:pPr marL="182880" lvl="0" indent="-53339" algn="just" rtl="0">
              <a:spcBef>
                <a:spcPts val="480"/>
              </a:spcBef>
              <a:spcAft>
                <a:spcPts val="0"/>
              </a:spcAft>
              <a:buSzPts val="2040"/>
              <a:buNone/>
            </a:pPr>
            <a:endParaRPr/>
          </a:p>
          <a:p>
            <a:pPr marL="182880" lvl="0" indent="-182880" algn="just" rtl="0">
              <a:spcBef>
                <a:spcPts val="480"/>
              </a:spcBef>
              <a:spcAft>
                <a:spcPts val="0"/>
              </a:spcAft>
              <a:buSzPts val="2040"/>
              <a:buChar char="•"/>
            </a:pPr>
            <a:r>
              <a:rPr lang="en-US"/>
              <a:t> It will use neo4j graph database for the connectivity along will the powerful RESTful api that will be built with Spring boot framework, we may use an ontology search engine for dealing with the textual index and text search. Cypher query language will also be a useful tool in our arsenal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0"/>
          <p:cNvSpPr/>
          <p:nvPr/>
        </p:nvSpPr>
        <p:spPr>
          <a:xfrm>
            <a:off x="0" y="0"/>
            <a:ext cx="9144000" cy="6858000"/>
          </a:xfrm>
          <a:prstGeom prst="rect">
            <a:avLst/>
          </a:prstGeom>
          <a:solidFill>
            <a:srgbClr val="3054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5" name="Google Shape;545;p80"/>
          <p:cNvSpPr txBox="1">
            <a:spLocks noGrp="1"/>
          </p:cNvSpPr>
          <p:nvPr>
            <p:ph type="title"/>
          </p:nvPr>
        </p:nvSpPr>
        <p:spPr>
          <a:xfrm>
            <a:off x="6820122" y="618682"/>
            <a:ext cx="1960404" cy="47945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3600"/>
              <a:buFont typeface="Calibri"/>
              <a:buNone/>
            </a:pPr>
            <a:r>
              <a:rPr lang="en-US" sz="3600">
                <a:solidFill>
                  <a:srgbClr val="FFFFFF"/>
                </a:solidFill>
              </a:rPr>
              <a:t>              </a:t>
            </a:r>
            <a:endParaRPr/>
          </a:p>
        </p:txBody>
      </p:sp>
      <p:sp>
        <p:nvSpPr>
          <p:cNvPr id="546" name="Google Shape;546;p80"/>
          <p:cNvSpPr/>
          <p:nvPr/>
        </p:nvSpPr>
        <p:spPr>
          <a:xfrm>
            <a:off x="370016" y="484632"/>
            <a:ext cx="6096762" cy="5724144"/>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47" name="Google Shape;547;p80" descr="A picture containing text, fruit&#10;&#10;Description automatically generated"/>
          <p:cNvPicPr preferRelativeResize="0">
            <a:picLocks noGrp="1"/>
          </p:cNvPicPr>
          <p:nvPr>
            <p:ph type="body" idx="1"/>
          </p:nvPr>
        </p:nvPicPr>
        <p:blipFill rotWithShape="1">
          <a:blip r:embed="rId3">
            <a:alphaModFix/>
          </a:blip>
          <a:srcRect b="10499"/>
          <a:stretch/>
        </p:blipFill>
        <p:spPr>
          <a:xfrm>
            <a:off x="732188" y="942538"/>
            <a:ext cx="5440012" cy="48083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1"/>
          <p:cNvSpPr txBox="1">
            <a:spLocks noGrp="1"/>
          </p:cNvSpPr>
          <p:nvPr>
            <p:ph type="title"/>
          </p:nvPr>
        </p:nvSpPr>
        <p:spPr>
          <a:xfrm>
            <a:off x="457200" y="155448"/>
            <a:ext cx="8229600" cy="1252728"/>
          </a:xfrm>
          <a:prstGeom prst="rect">
            <a:avLst/>
          </a:prstGeom>
          <a:solidFill>
            <a:schemeClr val="accent6"/>
          </a:solidFill>
          <a:ln w="48000" cap="flat" cmpd="thickThin">
            <a:solidFill>
              <a:srgbClr val="903433"/>
            </a:solidFill>
            <a:prstDash val="solid"/>
            <a:round/>
            <a:headEnd type="none" w="sm" len="sm"/>
            <a:tailEnd type="none" w="sm" len="sm"/>
          </a:ln>
        </p:spPr>
        <p:txBody>
          <a:bodyPr spcFirstLastPara="1" wrap="square" lIns="91425" tIns="45700" rIns="45700" bIns="45700" anchor="ctr" anchorCtr="0">
            <a:noAutofit/>
          </a:bodyPr>
          <a:lstStyle/>
          <a:p>
            <a:pPr marL="0" lvl="0" indent="0" algn="l" rtl="0">
              <a:spcBef>
                <a:spcPts val="0"/>
              </a:spcBef>
              <a:spcAft>
                <a:spcPts val="0"/>
              </a:spcAft>
              <a:buClr>
                <a:schemeClr val="lt1"/>
              </a:buClr>
              <a:buSzPts val="4500"/>
              <a:buFont typeface="Corbel"/>
              <a:buNone/>
            </a:pPr>
            <a:r>
              <a:rPr lang="en-US">
                <a:solidFill>
                  <a:schemeClr val="lt1"/>
                </a:solidFill>
                <a:latin typeface="Corbel"/>
                <a:ea typeface="Corbel"/>
                <a:cs typeface="Corbel"/>
                <a:sym typeface="Corbel"/>
              </a:rPr>
              <a:t>Challenges : Pros and Cons</a:t>
            </a:r>
            <a:endParaRPr/>
          </a:p>
        </p:txBody>
      </p:sp>
      <p:sp>
        <p:nvSpPr>
          <p:cNvPr id="553" name="Google Shape;553;p81"/>
          <p:cNvSpPr txBox="1">
            <a:spLocks noGrp="1"/>
          </p:cNvSpPr>
          <p:nvPr>
            <p:ph type="body" idx="1"/>
          </p:nvPr>
        </p:nvSpPr>
        <p:spPr>
          <a:xfrm>
            <a:off x="628650" y="1825625"/>
            <a:ext cx="8014189" cy="4668960"/>
          </a:xfrm>
          <a:prstGeom prst="rect">
            <a:avLst/>
          </a:prstGeom>
          <a:noFill/>
          <a:ln>
            <a:noFill/>
          </a:ln>
        </p:spPr>
        <p:txBody>
          <a:bodyPr spcFirstLastPara="1" wrap="square" lIns="54850" tIns="91425" rIns="91425" bIns="45700" anchor="t" anchorCtr="0">
            <a:noAutofit/>
          </a:bodyPr>
          <a:lstStyle/>
          <a:p>
            <a:pPr marL="438912" lvl="0" indent="-320040" algn="just" rtl="0">
              <a:lnSpc>
                <a:spcPct val="90000"/>
              </a:lnSpc>
              <a:spcBef>
                <a:spcPts val="0"/>
              </a:spcBef>
              <a:spcAft>
                <a:spcPts val="0"/>
              </a:spcAft>
              <a:buSzPts val="2560"/>
              <a:buChar char="◼"/>
            </a:pPr>
            <a:r>
              <a:rPr lang="en-US"/>
              <a:t>In terms of performance, graph databases perform much better than relational databases; it is much faster and more intuitive. That’s why it will be very effective for the users (medical teachers, students or even patients) to understand many medical terminologies easily from our proposed work. Our work will handle huge volumes of data. It can also be used as a form of transactional database, storing critical data</a:t>
            </a:r>
            <a:endParaRPr/>
          </a:p>
          <a:p>
            <a:pPr marL="438912" lvl="0" indent="-157480" algn="just" rtl="0">
              <a:lnSpc>
                <a:spcPct val="90000"/>
              </a:lnSpc>
              <a:spcBef>
                <a:spcPts val="0"/>
              </a:spcBef>
              <a:spcAft>
                <a:spcPts val="0"/>
              </a:spcAft>
              <a:buSzPts val="2560"/>
              <a:buNone/>
            </a:pPr>
            <a:endParaRPr/>
          </a:p>
        </p:txBody>
      </p:sp>
    </p:spTree>
  </p:cSld>
  <p:clrMapOvr>
    <a:masterClrMapping/>
  </p:clrMapOvr>
</p:sld>
</file>

<file path=ppt/theme/theme1.xml><?xml version="1.0" encoding="utf-8"?>
<a:theme xmlns:a="http://schemas.openxmlformats.org/drawingml/2006/main"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outure">
  <a:themeElements>
    <a:clrScheme name="Couture">
      <a:dk1>
        <a:srgbClr val="000000"/>
      </a:dk1>
      <a:lt1>
        <a:srgbClr val="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Office PowerPoint</Application>
  <PresentationFormat>On-screen Show (4:3)</PresentationFormat>
  <Paragraphs>80</Paragraphs>
  <Slides>12</Slides>
  <Notes>12</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Arial</vt:lpstr>
      <vt:lpstr>Verdana</vt:lpstr>
      <vt:lpstr>Noto Sans Symbols</vt:lpstr>
      <vt:lpstr>Calibri</vt:lpstr>
      <vt:lpstr>Corbel</vt:lpstr>
      <vt:lpstr>Garamond</vt:lpstr>
      <vt:lpstr>Aspect</vt:lpstr>
      <vt:lpstr>Clarity</vt:lpstr>
      <vt:lpstr>1_Clarity</vt:lpstr>
      <vt:lpstr>Office Theme</vt:lpstr>
      <vt:lpstr>Module</vt:lpstr>
      <vt:lpstr>Couture</vt:lpstr>
      <vt:lpstr>Medical Ontology Using Neo4j Technology</vt:lpstr>
      <vt:lpstr>Introduction</vt:lpstr>
      <vt:lpstr>Introduction</vt:lpstr>
      <vt:lpstr>Neo4j</vt:lpstr>
      <vt:lpstr> Features of Neo4j </vt:lpstr>
      <vt:lpstr> Advantages of Neo4j </vt:lpstr>
      <vt:lpstr>Main Objectives</vt:lpstr>
      <vt:lpstr>              </vt:lpstr>
      <vt:lpstr>Challenges : Pros and Cons</vt:lpstr>
      <vt:lpstr>Challenges : Pros and Cons</vt:lpstr>
      <vt:lpstr>Platforms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Ontology Using Neo4j Technology</dc:title>
  <cp:lastModifiedBy>Windows User</cp:lastModifiedBy>
  <cp:revision>1</cp:revision>
  <dcterms:modified xsi:type="dcterms:W3CDTF">2020-02-22T19:24:44Z</dcterms:modified>
</cp:coreProperties>
</file>