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7"/>
    <p:restoredTop sz="92082"/>
  </p:normalViewPr>
  <p:slideViewPr>
    <p:cSldViewPr snapToGrid="0">
      <p:cViewPr varScale="1">
        <p:scale>
          <a:sx n="30" d="100"/>
          <a:sy n="3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8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9515B-E97A-45A6-8800-C83165B74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1"/>
            <a:ext cx="10674305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00103-8AFD-D674-3C5F-9C5B2CF62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4572000" cy="2581369"/>
          </a:xfrm>
        </p:spPr>
        <p:txBody>
          <a:bodyPr anchor="t">
            <a:normAutofit fontScale="90000"/>
          </a:bodyPr>
          <a:lstStyle/>
          <a:p>
            <a:r>
              <a:rPr lang="nl-NL" dirty="0"/>
              <a:t>Je kan op deze pagina kamer reserveren </a:t>
            </a:r>
            <a:br>
              <a:rPr lang="nl-NL" dirty="0"/>
            </a:br>
            <a:r>
              <a:rPr lang="nl-NL" dirty="0"/>
              <a:t>en op de mobiele app kan je filteren en meer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452635-DDFF-8B51-00A5-10346CDE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8306" cy="789300"/>
          </a:xfrm>
        </p:spPr>
        <p:txBody>
          <a:bodyPr>
            <a:normAutofit/>
          </a:bodyPr>
          <a:lstStyle/>
          <a:p>
            <a:r>
              <a:rPr lang="nl-NL" dirty="0"/>
              <a:t>Kamer reserveren</a:t>
            </a:r>
          </a:p>
        </p:txBody>
      </p:sp>
      <p:pic>
        <p:nvPicPr>
          <p:cNvPr id="8" name="Afbeelding 7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BB9189D4-8271-3702-B70A-BFBA4D2A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2323176"/>
            <a:ext cx="1752706" cy="2211617"/>
          </a:xfrm>
          <a:prstGeom prst="rect">
            <a:avLst/>
          </a:prstGeom>
        </p:spPr>
      </p:pic>
      <p:pic>
        <p:nvPicPr>
          <p:cNvPr id="4" name="Picture 3" descr="Abstracte netwerkverbinding tegen een witte achtergrond">
            <a:extLst>
              <a:ext uri="{FF2B5EF4-FFF2-40B4-BE49-F238E27FC236}">
                <a16:creationId xmlns:a16="http://schemas.microsoft.com/office/drawing/2014/main" id="{31A5F1F6-709F-0203-5158-886F35202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8915294" y="2282233"/>
            <a:ext cx="1752706" cy="985901"/>
          </a:xfrm>
          <a:prstGeom prst="rect">
            <a:avLst/>
          </a:prstGeom>
        </p:spPr>
      </p:pic>
      <p:pic>
        <p:nvPicPr>
          <p:cNvPr id="6" name="Afbeelding 5" descr="Afbeelding met tekst, schermopname, diagram, nummer&#10;&#10;Automatisch gegenereerde beschrijving">
            <a:extLst>
              <a:ext uri="{FF2B5EF4-FFF2-40B4-BE49-F238E27FC236}">
                <a16:creationId xmlns:a16="http://schemas.microsoft.com/office/drawing/2014/main" id="{E9773152-2F1A-8B95-6558-91640B38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294" y="3589866"/>
            <a:ext cx="1752706" cy="10866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21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39EFAC-EDC8-3F1D-D9BF-0CE3F9FB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nl-NL" dirty="0"/>
              <a:t>Dit is de administratie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D0810B-4272-4B93-BC30-44213B30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kamers</a:t>
            </a:r>
            <a:r>
              <a:rPr lang="en-US" dirty="0"/>
              <a:t> </a:t>
            </a:r>
            <a:r>
              <a:rPr lang="en-US" dirty="0" err="1"/>
              <a:t>iszichtbaart</a:t>
            </a:r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kamers</a:t>
            </a:r>
            <a:r>
              <a:rPr lang="en-US" dirty="0"/>
              <a:t> er </a:t>
            </a:r>
            <a:r>
              <a:rPr lang="en-US" dirty="0" err="1"/>
              <a:t>zijn</a:t>
            </a:r>
            <a:endParaRPr lang="en-US" dirty="0"/>
          </a:p>
          <a:p>
            <a:r>
              <a:rPr lang="en-US" dirty="0"/>
              <a:t>Meer info over de </a:t>
            </a:r>
            <a:r>
              <a:rPr lang="en-US" dirty="0" err="1"/>
              <a:t>kamers</a:t>
            </a:r>
            <a:endParaRPr lang="en-US" dirty="0"/>
          </a:p>
        </p:txBody>
      </p:sp>
      <p:pic>
        <p:nvPicPr>
          <p:cNvPr id="5" name="Tijdelijke aanduiding voor inhoud 4" descr="Afbeelding met tekst, schermopname, diagram, Rechthoek&#10;&#10;Automatisch gegenereerde beschrijving">
            <a:extLst>
              <a:ext uri="{FF2B5EF4-FFF2-40B4-BE49-F238E27FC236}">
                <a16:creationId xmlns:a16="http://schemas.microsoft.com/office/drawing/2014/main" id="{08DBDAA2-32A3-9337-2A75-92F88434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93" y="762001"/>
            <a:ext cx="4227191" cy="5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0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E0A98-ECA9-B4AB-7271-4E1CD013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nl-NL" dirty="0"/>
              <a:t>kamerprijs</a:t>
            </a:r>
            <a:br>
              <a:rPr lang="nl-NL" dirty="0"/>
            </a:br>
            <a:endParaRPr lang="nl-NL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73FF0F-0F5F-63FC-59D8-537FCE75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ziet</a:t>
            </a:r>
            <a:r>
              <a:rPr lang="en-US" dirty="0"/>
              <a:t>  de </a:t>
            </a:r>
            <a:r>
              <a:rPr lang="en-US" dirty="0" err="1"/>
              <a:t>prijs</a:t>
            </a:r>
            <a:r>
              <a:rPr lang="en-US" dirty="0"/>
              <a:t> van de </a:t>
            </a:r>
            <a:r>
              <a:rPr lang="en-US" dirty="0" err="1"/>
              <a:t>kamer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kamer</a:t>
            </a:r>
            <a:r>
              <a:rPr lang="en-US" dirty="0"/>
              <a:t> </a:t>
            </a:r>
            <a:r>
              <a:rPr lang="en-US" dirty="0" err="1"/>
              <a:t>aantallen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of ze </a:t>
            </a:r>
            <a:r>
              <a:rPr lang="en-US" dirty="0" err="1"/>
              <a:t>gereserveerd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owrden</a:t>
            </a:r>
            <a:endParaRPr lang="en-US" dirty="0"/>
          </a:p>
        </p:txBody>
      </p:sp>
      <p:pic>
        <p:nvPicPr>
          <p:cNvPr id="9" name="Tijdelijke aanduiding voor inhoud 8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D23D94A0-B3C4-EE77-3639-FD073EF6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25" y="762001"/>
            <a:ext cx="4240528" cy="5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B133DA-F971-7D0A-2C5B-617FE92E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nl-NL" dirty="0" err="1"/>
              <a:t>Usecase</a:t>
            </a:r>
            <a:r>
              <a:rPr lang="nl-NL" dirty="0"/>
              <a:t>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45D1C3-8F48-FB2C-3977-4C12A4EB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de </a:t>
            </a:r>
            <a:r>
              <a:rPr lang="en-US" dirty="0" err="1"/>
              <a:t>bevoegdheid</a:t>
            </a:r>
            <a:r>
              <a:rPr lang="en-US" dirty="0"/>
              <a:t> van de </a:t>
            </a:r>
            <a:r>
              <a:rPr lang="en-US"/>
              <a:t>medewerkes</a:t>
            </a:r>
          </a:p>
        </p:txBody>
      </p:sp>
      <p:pic>
        <p:nvPicPr>
          <p:cNvPr id="4" name="Tijdelijke aanduiding voor inhoud 3" descr="Afbeelding met diagram, tekening, lijn, schermopname&#10;&#10;Automatisch gegenereerde beschrijving">
            <a:extLst>
              <a:ext uri="{FF2B5EF4-FFF2-40B4-BE49-F238E27FC236}">
                <a16:creationId xmlns:a16="http://schemas.microsoft.com/office/drawing/2014/main" id="{5016C22B-A57A-5217-93C4-A470E5526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9" r="31997" b="-1"/>
          <a:stretch/>
        </p:blipFill>
        <p:spPr>
          <a:xfrm>
            <a:off x="6870117" y="762001"/>
            <a:ext cx="4553744" cy="53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8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Macintosh PowerPoint</Application>
  <PresentationFormat>Breedbeeld</PresentationFormat>
  <Paragraphs>11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Je kan op deze pagina kamer reserveren  en op de mobiele app kan je filteren en meer</vt:lpstr>
      <vt:lpstr>Dit is de administratie</vt:lpstr>
      <vt:lpstr>kamerprijs </vt:lpstr>
      <vt:lpstr>Usecase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mylo vanloenen</dc:creator>
  <cp:lastModifiedBy>mylo vanloenen</cp:lastModifiedBy>
  <cp:revision>1</cp:revision>
  <dcterms:created xsi:type="dcterms:W3CDTF">2024-06-13T14:03:26Z</dcterms:created>
  <dcterms:modified xsi:type="dcterms:W3CDTF">2024-06-13T14:09:45Z</dcterms:modified>
</cp:coreProperties>
</file>