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63" autoAdjust="0"/>
    <p:restoredTop sz="91496"/>
  </p:normalViewPr>
  <p:slideViewPr>
    <p:cSldViewPr snapToGrid="0">
      <p:cViewPr varScale="1">
        <p:scale>
          <a:sx n="11" d="100"/>
          <a:sy n="11" d="100"/>
        </p:scale>
        <p:origin x="23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65794D4-DDCF-469D-A6C7-0AE18F6BB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fbeelding met tekening, kaart, diagram, kunst&#10;&#10;Automatisch gegenereerde beschrijving">
            <a:extLst>
              <a:ext uri="{FF2B5EF4-FFF2-40B4-BE49-F238E27FC236}">
                <a16:creationId xmlns:a16="http://schemas.microsoft.com/office/drawing/2014/main" id="{B0416A68-72E1-7E30-12DD-D6482A01A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22827" y="-669251"/>
            <a:ext cx="12192000" cy="685799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8D25AED-03FE-496D-84B1-6BD00730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6474AD-D65C-406B-83FB-C99C06007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9322EB-87AA-45C9-A03C-52A874D8C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BCB4F5-395E-4192-9EBB-E9F0255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B1466F-6782-407B-9C00-8DF501BC0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8CCAE2-B347-4439-A6F8-1F1C3548F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DDE5DC-1CFD-4141-BB8A-4E88DC95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28B0EB6-7696-43A6-802C-7F71D1BA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C27EFB-1419-4DCF-B0FB-19DFF555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469F2C-8E3D-4F5A-B109-74EB0C1C6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AF21893-899E-456E-B2C0-18C3B8661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49F69B-8991-410D-B2BE-29792DFF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3B3B6AE-A176-4E37-9DC3-693D4D4A1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51166D-5D02-4F59-9CDD-176C32DCB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9ECF99-A74F-4670-B781-193D17D55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8FECED-862A-4A60-A948-0B3FC1F6A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6925-5663-4DBB-BA20-5D8E5168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04049C-063B-4F59-801F-1DE9B4220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DFD5EC-AD64-4EA0-99D4-659BE87BF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EDC0CD-7E2B-45B9-BEDA-07058067A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2973EC6-F21A-40EB-9773-F830E205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727704-3B6D-4FBC-80D0-3452A7883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06C285D-96FA-4E4C-99DD-A4537CC8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1A87ECD-5CEA-4CF1-B4D6-231036363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D3432C-F58F-418C-B2A2-B675E014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7AA6FC6-50E8-4802-946A-A1408D034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7879239-2C29-4598-89C4-DA6DE609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387EF3-939F-4251-95A2-B1FD10DB7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D540311-BAC8-433E-9146-1804B5FD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D33AD0E-0DD9-49E5-B606-1269FBFEE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CD0FDA4-88B0-47B3-AD08-B58785CF0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7273F8E-C71F-44CE-9C4C-4D0231215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0000"/>
                </a:srgbClr>
              </a:gs>
              <a:gs pos="80000">
                <a:srgbClr val="000000">
                  <a:alpha val="15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B6A7C1-A73A-5414-6593-EAD352F1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1800353"/>
            <a:ext cx="10325636" cy="1628647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Wireframes + Usecase Diagram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F27F5D-57F4-562D-E1B0-EA4426CFF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8"/>
            <a:ext cx="10325636" cy="858662"/>
          </a:xfrm>
        </p:spPr>
        <p:txBody>
          <a:bodyPr>
            <a:normAutofit/>
          </a:bodyPr>
          <a:lstStyle/>
          <a:p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FA1CF61-420C-4532-AB79-302C599BE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5E95075-3D4D-4C36-B349-8463E34B1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AA69CCA-D559-4A52-9516-11D3C602E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E9902-1FF9-4AE4-8F60-19BAB3B57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7D7628C-72C3-4AD8-A92B-DD7ED4CA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58E5AF5-D32E-4AF6-9994-2559533B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C8FF6D9-584F-4A77-90F7-C648F7000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852F3FC-363A-40EB-8E2A-4025F3F8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54E8DD1-E1C7-4704-A88D-8995EB014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01BCA92-2D5C-4D69-86D6-EFBCFA5A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94DB1B3-A5C7-426B-8F93-AD0641919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9E54F6B-CD79-42AD-970A-54E5CC10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A5D2A90-54A9-444B-B500-CBA60711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A6DC21E-41E4-4B99-9076-5CCC4F514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A9854EF-AC16-4B1C-B50E-98B0E26D7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7BEF2F5-C0EF-4D67-9680-4139FE785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B32BA16-7339-4B52-A1A9-B8378122D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0CD0CF0-7D07-402D-92F4-CD3303752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EAE1E42-DEF7-4CEC-A128-446262FEA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20023B0-94DB-4D3D-9A3B-8BF1EF98F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C612A5E-B0FA-49A2-B4C9-B2C0AFF1B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3E4917-AA23-4811-9BF1-33947951E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569CB75-A241-4E55-8A5F-B3479950D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CA5986E-7D1E-4603-8742-0971E0AF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095CA31-C2CF-4244-9916-92041193A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BB40398-1DA9-45EC-8989-3A131659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20DAABA-A8C4-49B5-AE3E-2FD84E3CC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088C809-EB74-40B6-9ED0-A1749689A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FD4E404-8EA3-4B4B-87A8-0B294F357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BD74D80-C4B2-42DE-99E7-2033E302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EB3504F-A8F4-4FAC-9852-BB01C560A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BEDE7F2-99B6-4BE7-9679-DA7ADA8A7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61BCD22A-FE26-4D9B-BDD1-74AB1C8CA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263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73F089-C221-8990-8817-0C58C3B2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4415255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bij de computer heb je een filter</a:t>
            </a:r>
            <a:br>
              <a:rPr lang="en-US" sz="1400"/>
            </a:br>
            <a:br>
              <a:rPr lang="en-US" sz="1400"/>
            </a:br>
            <a:br>
              <a:rPr lang="en-US" sz="1400"/>
            </a:br>
            <a:r>
              <a:rPr lang="en-US" sz="1400"/>
              <a:t>Bij de mobiel open je dat met de hamburger menu</a:t>
            </a:r>
            <a:br>
              <a:rPr lang="en-US" sz="1400"/>
            </a:br>
            <a:br>
              <a:rPr lang="en-US" sz="1400"/>
            </a:br>
            <a:r>
              <a:rPr lang="en-US" sz="1400"/>
              <a:t>je kan de kamer reseveren op jou voorkeur</a:t>
            </a:r>
            <a:br>
              <a:rPr lang="en-US" sz="1400"/>
            </a:br>
            <a:br>
              <a:rPr lang="en-US" sz="1400"/>
            </a:br>
            <a:endParaRPr lang="en-US" sz="140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74FB75-D2AA-03D7-A352-5A72D96453A3}"/>
              </a:ext>
            </a:extLst>
          </p:cNvPr>
          <p:cNvSpPr txBox="1">
            <a:spLocks/>
          </p:cNvSpPr>
          <p:nvPr/>
        </p:nvSpPr>
        <p:spPr>
          <a:xfrm>
            <a:off x="691078" y="3428997"/>
            <a:ext cx="4415255" cy="273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2400">
                <a:latin typeface="+mn-lt"/>
                <a:ea typeface="+mn-ea"/>
                <a:cs typeface="+mn-cs"/>
              </a:rPr>
              <a:t>Kamer reseveren</a:t>
            </a:r>
          </a:p>
        </p:txBody>
      </p:sp>
      <p:pic>
        <p:nvPicPr>
          <p:cNvPr id="11" name="Afbeelding 10" descr="Afbeelding met tekst, schermopname, nummer, ontvangst&#10;&#10;Automatisch gegenereerde beschrijving">
            <a:extLst>
              <a:ext uri="{FF2B5EF4-FFF2-40B4-BE49-F238E27FC236}">
                <a16:creationId xmlns:a16="http://schemas.microsoft.com/office/drawing/2014/main" id="{2B117289-39DB-17B9-5CEE-ED508A0B1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96" y="1230610"/>
            <a:ext cx="2797952" cy="4406224"/>
          </a:xfrm>
          <a:prstGeom prst="rect">
            <a:avLst/>
          </a:prstGeom>
        </p:spPr>
      </p:pic>
      <p:pic>
        <p:nvPicPr>
          <p:cNvPr id="9" name="Tijdelijke aanduiding voor inhoud 8" descr="Afbeelding met tekst, schermopname, Rechthoek, nummer&#10;&#10;Automatisch gegenereerde beschrijving">
            <a:extLst>
              <a:ext uri="{FF2B5EF4-FFF2-40B4-BE49-F238E27FC236}">
                <a16:creationId xmlns:a16="http://schemas.microsoft.com/office/drawing/2014/main" id="{E14E2F4B-3837-4BA2-528D-BF939E529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31" y="2489413"/>
            <a:ext cx="2797952" cy="18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0CA80A-933A-64D9-6818-225DADD0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700"/>
              <a:t>Dit is de administratie Wireframe </a:t>
            </a:r>
            <a:endParaRPr lang="en-NL" sz="37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B6BA65-55DC-5864-8A8C-44516E48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891" y="2340130"/>
            <a:ext cx="4916971" cy="3803271"/>
          </a:xfrm>
        </p:spPr>
        <p:txBody>
          <a:bodyPr>
            <a:normAutofit/>
          </a:bodyPr>
          <a:lstStyle/>
          <a:p>
            <a:r>
              <a:rPr lang="nl-NL" dirty="0"/>
              <a:t>Hier zie je hoeveel kamers er over zijn</a:t>
            </a:r>
            <a:endParaRPr lang="nl-NL"/>
          </a:p>
          <a:p>
            <a:endParaRPr lang="nl-NL"/>
          </a:p>
          <a:p>
            <a:r>
              <a:rPr lang="nl-NL" dirty="0"/>
              <a:t>Wat voor kamers er over zijn</a:t>
            </a:r>
            <a:endParaRPr lang="nl-NL"/>
          </a:p>
          <a:p>
            <a:endParaRPr lang="nl-NL"/>
          </a:p>
          <a:p>
            <a:r>
              <a:rPr lang="nl-NL" dirty="0"/>
              <a:t>En verdere informatie over de kamers</a:t>
            </a:r>
            <a:endParaRPr lang="en-NL"/>
          </a:p>
        </p:txBody>
      </p:sp>
      <p:pic>
        <p:nvPicPr>
          <p:cNvPr id="7" name="Afbeelding 6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235B0E20-4F78-263A-A48D-C282FF36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92" y="721081"/>
            <a:ext cx="3441977" cy="54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ight Triangle 130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73332-991C-C749-9ED9-6F65A404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nl-NL" dirty="0"/>
              <a:t>De Kamerprijs 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B9A753-1B65-A110-04DA-A5B6FF10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zie</a:t>
            </a:r>
            <a:r>
              <a:rPr lang="en-US" dirty="0"/>
              <a:t> je de </a:t>
            </a:r>
            <a:r>
              <a:rPr lang="en-US" dirty="0" err="1"/>
              <a:t>prijs</a:t>
            </a:r>
            <a:r>
              <a:rPr lang="en-US" dirty="0"/>
              <a:t> van de </a:t>
            </a:r>
            <a:r>
              <a:rPr lang="en-US" dirty="0" err="1"/>
              <a:t>kamer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Aantallen</a:t>
            </a:r>
            <a:r>
              <a:rPr lang="en-US" dirty="0"/>
              <a:t> van de </a:t>
            </a:r>
            <a:r>
              <a:rPr lang="en-US" dirty="0" err="1"/>
              <a:t>kamer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of ze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gereseveerd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Afbeelding 5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07195370-71F3-1B22-DBED-22502A30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12" y="721082"/>
            <a:ext cx="3429618" cy="54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Right Triangle 27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AD749B-38B8-641F-97D9-A19B49F5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Usecase Diagram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ABF6E8-BC83-0065-7073-426CB785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Hier staat de bevoegdheid van iedereen in</a:t>
            </a:r>
          </a:p>
          <a:p>
            <a:pPr>
              <a:spcAft>
                <a:spcPts val="600"/>
              </a:spcAft>
            </a:pPr>
            <a:r>
              <a:rPr lang="en-US"/>
              <a:t>En hun taken.</a:t>
            </a:r>
          </a:p>
        </p:txBody>
      </p:sp>
      <p:pic>
        <p:nvPicPr>
          <p:cNvPr id="6" name="Substituent conținut 3" descr="O imagine care conține text, captură de ecran, diagramă, scris de mână&#10;&#10;Descriere generată automat">
            <a:extLst>
              <a:ext uri="{FF2B5EF4-FFF2-40B4-BE49-F238E27FC236}">
                <a16:creationId xmlns:a16="http://schemas.microsoft.com/office/drawing/2014/main" id="{796EC1AC-81C7-6617-EE47-2AA33B72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19" y="729344"/>
            <a:ext cx="6388271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2124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5A4D"/>
      </a:accent1>
      <a:accent2>
        <a:srgbClr val="B1793B"/>
      </a:accent2>
      <a:accent3>
        <a:srgbClr val="ACA643"/>
      </a:accent3>
      <a:accent4>
        <a:srgbClr val="87B13B"/>
      </a:accent4>
      <a:accent5>
        <a:srgbClr val="60B547"/>
      </a:accent5>
      <a:accent6>
        <a:srgbClr val="3BB152"/>
      </a:accent6>
      <a:hlink>
        <a:srgbClr val="338F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Macintosh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Wireframes + Usecase Diagram</vt:lpstr>
      <vt:lpstr>bij de computer heb je een filter   Bij de mobiel open je dat met de hamburger menu  je kan de kamer reseveren op jou voorkeur  </vt:lpstr>
      <vt:lpstr>Dit is de administratie Wireframe </vt:lpstr>
      <vt:lpstr>De Kamerprijs </vt:lpstr>
      <vt:lpstr>Usecase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Houps</dc:creator>
  <cp:lastModifiedBy>mylo vanloenen</cp:lastModifiedBy>
  <cp:revision>2</cp:revision>
  <dcterms:created xsi:type="dcterms:W3CDTF">2024-06-06T13:04:13Z</dcterms:created>
  <dcterms:modified xsi:type="dcterms:W3CDTF">2024-06-13T09:26:24Z</dcterms:modified>
</cp:coreProperties>
</file>