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83" autoAdjust="0"/>
    <p:restoredTop sz="91429"/>
  </p:normalViewPr>
  <p:slideViewPr>
    <p:cSldViewPr snapToGrid="0">
      <p:cViewPr varScale="1">
        <p:scale>
          <a:sx n="31" d="100"/>
          <a:sy n="31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3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5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5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0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6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2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8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4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8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65794D4-DDCF-469D-A6C7-0AE18F6BB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fbeelding met tekening, kaart, diagram, kunst&#10;&#10;Automatisch gegenereerde beschrijving">
            <a:extLst>
              <a:ext uri="{FF2B5EF4-FFF2-40B4-BE49-F238E27FC236}">
                <a16:creationId xmlns:a16="http://schemas.microsoft.com/office/drawing/2014/main" id="{B0416A68-72E1-7E30-12DD-D6482A01A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22827" y="-669251"/>
            <a:ext cx="12192000" cy="6857999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8D25AED-03FE-496D-84B1-6BD007300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36474AD-D65C-406B-83FB-C99C06007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9322EB-87AA-45C9-A03C-52A874D8C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0BCB4F5-395E-4192-9EBB-E9F0255AE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B1466F-6782-407B-9C00-8DF501BC0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8CCAE2-B347-4439-A6F8-1F1C3548F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FDDE5DC-1CFD-4141-BB8A-4E88DC953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28B0EB6-7696-43A6-802C-7F71D1BA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C27EFB-1419-4DCF-B0FB-19DFF5558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B469F2C-8E3D-4F5A-B109-74EB0C1C6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AF21893-899E-456E-B2C0-18C3B8661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49F69B-8991-410D-B2BE-29792DFF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3B3B6AE-A176-4E37-9DC3-693D4D4A1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51166D-5D02-4F59-9CDD-176C32DCB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19ECF99-A74F-4670-B781-193D17D55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8FECED-862A-4A60-A948-0B3FC1F6A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6596925-5663-4DBB-BA20-5D8E5168A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D04049C-063B-4F59-801F-1DE9B4220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DFD5EC-AD64-4EA0-99D4-659BE87BF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9EDC0CD-7E2B-45B9-BEDA-07058067A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2973EC6-F21A-40EB-9773-F830E205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0727704-3B6D-4FBC-80D0-3452A7883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06C285D-96FA-4E4C-99DD-A4537CC8B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1A87ECD-5CEA-4CF1-B4D6-231036363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8D3432C-F58F-418C-B2A2-B675E0149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7AA6FC6-50E8-4802-946A-A1408D034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7879239-2C29-4598-89C4-DA6DE6099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387EF3-939F-4251-95A2-B1FD10DB7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D540311-BAC8-433E-9146-1804B5FD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D33AD0E-0DD9-49E5-B606-1269FBFEE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CD0FDA4-88B0-47B3-AD08-B58785CF0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7273F8E-C71F-44CE-9C4C-4D0231215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0000"/>
                </a:srgbClr>
              </a:gs>
              <a:gs pos="80000">
                <a:srgbClr val="000000">
                  <a:alpha val="15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B6A7C1-A73A-5414-6593-EAD352F1C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1800353"/>
            <a:ext cx="10325636" cy="1628647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Wireframes + Usecase Diagram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FF27F5D-57F4-562D-E1B0-EA4426CFF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8"/>
            <a:ext cx="10325636" cy="858662"/>
          </a:xfrm>
        </p:spPr>
        <p:txBody>
          <a:bodyPr>
            <a:normAutofit/>
          </a:bodyPr>
          <a:lstStyle/>
          <a:p>
            <a:endParaRPr lang="en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6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7" name="Rectangle 23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239" name="Freeform: Shape 238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Right Triangle 273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73F089-C221-8990-8817-0C58C3B2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5398648" cy="18784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bij de computer heb je een filter</a:t>
            </a:r>
            <a:br>
              <a:rPr lang="en-US" sz="1400"/>
            </a:br>
            <a:br>
              <a:rPr lang="en-US" sz="1400"/>
            </a:br>
            <a:br>
              <a:rPr lang="en-US" sz="1400"/>
            </a:br>
            <a:r>
              <a:rPr lang="en-US" sz="1400"/>
              <a:t>Bij de mobiel open je dat met de hamburger menu</a:t>
            </a:r>
            <a:br>
              <a:rPr lang="en-US" sz="1400"/>
            </a:br>
            <a:br>
              <a:rPr lang="en-US" sz="1400"/>
            </a:br>
            <a:r>
              <a:rPr lang="en-US" sz="1400"/>
              <a:t>je kan de kamer reseveren op jou voorkeur</a:t>
            </a:r>
            <a:br>
              <a:rPr lang="en-US" sz="1400"/>
            </a:br>
            <a:br>
              <a:rPr lang="en-US" sz="1400"/>
            </a:br>
            <a:endParaRPr lang="en-US" sz="140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374FB75-D2AA-03D7-A352-5A72D96453A3}"/>
              </a:ext>
            </a:extLst>
          </p:cNvPr>
          <p:cNvSpPr txBox="1">
            <a:spLocks/>
          </p:cNvSpPr>
          <p:nvPr/>
        </p:nvSpPr>
        <p:spPr>
          <a:xfrm>
            <a:off x="691079" y="2883005"/>
            <a:ext cx="4398756" cy="326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latin typeface="+mn-lt"/>
                <a:ea typeface="+mn-ea"/>
                <a:cs typeface="+mn-cs"/>
              </a:rPr>
              <a:t>Kamer reseveren</a:t>
            </a:r>
          </a:p>
        </p:txBody>
      </p:sp>
      <p:pic>
        <p:nvPicPr>
          <p:cNvPr id="17" name="Afbeelding 16" descr="Afbeelding met tekst, schermopname, nummer&#10;&#10;Automatisch gegenereerde beschrijving">
            <a:extLst>
              <a:ext uri="{FF2B5EF4-FFF2-40B4-BE49-F238E27FC236}">
                <a16:creationId xmlns:a16="http://schemas.microsoft.com/office/drawing/2014/main" id="{2EF0C707-0B8E-C183-2229-016A7BCA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796" y="721082"/>
            <a:ext cx="2088673" cy="2635551"/>
          </a:xfrm>
          <a:prstGeom prst="rect">
            <a:avLst/>
          </a:prstGeom>
        </p:spPr>
      </p:pic>
      <p:pic>
        <p:nvPicPr>
          <p:cNvPr id="15" name="Tijdelijke aanduiding voor inhoud 14" descr="Afbeelding met tekst, schermopname, diagram, nummer&#10;&#10;Automatisch gegenereerde beschrijving">
            <a:extLst>
              <a:ext uri="{FF2B5EF4-FFF2-40B4-BE49-F238E27FC236}">
                <a16:creationId xmlns:a16="http://schemas.microsoft.com/office/drawing/2014/main" id="{98363776-9C50-93CA-DA0E-E166AB62A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89" y="3507853"/>
            <a:ext cx="4250889" cy="26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1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Right Triangle 172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0CA80A-933A-64D9-6818-225DADD0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700"/>
              <a:t>Dit is de administratie Wireframe </a:t>
            </a:r>
            <a:endParaRPr lang="en-NL" sz="37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B6BA65-55DC-5864-8A8C-44516E48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891" y="2340130"/>
            <a:ext cx="4916971" cy="3803271"/>
          </a:xfrm>
        </p:spPr>
        <p:txBody>
          <a:bodyPr>
            <a:normAutofit/>
          </a:bodyPr>
          <a:lstStyle/>
          <a:p>
            <a:r>
              <a:rPr lang="nl-NL" dirty="0"/>
              <a:t>Hier zie je hoeveel kamers er over zijn</a:t>
            </a:r>
            <a:endParaRPr lang="nl-NL"/>
          </a:p>
          <a:p>
            <a:endParaRPr lang="nl-NL"/>
          </a:p>
          <a:p>
            <a:r>
              <a:rPr lang="nl-NL" dirty="0"/>
              <a:t>Wat voor kamers er over zijn</a:t>
            </a:r>
            <a:endParaRPr lang="nl-NL"/>
          </a:p>
          <a:p>
            <a:endParaRPr lang="nl-NL"/>
          </a:p>
          <a:p>
            <a:r>
              <a:rPr lang="nl-NL" dirty="0"/>
              <a:t>En verdere informatie over de kamers</a:t>
            </a:r>
            <a:endParaRPr lang="en-NL"/>
          </a:p>
        </p:txBody>
      </p:sp>
      <p:pic>
        <p:nvPicPr>
          <p:cNvPr id="9" name="Afbeelding 8" descr="Afbeelding met tekst, schermopname, diagram, Rechthoek&#10;&#10;Automatisch gegenereerde beschrijving">
            <a:extLst>
              <a:ext uri="{FF2B5EF4-FFF2-40B4-BE49-F238E27FC236}">
                <a16:creationId xmlns:a16="http://schemas.microsoft.com/office/drawing/2014/main" id="{3ADBA20C-26D0-B2F9-4AC6-999147705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4" y="721081"/>
            <a:ext cx="4312673" cy="544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4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8" name="Freeform: Shape 137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Right Triangle 172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B73332-991C-C749-9ED9-6F65A404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8027" cy="1442463"/>
          </a:xfrm>
        </p:spPr>
        <p:txBody>
          <a:bodyPr>
            <a:normAutofit/>
          </a:bodyPr>
          <a:lstStyle/>
          <a:p>
            <a:r>
              <a:rPr lang="nl-NL" dirty="0"/>
              <a:t>De Kamerprijs </a:t>
            </a:r>
            <a:endParaRPr lang="en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B9A753-1B65-A110-04DA-A5B6FF10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24633" cy="379191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zie</a:t>
            </a:r>
            <a:r>
              <a:rPr lang="en-US" dirty="0"/>
              <a:t> je de </a:t>
            </a:r>
            <a:r>
              <a:rPr lang="en-US" dirty="0" err="1"/>
              <a:t>prijs</a:t>
            </a:r>
            <a:r>
              <a:rPr lang="en-US" dirty="0"/>
              <a:t> van de </a:t>
            </a:r>
            <a:r>
              <a:rPr lang="en-US" dirty="0" err="1"/>
              <a:t>kamer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Aantallen</a:t>
            </a:r>
            <a:r>
              <a:rPr lang="en-US" dirty="0"/>
              <a:t> van de </a:t>
            </a:r>
            <a:r>
              <a:rPr lang="en-US" dirty="0" err="1"/>
              <a:t>kamer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of ze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gereseveerd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" name="Afbeelding 7" descr="Afbeelding met tekst, schermopname, ontwerp&#10;&#10;Automatisch gegenereerde beschrijving">
            <a:extLst>
              <a:ext uri="{FF2B5EF4-FFF2-40B4-BE49-F238E27FC236}">
                <a16:creationId xmlns:a16="http://schemas.microsoft.com/office/drawing/2014/main" id="{70719A48-1435-22CB-F1E5-527C28BD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49" y="721082"/>
            <a:ext cx="4310745" cy="54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6" name="Rectangle 32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BAD749B-38B8-641F-97D9-A19B49F5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Usecase Diagram</a:t>
            </a:r>
          </a:p>
        </p:txBody>
      </p:sp>
      <p:pic>
        <p:nvPicPr>
          <p:cNvPr id="9" name="Afbeelding 8" descr="Afbeelding met diagram, tekening, lijn, schermopname&#10;&#10;Automatisch gegenereerde beschrijving">
            <a:extLst>
              <a:ext uri="{FF2B5EF4-FFF2-40B4-BE49-F238E27FC236}">
                <a16:creationId xmlns:a16="http://schemas.microsoft.com/office/drawing/2014/main" id="{F79BE775-C0FE-B015-5353-9977345E1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9" r="31997" b="-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1" name="Right Triangle 360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EABF6E8-BC83-0065-7073-426CB785F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Hier staat de bevoegdheid van iedereen in</a:t>
            </a:r>
          </a:p>
          <a:p>
            <a:pPr>
              <a:spcAft>
                <a:spcPts val="600"/>
              </a:spcAft>
            </a:pPr>
            <a:r>
              <a:rPr lang="en-US"/>
              <a:t>En hun taken.</a:t>
            </a:r>
          </a:p>
        </p:txBody>
      </p:sp>
    </p:spTree>
    <p:extLst>
      <p:ext uri="{BB962C8B-B14F-4D97-AF65-F5344CB8AC3E}">
        <p14:creationId xmlns:p14="http://schemas.microsoft.com/office/powerpoint/2010/main" val="359762124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5A4D"/>
      </a:accent1>
      <a:accent2>
        <a:srgbClr val="B1793B"/>
      </a:accent2>
      <a:accent3>
        <a:srgbClr val="ACA643"/>
      </a:accent3>
      <a:accent4>
        <a:srgbClr val="87B13B"/>
      </a:accent4>
      <a:accent5>
        <a:srgbClr val="60B547"/>
      </a:accent5>
      <a:accent6>
        <a:srgbClr val="3BB152"/>
      </a:accent6>
      <a:hlink>
        <a:srgbClr val="338F9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98</Words>
  <Application>Microsoft Macintosh PowerPoint</Application>
  <PresentationFormat>Breedbeeld</PresentationFormat>
  <Paragraphs>18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Grandview</vt:lpstr>
      <vt:lpstr>Wingdings</vt:lpstr>
      <vt:lpstr>CosineVTI</vt:lpstr>
      <vt:lpstr>Wireframes + Usecase Diagram</vt:lpstr>
      <vt:lpstr>bij de computer heb je een filter   Bij de mobiel open je dat met de hamburger menu  je kan de kamer reseveren op jou voorkeur  </vt:lpstr>
      <vt:lpstr>Dit is de administratie Wireframe </vt:lpstr>
      <vt:lpstr>De Kamerprijs </vt:lpstr>
      <vt:lpstr>Usecase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Houps</dc:creator>
  <cp:lastModifiedBy>mylo vanloenen</cp:lastModifiedBy>
  <cp:revision>3</cp:revision>
  <dcterms:created xsi:type="dcterms:W3CDTF">2024-06-06T13:04:13Z</dcterms:created>
  <dcterms:modified xsi:type="dcterms:W3CDTF">2024-06-13T13:36:50Z</dcterms:modified>
</cp:coreProperties>
</file>