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3:44:19.6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2650 24575,'4'-1'0,"0"0"0,0 0 0,-1-1 0,1 1 0,-1-1 0,1 0 0,-1 0 0,1 0 0,-1-1 0,5-4 0,3-1 0,52-40 0,86-84 0,-93 79 0,16-19 0,-48 46 0,1 1 0,2 1 0,33-24 0,-45 38 0,-1 1 0,-1-3 0,1 2 0,-1-3 0,-1 1 0,0-1 0,-1-1 0,15-23 0,-17 24 0,1 2 0,0-2 0,17-15 0,-15 17 0,-3 1 0,2-3 0,13-18 0,-5 2 0,43-48 0,-38 48 0,34-48 0,-42 49 0,-4 8 0,0 0 0,0 1 0,2 1 0,0 0 0,1 1 0,26-23 0,-4 12 0,118-90 0,-136 107 0,0 1 0,1 0 0,27-8 0,28-12 0,-35 6 0,-1-2 0,0-2 0,36-33 0,-31 23 0,76-48 0,-4 23 0,219-81 0,-251 111 0,-58 23 0,-1 2 0,2 0 0,43-5 0,-46 7 0,1 0 0,-1-1 0,26-12 0,45-11 0,-32 15 0,95-8 0,-84 12 0,-3-2 0,117-38 0,-159 40 0,-2 1 0,0-3 0,-1-1 0,-1-1 0,0-1 0,26-22 0,-31 25 0,1-1 0,35-15 0,-36 20 0,-3 0 0,2 0 0,-2-3 0,26-19 0,-7-2 0,2 4 0,67-42 0,8-11 0,-78 55 0,53-32 0,-76 52 0,2 0 0,-1 1 0,-1 1 0,2 0 0,0 0 0,0 2 0,0 0 0,19 0 0,-18 2-341,0 1 0,-1 1-1,27 4 1,-12 2-6485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59:14.572"/>
    </inkml:context>
    <inkml:brush xml:id="br0">
      <inkml:brushProperty name="width" value="0.025" units="cm"/>
      <inkml:brushProperty name="height" value="0.025" units="cm"/>
      <inkml:brushProperty name="color" value="#FF0066"/>
    </inkml:brush>
  </inkml:definitions>
  <inkml:trace contextRef="#ctx0" brushRef="#br0">1 1 24575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24575,'901'0'0,"-897"1"-68,1-1 0,0 0-1,0 0 1,-1-1 0,1 1 0,0-1-1,-1 0 1,1 0 0,-1-1 0,1 1-1,-1-1 1,0 0 0,1 0 0,-1-1-1,0 1 1,-1-1 0,1 0-1,0 0 1,5-6 0,0-6-6758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1 186 24575,'42'0'0,"1"2"0,0-3 0,0-1 0,-1-2 0,70-17 0,25-22 0,40 4 0,-42 12 0,24-5 0,-110 23 0,-6 4-124,-1 1 0,69 4-1,-75 0-867,-20 0-5834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24575,'4'0'0,"7"0"0,5 0 0,5 0 0,3 0 0,-2 4 0,-1 2 0,5 0 0,3-1 0,-4-2-8191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 24575,'-5'0'0,"3"0"0,7 0 0,7 0 0,5 0 0,5 0 0,3 0 0,2 0 0,0 0 0,1 0 0,-5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24575,'4'0'0,"7"0"0,5 0 0,5 0 0,3 0 0,7 0 0,-2 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24575,'4'0'0,"7"0"0,5 0 0,5 0 0,3 4 0,2 2 0,1 0 0,-4-1-8191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0 107 24575,'5'-5'0,"5"-5"0,2-6 0,3-1 0,3 4 0,4 3 0,2-1 0,1 1 0,2 3 0,0 2 0,-5 2-8191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3:46:48.7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2143 24575,'1'-4'0,"-1"1"0,1-1 0,0 1 0,0 0 0,1 1 0,-1-1 0,0-1 0,1 1 0,0 0 0,0 1 0,0-1 0,0 1 0,0-1 0,-1 1 0,2-1 0,2-1 0,4-4 0,1 1 0,18-12 0,-15 12 0,-1 2 0,-1 1 0,2 0 0,1 0 0,20-3 0,30-8 0,216-96 0,-77 27 0,19-3 0,-190 71 0,50-32 0,-1 0 0,-20 18 0,91-52 0,-135 72 0,1 1 0,1 0 0,-1 1 0,35-10 0,-33 11 0,0 0 0,-1-2 0,0-1 0,0-1 0,-2 1 0,29-25 0,-21 18 0,0-1 0,33-16 0,59-20 0,-35 17 0,107-65 0,-154 76 0,1-1 0,-3-2 0,34-39 0,-19 19 0,-27 28 0,0-1 0,1 1 0,0 1 0,1 0 0,1 2 0,1 1 0,28-14 0,7 1 0,66-47 0,15-10 0,-101 65 0,-22 12 0,0-1 0,0 3 0,2 0 0,31-10 0,-35 14 0,0-2 0,-2 1 0,1-1 0,0-2 0,-1 1 0,0-1 0,22-17 0,-12 4 0,0-1 0,39-46 0,-27 21 0,-30 35 0,2 2 0,1-1 0,0 1 0,0-1 0,0 3 0,22-18 0,-18 16 0,1 2 0,0-1 0,-1 1 0,2 1 0,1 0 0,-1 2 0,0 0 0,1 1 0,0 1 0,25-4 0,79 6 0,202 25 0,-256-17 0,-2-4 0,81-7 0,-130 3-105,-2-1 0,1-1 0,0 1 0,0-2 0,0 0 0,0-1 0,-1-1 0,0 0 0,0 0 0,-1-1 0,1-2 0,20-17 0,-8 5-6721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49 24575,'4'0'0,"6"-5"0,6-6 0,5-5 0,-1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1 125 24575,'4'-5'0,"6"-5"0,2-6 0,-2-5 0,3-3 0,-2-2 0,-2 3-8191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1 152 24575,'0'-5'0,"0"-5"0,0-6 0,0-5 0,0-3 0,0-2 0,0-1 0,0 4-8191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0 126 24575,'0'-5'0,"0"-6"0,0-5 0,0-5 0,0-3 0,0-2 0,0 4-8191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12 24575,'0'-5'0,"-5"-1"0,-5 5 0,-2 7 0,-3 7 0,-3 5 0,1 5 0,-1 3 0,2-3-8191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187 1 24575,'-9'0'0,"-7"4"0,-6 6 0,-3 6 0,-3 5 0,4 7 0,2 0 0,0-1 0,3-5-8191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0 24575,'-10'5'0,"-11"5"0,-2 2-8191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137 1 24575,'-4'0'0,"-7"0"0,-5 0 0,-5 0 0,-3 0 0,3 4 0,0 2 0,3-1-8191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126 0 24575,'-5'0'0,"-6"0"0,-5 0 0,-5 0 0,-3 0 0,-2 0 0,3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180 0 24575,'-4'0'0,"-7"0"0,-5 0 0,-5 0 0,-3 0 0,-2 0 0,-1 0 0,-1 5 0,5 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3:46:55.8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2218 24575,'0'-2'0,"1"1"0,-1 0 0,0 0 0,1-1 0,0 0 0,-1 1 0,1 0 0,0-1 0,-1 1 0,1 0 0,0 0 0,0 0 0,0 0 0,0 0 0,0 0 0,0 0 0,2-1 0,25-17 0,-17 14 0,34-22 0,0 2 0,1 2 0,3 3 0,77-21 0,-106 33 0,-1 0 0,0-2 0,-1 1 0,0-1 0,0-2 0,23-20 0,-18 14 0,0 1 0,34-18 0,-4 11 0,-37 19 0,-2-2 0,1 1 0,0-3 0,-1 1 0,0-1 0,0-1 0,18-17 0,-25 18 0,0 2 0,0-1 0,2 1 0,-1 0 0,1 1 0,-1-1 0,1 2 0,1 0 0,0 0 0,19-6 0,3-1 0,1-2 0,-3-2 0,0 0 0,-1-2 0,35-27 0,-19 14 0,71-36 0,-11 10 0,-71 34 0,107-65 0,-85 63 0,-42 19 0,-1 1 0,-1-1 0,25-16 0,33-38 0,-48 39 0,44-31 0,35-22 0,20-12 0,7 11 0,160-66 0,-112 44 0,-3 1 0,-92 59 0,43-21 0,49-16 0,-153 65 0,29-8 0,-33 12 0,0 0 0,-1 0 0,0-2 0,14-9 0,3-3 0,1 2 0,-2 2 0,3 1 0,49-14 0,143-23 0,-200 46 0,15-5 0,-1-3 0,73-32 0,-70 26 0,87-25 0,-49 25-1365,-44 11-5461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179 27 24575,'5'0'0,"-4"0"0,-5 0 0,-8 0 0,-10-5 0,-6-1 0,-2 0 0,-2 2 0,1 0 0,6 2-8191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0 126 24575,'0'-5'0,"0"-6"0,0-5 0,0-5 0,0-3 0,0-2 0,0 4-8191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1 209 24575,'0'-9'0,"0"-8"0,4-5 0,2-3 0,0-3 0,3 0 0,5 0 0,4 0 0,-1 5-8191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1 153 24575,'0'-4'0,"4"-7"0,6 0 0,6-4 0,5-3 0,-1-4 0,-5-2 0,-4-1 0,-4 3-8191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24575,'0'-4'0,"0"-7"0,0-5 0,0-5 0,0-3 0,0-2 0,0-1 0,0 4-8191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0 154 24575,'0'-5'0,"5"-6"0,5-5 0,2-5 0,-2-3 0,-6-2 0,-9-1 0,-4 4-8191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27 126 24575,'-4'0'0,"-2"-5"0,0-6 0,2-5 0,1-5 0,1-3 0,1-2 0,0 3-8191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24575,'-4'0'0,"7"5"0,8 1 0,6 0 0,5-1 0,3-2 0,2-1 0,1-1 0,0 0 0,-5-1-8191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24575,'5'0'0,"5"0"0,6 0 0,5 0 0,3 0 0,2 0 0,-3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3:47:51.0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2049 24575,'15'0'0,"0"1"0,0-2 0,0 0 0,-1-1 0,1-1 0,0 0 0,27-11 0,18-14 0,1-2 0,-3-4 0,-2-3 0,0-1 0,87-82 0,43-32 0,-70 61 0,-7 11 0,6-5 0,-85 59 0,19-15 0,84-56 0,-124 89 0,1 1 0,17-16 0,6-5 0,-27 23 0,0 1 0,1 1 0,0 0 0,0 1 0,13-5 0,15-5 0,-14 0 0,0-1 0,34-27 0,-35 23 0,1 3 0,36-22 0,6 2 0,-35 19 0,-1 1 0,39-13 0,-17 8 0,1-2 0,-1-3 0,71-45 0,-81 47 0,1 1 0,1 2 0,0 2 0,60-14 0,-69 25 0,0 0 0,1 3 0,-1 1 0,50 5 0,-24-2 0,41 2 0,142-5 0,-220-2 0,1 0 0,0-2 0,-1 0 0,1-3 0,29-14 0,11-3 0,-22 10 0,1 3 0,1 1 0,59-9 0,-73 15 0,2-1 0,-1-3 0,-1 1 0,0-4 0,26-13 0,48-39 0,-71 44 0,49-26 0,86-47 0,-99 60 0,-39 18 0,1 2 0,2 0 0,-1 3 0,49-13 0,-47 17-682,41-14-1,-50 13-6143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396 155 24575,'-5'-4'0,"-5"-7"0,-7-5 0,-3-5 0,-4 2 0,2-1 0,1 3 0,-5 4 0,-3 5 0,-1 3 0,-5 3 0,0 2 0,1-4 0,2-1 0,1 0 0,7 1-8191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24 24575,'-4'0'0,"-7"0"0,-5-4 0,-4-2 0,-4 0 0,-2 2 0,3 1-8191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1 24575,'5'0'0,"-3"0"0,-7 0 0,-7 0 0,-5 0 0,-6 4 0,-2 2 0,-1 4 0,-2 1 0,-4 2 0,3 0-8191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24575,'-5'5'0,"-5"5"0,-2 6 0,-3 5 0,-4 3 0,2 2 0,-1 1 0,3 1 0,3-5-8191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24575,'5'-5'0,"5"-1"0,6 0 0,5 2 0,3 0 0,2 2 0,1 1 0,6 1 0,-4 0-8191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24575,'5'-4'0,"5"-2"0,6 0 0,5 2 0,3 1 0,2 1 0,1 1 0,-4 0-8191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24575,'5'0'0,"6"0"0,5 0 0,5 0 0,3 0 0,2 0 0,-3 0-8191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24575,'5'-5'0,"6"-1"0,5-4 0,5-5 0,-1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3:48:15.5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1814 24575,'18'-2'0,"-1"-2"0,0 1 0,0-1 0,0-1 0,28-12 0,-9 4 0,48-13 0,0 4 0,96-9 0,-128 23 0,113-23 0,-141 26 0,0-2 0,-1-1 0,0-1 0,1 0 0,22-17 0,21-6 0,11-1 0,-38 18 0,-1-2 0,43-26 0,-62 29 0,-2 0 0,33-34 0,-31 29 0,35-28 0,36-20 0,-40 28 0,1 1 0,2 5 0,57-29 0,443-223 0,-366 181 0,-166 94 0,39-13 0,-38 14 0,35-16 0,0-6 0,1 2 0,-1 2 0,75-19 0,-110 41 0,43-2 0,-43 6 0,38-9 0,-10-2 0,236-48 0,-100 19 0,-176 38 0,15-5 0,-2-3 0,0 1 0,1-3 0,37-24 0,25-14 0,-43 27-273,-1-2 0,-1-2 0,-1-3 0,42-40 0,-55 46-6553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0 165 24575,'5'-5'0,"5"-6"0,6-5 0,5-5 0,3-3 0,7-2 0,2 3 0,-4 2 0,-8 3-8191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24575,'0'4'0,"0"7"0,0 5 0,0 5 0,0 3 0,5 7 0,1 2 0,-1 0 0,-1-5-8191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24575,'5'5'0,"5"1"0,6 4 0,5 5 0,3 0 0,-2 2 0,-1-2 0,-4-4-8191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24575,'4'4'0,"7"2"0,5 5 0,5 4 0,3 0 0,-3-3-8191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24575,'0'4'0,"5"7"0,1 5 0,-1 5 0,4-2 0,1 1 0,-3 2 0,-1 1 0,-3-4-8191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24575,'0'5'0,"0"5"0,0 6 0,0 5 0,0 3 0,0 2 0,0-3-8191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24575,'0'4'0,"0"7"0,0 5 0,0 4 0,5 4 0,1 2 0,4 2 0,1-6-8191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8:56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24575,'0'5'0,"0"5"0,0 6 0,0 5 0,0 3 0,5 2 0,5 2 0,6-1 0,1-4-8191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9:12.6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77 24575,'0'-5'0,"4"-6"0,7 0 0,5-4 0,5-3 0,-1 1-8191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9:12.6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 24575,'5'-5'0,"5"-1"0,6 1 0,5 0 0,3 2 0,-2 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4T23:48:20.6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1351 24575,'24'-2'0,"1"0"0,44-13 0,61-22 0,-98 28 0,300-98 0,-268 86 0,-9 2 0,69-14 0,119-25 0,-80 24 0,-20 5 0,-80 15 0,-37 10 0,1-3 0,35-13 0,172-71 0,-153 59 0,79-36 0,-131 53 0,0-1 0,-2-1 0,37-30 0,102-112 0,-137 130 0,-17 19 0,0 0 0,1 1 0,1 0 0,-1 2 0,1 0 0,1-1 0,25-5 0,10-7 0,-6 2 0,70-16 0,-79 25 0,-1 0 0,1-4 0,-1 1 0,42-25 0,-24 8 0,2 2 0,67-22 0,-32 10 0,-58 25 0,3 0 0,62-16 0,-22 15 0,0 4 0,142-2 0,94 14-1365,-287-1-5461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9:12.6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28 24575,'-5'0'0,"3"-5"0,7-1 0,7 1 0,5 0 0,5 2 0,3 1 0,2 1 0,1 1 0,-5 0-8191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9:12.6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24575,'4'0'0,"7"4"0,5 2 0,5 0 0,3-2 0,2-1 0,2-1 0,-1-1 0,1 0 0,-1-1 0,0-1 0,0 1 0,-5 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9:12.6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24575,'4'0'0,"7"0"0,5 0 0,5 0 0,3 0 0,2 0 0,1 0 0,-4 0-8191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7:59:12.6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82 949 24575,'0'-398'0,"-2"366"0,-1 0 0,-9-37 0,3 23 0,-16-60 0,17 79 0,1-1 0,1 1 0,-4-56 0,11 5-1365,-1 55-5461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20:41:46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6811 2 24575,'-288'-1'0,"-292"3"0,570-2 0,0 0 0,0 1 0,1 1 0,-16 3 0,20-3 0,0 0 0,0 0 0,1 1 0,-1-1 0,1 1 0,-1 0 0,1 1 0,0-1 0,-7 8 0,-45 43 0,-19 20 0,65-61 0,1 1 0,0-1 0,1 1 0,0 1 0,1 0 0,0 0 0,-3 16 0,-26 116 0,20-71 0,5-20 0,-4 112 0,13-141 0,-1 15 0,3 0 0,0 0 0,3 0 0,11 55 0,-8-56 0,-1 0 0,-3 1 0,-3 66 0,-1-27 0,3-28 0,-2 58 0,0-107 0,1 0 0,-1-1 0,0 1 0,0 0 0,0-1 0,-1 1 0,1-1 0,-1 0 0,0 1 0,0-1 0,0 0 0,0 0 0,0 0 0,-1 0 0,1 0 0,-1-1 0,0 1 0,0-1 0,0 0 0,0 0 0,0 0 0,-1 0 0,1 0 0,-4 1 0,-3 0 0,0 0 0,0 0 0,0 0 0,0-2 0,-1 1 0,1-1 0,-15-1 0,-16 0 0,-56-3 0,93 3 0,0-1 0,0 0 0,1 0 0,-1 0 0,0-1 0,1 1 0,-1-1 0,1 0 0,0 0 0,-1 0 0,1-1 0,-3-3 0,-35-38 0,22 23 0,15 17 0,1-1 0,0 0 0,0 0 0,0 0 0,0 0 0,1-1 0,0 1 0,0-1 0,0 1 0,1-1 0,0 1 0,-1-12 0,0-7 0,4-44 0,0 24 0,-2-380 0,0 418 0,-1-1 0,0 1 0,0-1 0,0 1 0,-1 0 0,0 0 0,0-1 0,-1 1 0,-3-5 0,-5-9 0,-18-22 0,8 11 0,2 5 0,-35-40 0,45 58 0,0 0 0,-1 0 0,0 1 0,0 0 0,-1 0 0,0 1 0,0 1 0,-14-5 0,-8-2 0,-55-11 0,69 20 0,0 1 0,1 0 0,-1 1 0,0 1 0,0 1 0,0 1 0,-20 4 0,30-3 0,0 0 0,0 1 0,0 0 0,1 0 0,0 1 0,0 0 0,0 0 0,1 1 0,-1 0 0,-8 10 0,-1 2 0,1 0 0,-24 38 0,32-42 0,1 0 0,0 0 0,1 1 0,1-1 0,0 1 0,1 1 0,-2 17 0,0 12 0,-1 53 0,7-86 0,-2 12 0,1 0 0,1 1 0,2-1 0,0 0 0,2 0 0,8 30 0,-2-29 0,1-1 0,28 46 0,-7-14 0,-24-40 0,-1 1 0,-1 0 0,0 0 0,-1 0 0,-1 1 0,-1 0 0,0 0 0,-1 20 0,0-30 0,-1 0 0,1 0 0,0 0 0,1 0 0,0 0 0,0-1 0,6 11 0,-5-12 0,0 2 0,-1-1 0,0 0 0,0 1 0,-1 0 0,0-1 0,0 1 0,1 13 0,-3-11 0,0 1 0,1 0 0,0-1 0,1 1 0,0-1 0,5 15 0,-2-10 0,-2 1 0,0-1 0,0 1 0,-1 18 0,3 9 0,-4-30 0,0 0 0,-1 1 0,-1-1 0,1 0 0,-2 0 0,0 0 0,-1 0 0,0 0 0,-1-1 0,0 1 0,-1-1 0,-1 0 0,1 0 0,-2-1 0,0 1 0,0-2 0,-16 18 0,13-19 0,-1 0 0,0-1 0,-1 0 0,0-1 0,0 0 0,-1-1 0,1-1 0,-18 6 0,14-8 0,1 0 0,-1-1 0,0-1 0,0 0 0,0-1 0,-23-3 0,-12 1 0,15-1 0,1-1 0,1-1 0,-1-2 0,-53-19 0,46 13 0,0 2 0,-55-7 0,33 5 0,17 2 0,23 8 0,-38 0 0,-18-1 0,19-5 0,-104 0 0,81 8 0,-65 2 0,132 2 0,-32 7 0,33-6 0,0 0 0,-25 1 0,11-2 0,-33 8 0,-16 1 0,63-10 0,1 1 0,-29 10 0,27-8 0,-32 7 0,36-10 0,1 1 0,0 1 0,-1 0 0,-18 10 0,18-8 0,0 0 0,0-1 0,-19 4 0,21-6 0,0 0 0,0 2 0,1-1 0,-1 1 0,1 1 0,0 0 0,-14 11 0,21-14 0,1 0 0,0-1 0,0 1 0,0 0 0,0 0 0,0 0 0,1 0 0,0 1 0,-1-1 0,1 0 0,0 1 0,1-1 0,-2 6 0,-3 49 0,5-55 0,-1 16 0,0-10 0,1 0 0,0-1 0,0 1 0,1 0 0,2 13 0,-2-20 0,-1 0 0,1 0 0,0 0 0,0 0 0,0 0 0,0-1 0,0 1 0,0 0 0,0-1 0,0 1 0,1-1 0,-1 1 0,1-1 0,-1 0 0,1 1 0,0-1 0,-1 0 0,1 0 0,0 0 0,0-1 0,-1 1 0,1 0 0,0 0 0,0-1 0,0 0 0,0 1 0,0-1 0,0 0 0,3 0 0,29 0 0,-25 0 0,0 0 0,0 0 0,0 1 0,0 0 0,-1 0 0,13 4 0,6 3 0,-1-1 0,1-2 0,0-1 0,35 2 0,113-6 0,-80-2 0,234 2 0,-307 1 0,0 2 0,0 0 0,-1 2 0,0 0 0,21 8 0,-15-4 0,148 45 0,-138-47 0,-20-5 0,0 1 0,-1 1 0,1 1 0,20 9 0,-34-12 0,-1-1 0,1 1 0,0 0 0,-1 0 0,0 1 0,1-1 0,1 3 0,16 13 0,7-3 0,74 44 0,-88-50 0,0 1 0,-1 0 0,0 1 0,-1 0 0,14 17 0,-15-12 0,1-1 0,-2 1 0,0 0 0,9 24 0,-13-27 0,1 1 0,-2 0 0,0 0 0,4 26 0,3 178 0,-10-214 0,-1 1 0,-1 0 0,1-1 0,-1 1 0,1-1 0,-1 1 0,0-1 0,-1 1 0,1-1 0,-1 0 0,0 1 0,0-1 0,0 0 0,-1 0 0,1-1 0,-1 1 0,0 0 0,0-1 0,-1 0 0,1 1 0,0-1 0,-1-1 0,0 1 0,0 0 0,0-1 0,0 0 0,0 0 0,0 0 0,-1 0 0,1-1 0,0 0 0,-7 1 0,-71 13 0,-1-3 0,-113 0 0,90-11 0,-126-3 0,193-1 0,1-2 0,-1-2 0,-40-13 0,32 7 0,-94-13 0,-7 3 0,127 18 0,0-1 0,0-1 0,0-1 0,-34-18 0,47 22 0,0 0 0,-1 1 0,-16-4 0,16 5 0,0-1 0,0 0 0,-11-6 0,4 0 0,7 4 0,0 0 0,0 0 0,0 1 0,-1 0 0,1 1 0,-1 0 0,0 0 0,-10-1 0,12 3 0,0-1 0,0 0 0,0-1 0,0 0 0,0 0 0,1 0 0,-1-1 0,1-1 0,0 1 0,1-1 0,-7-5 0,-33-21 0,0 12 0,38 17 0,1-1 0,0 1 0,0-1 0,0-1 0,0 0 0,1 1 0,-1-2 0,1 1 0,-6-6 0,-3-6 0,11 11 0,-1-1 0,0 2 0,0-1 0,0 0 0,-1 1 0,1 0 0,-1 0 0,0 1 0,-12-6 0,-2 0 0,0 0 0,1-2 0,0 0 0,-22-18 0,19 14 0,-28-27 0,13 9 0,12 12 0,13 10 0,-1 1 0,-1 0 0,-25-14 0,9 7 0,1-1 0,-52-42 0,71 52 0,-31-27 0,25 20 0,-27-19 0,16 17 0,0 1 0,-1 1 0,-42-16 0,-26-11 0,15 13 0,63 22 0,2-1 0,-1-1 0,-21-14 0,1 0 0,4 4 0,-9-6 0,-60-25 0,71 35 0,20 10 0,-1 0 0,1 0 0,-16-3 0,-10-2 0,0-3 0,-40-18 0,-28-11 0,-53-1 0,80 22 0,60 17 0,0 0 0,0 1 0,0 1 0,-34 1 0,-112 1-1365,153 0-5461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20:42:07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2112 24575,'160'7'0,"-65"-1"0,53 12 0,-101-10 0,72 4 0,395-12 0,-243-1 0,-261 0 0,0 0 0,-1-1 0,1 0 0,0 0 0,0-1 0,12-6 0,-9 4 0,1 0 0,16-3 0,-20 5 0,0 0 0,0-1 0,-1-1 0,1 0 0,-1 0 0,12-9 0,19-10 0,-4 6 0,-20 11 0,-1 0 0,0-1 0,0-1 0,22-18 0,-18 11 0,32-31 0,-44 40 0,1 1 0,-1-1 0,1 1 0,12-6 0,-12 7 0,1-1 0,-1 0 0,0 0 0,10-12 0,3-6 0,-8 9 0,1-1 0,0 1 0,31-23 0,-15 16 0,-13 9 0,0 1 0,19-9 0,-4 0 0,-26 17 0,0-1 0,0 1 0,1 1 0,12-6 0,82-32 0,-72 27 0,-23 10 0,-1 1 0,1 0 0,0 0 0,0 1 0,0 0 0,0 0 0,1 0 0,-1 1 0,13-1 0,359 2 0,-162 1 0,-197-2 0,0-1 0,34-8 0,11-2 0,211-1 0,-262 12 0,-1-1 0,1 0 0,0-1 0,-1 0 0,0-1 0,17-8 0,20-5 0,-23 8 0,36-18 0,-36 14 0,30-8 0,-36 13 0,0-1 0,0-1 0,-2 0 0,1-1 0,28-24 0,-27 20 0,-2 1 0,32-20 0,-34 24 0,0-1 0,-1 0 0,0-1 0,22-23 0,48-65 0,-12 13 0,-72 86 0,12-13 0,0 0 0,1 2 0,16-13 0,-12 11 0,-1-1 0,20-23 0,-22 22 0,16-15 0,56-44 0,-71 61 0,-1-1 0,-1 0 0,-1-1 0,0 0 0,-1-1 0,0-1 0,-2 0 0,0 0 0,12-32 0,-18 33 0,0 1 0,-1-1 0,0 0 0,-2 0 0,0 0 0,-1 0 0,-2-22 0,0-9 0,2 41 0,-1 0 0,0 0 0,-1 0 0,0 0 0,0 1 0,0-1 0,-1 1 0,0-1 0,0 1 0,0 0 0,-1 0 0,0 1 0,0-1 0,0 1 0,-1 0 0,-9-9 0,11 12 0,0 0 0,-1 0 0,1-1 0,-1 2 0,1-1 0,-1 0 0,1 1 0,-1 0 0,0 0 0,0 0 0,0 0 0,1 0 0,-7 1 0,-8-1 0,-31 3 0,14 0 0,8-2 0,13-1 0,0 1 0,0 0 0,0 1 0,0 1 0,0 0 0,0 1 0,0 0 0,-15 7 0,19-6 0,3-1 0,-1 0 0,2 1 0,-1-1 0,0 2 0,1-1 0,-11 10 0,-44 37 0,43-38 0,0 2 0,2 0 0,-19 21 0,10-9 0,18-21 0,1 0 0,0 1 0,1 0 0,-1 0 0,-7 13 0,12-16 0,-1-1 0,-1 0 0,1 0 0,0 0 0,-1 0 0,1 0 0,-1 0 0,0-1 0,0 0 0,-6 4 0,-37 17 0,4-1 0,15-4 0,-29 30 0,-8 4 0,39-28 0,-3 2 0,-16 11 0,33-27 0,0-1 0,-22 15 0,9-8 0,1 1 0,-26 25 0,17-15 0,23-19 0,-1-2 0,0 1 0,0-2 0,0 1 0,-1-1 0,0-1 0,0 0 0,0 0 0,0-1 0,-1-1 0,-23 3 0,21-2 0,1 0 0,-1 1 0,1 1 0,-14 7 0,-30 9 0,25-13 0,-1-1 0,0-1 0,1-2 0,-2-1 0,1-2 0,-38-3 0,67 2 0,0-1 0,0 0 0,0 1 0,0-2 0,0 1 0,0 0 0,0-1 0,0 0 0,0 0 0,0 0 0,1 0 0,-1-1 0,1 1 0,0-1 0,-3-3 0,2 2 0,0-1 0,1 0 0,0 0 0,0 0 0,0 0 0,1 0 0,0 0 0,0-1 0,-2-10 0,0-6 0,2 0 0,0 0 0,2-1 0,3-33 0,-3 49 0,2-5 0,1 0 0,0 0 0,0 0 0,1 1 0,10-20 0,1-4 0,-12 28 0,1 0 0,-1 0 0,2 0 0,-1 0 0,1 1 0,0-1 0,0 1 0,1 0 0,6-5 0,1 0 0,1 1 0,0 0 0,19-9 0,-23 13 0,0-1 0,0-1 0,14-12 0,21-16 0,-28 23 0,-1 0 0,-1 0 0,0-2 0,-1 0 0,25-33 0,-34 41 0,0-1 0,0 1 0,0-1 0,-1 0 0,0 0 0,-1-1 0,0 1 0,0-1 0,0 1 0,-1-1 0,-1 0 0,0 0 0,0 0 0,0 0 0,-1 0 0,-1 0 0,0 0 0,0 0 0,0 0 0,-1 0 0,-1 0 0,1 0 0,-1 1 0,-1 0 0,0-1 0,-8-12 0,-2-2 0,10 14 0,-1 1 0,0 0 0,-7-7 0,11 13 0,-1 0 0,0 0 0,0 0 0,-1 0 0,1 1 0,0-1 0,0 1 0,-1-1 0,1 1 0,-1 0 0,1 0 0,-1 0 0,1 0 0,-6 0 0,-14-2 0,-15-2 0,-46 0 0,47 4 0,0 2 0,0 2 0,0 1 0,1 1 0,-36 11 0,15-4 0,41-10 0,0 1 0,-15 6 0,18-6 0,0 2 0,0-1 0,1 2 0,0-1 0,0 2 0,0-1 0,1 2 0,0-1 0,-12 12 0,8-5 0,0 1 0,1 0 0,1 0 0,0 2 0,-14 24 0,4-2 0,15-30 0,1 2 0,0-1 0,1 1 0,0 0 0,0 0 0,2 0 0,-5 16 0,2 20 0,-2 4 0,-21 83 0,23-111 0,-6 45 0,10-46 0,-2-1 0,-9 30 0,7-33 0,-8 31 0,11-39 0,0 0 0,-1 0 0,0-1 0,0 1 0,-1-1 0,-1 0 0,0 0 0,0-1 0,-11 12 0,-13 21 0,20-25 0,-3 5 0,-1 0 0,-1-2 0,-20 22 0,-66 50 0,37-38 0,26-21 0,20-17 0,-27 19 0,-2-2 0,-53 47 0,87-69 0,-27 16 0,-3 2 0,12-5 0,-1-2 0,-54 28 0,67-42 0,-30 9 0,3-1 0,31-11 0,1-1 0,-1-1 0,1 0 0,-1 0 0,0-2 0,0 0 0,-16-2 0,11 1 0,-1 1 0,-37 4 0,3 3 0,-1-4 0,-80-3 0,47-2 0,-328 2 0,402-1 68,1 0-1,-1-2 0,-20-5 0,-12-2-1701,36 9-5192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20:42:45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3871 384 24575,'-473'0'0,"465"1"0,0 0 0,1 1 0,-1 0 0,1 0 0,-1 1 0,1 0 0,0 1 0,0-1 0,0 1 0,-8 7 0,5-5 0,0 0 0,0-1 0,0 0 0,-15 5 0,-25 1 0,37-9 0,1 0 0,-1 1 0,1 0 0,0 1 0,0 1 0,-14 7 0,6-2 0,0 0 0,-27 8 0,23-9 0,-32 16 0,-56 43 0,88-55 0,19-10 0,0 0 0,0-1 0,0 2 0,0-1 0,0 1 0,-6 6 0,1 0 0,-1-1 0,-1 1 0,0-2 0,-19 12 0,14-10 0,-26 21 0,-84 71 0,116-94 0,-4 3 0,0 1 0,-19 20 0,14-13 0,0-1 0,-32 21 0,35-27 0,-122 85 0,106-69 0,28-23 0,-1 1 0,-1-1 0,1 0 0,-13 7 0,-19 8 0,-50 24 0,37-29 0,38-12 0,0 1 0,0 0 0,-14 7 0,16-6 0,-1-1 0,0 0 0,0-1 0,0 0 0,0-1 0,-15 1 0,13-2 0,-1 1 0,1 1 0,0 0 0,-16 6 0,11-1 0,-3 1 0,-2 0 0,-42 10 0,8-4 0,41-10 0,0 0 0,0-2 0,-30 4 0,16-5 0,-1 3 0,-53 13 0,48-9 0,-54 7 0,-91 7 0,-55 5 0,156-25 0,-1-5 0,-116-15 0,179 14 0,-1-1 0,1-1 0,0-1 0,0-1 0,-31-16 0,38 17 0,0-1 0,1 0 0,0-1 0,0 0 0,1-1 0,0 0 0,0-1 0,1 0 0,-11-16 0,14 15 0,0 0 0,1 0 0,0 0 0,1-1 0,-5-24 0,-6-62 0,12 60 0,1-1 0,6-49 0,-2 75 0,1 1 0,1 0 0,0 0 0,1 1 0,0-1 0,1 1 0,9-15 0,-3 8 0,2 1 0,16-18 0,-20 24 0,-5 7 0,0-1 0,0 1 0,0 1 0,1-1 0,0 1 0,-1 0 0,1 0 0,0 1 0,1-1 0,-1 1 0,0 1 0,8-2 0,13-1 0,40-2 0,232 4 0,-151 4 0,-136-3 0,0-1 0,0-1 0,0 0 0,-1 0 0,1-1 0,-1-1 0,19-10 0,-23 11 0,0 0 0,1 0 0,0 1 0,-1 0 0,1 1 0,0 0 0,1 0 0,-1 0 0,0 1 0,17 0 0,-13 0 0,1-1 0,-1 0 0,1-1 0,-1 0 0,0 0 0,0-2 0,13-5 0,41-14 0,73-16 0,-110 31 0,1 2 0,55-8 0,-53 11 0,18-7 0,-36 7 0,0 1 0,0 1 0,19-2 0,-8 2 0,0-1 0,-1-1 0,46-15 0,11-2 0,262-35 0,-143 28 0,-172 23 0,50-15 0,45-11 0,-81 22 0,60-21 0,-98 28 0,41-14 0,-2-2 0,78-45 0,-6 0 0,-28 17 0,-78 41 0,1 1 0,-1 1 0,1 0 0,-1 0 0,1 1 0,16-2 0,-16 3 0,0-1 0,0 0 0,0-1 0,0 0 0,0 0 0,12-7 0,-13 6 0,1 0 0,-1 0 0,1 1 0,0 0 0,18-2 0,22-7 0,-31 7 0,0 2 0,0 0 0,0 1 0,1 1 0,-1 1 0,25 2 0,12 0 0,32-2-1365,-77 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20:42:54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4852 2487 24575,'-188'7'0,"-190"34"0,336-36 0,-95 16 0,111-16 0,1 2 0,0 0 0,-31 15 0,27-8 0,-1-2 0,-55 16 0,54-20-743,2 1 0,-41 20 0,-54 33-2881,51-24 2693,24-12 2091,20-10 715,-1-1 0,-56 19-1,76-31-1874,1 0 0,0 1 0,-1 0 0,1 0 0,-9 7 0,9-6 0,1-1 0,-1 0 0,0-1 0,0 0 0,-14 2 0,10-2 0,-24 9 0,28-8 0,1-2 0,-1 1 0,0-1 0,0 0 0,-17 0 0,-48-2 0,31-2 0,37 2 0,1 0 0,0-1 0,1 0 0,-1 0 0,0 0 0,0 0 0,0-1 0,1 0 0,-1 0 0,0 0 0,1-1 0,0 1 0,-8-6 0,1-3 0,0 0 0,0 0 0,-10-15 0,7 9 0,10 11 0,1 1 0,-1-1 0,1 0 0,0 0 0,1 0 0,0 0 0,0-1 0,0 1 0,0-1 0,1 1 0,0-12 0,0-6 0,3-43 0,-1 60 0,0 1 0,1 0 0,-1-1 0,1 1 0,0 0 0,1 0 0,0 0 0,5-9 0,5-5 0,16-19 0,2-2 0,-24 30 0,0 0 0,1 0 0,1 0 0,-1 1 0,2 1 0,-1-1 0,1 1 0,19-12 0,-3 7 0,0 1 0,27-10 0,-47 21 0,8-5 0,0 0 0,-1-2 0,16-11 0,-9 6 0,8-5 0,31-28 0,-49 38 0,-1 0 0,0-1 0,-1 0 0,0-1 0,0 0 0,7-14 0,-9 15 0,-1-1 0,0-1 0,0 1 0,-1-1 0,-1 0 0,0 0 0,-1 0 0,0 0 0,0 0 0,-1-21 0,-2 17 0,0 0 0,-1 1 0,0-1 0,-1 0 0,-1 1 0,-1 0 0,0 0 0,-1 0 0,0 0 0,-10-14 0,1-3 0,12 26 0,1 0 0,-1 0 0,-1 0 0,1 0 0,-1 0 0,0 1 0,-8-9 0,6 8 0,-1 0 0,0 0 0,-16-9 0,19 13 0,0 0 0,0 1 0,0-1 0,0 1 0,0 0 0,-1 0 0,1 0 0,0 1 0,-1 0 0,-6 0 0,-4-1 0,0 0 0,0 0 0,-23-6 0,22 3 0,0 1 0,-32-1 0,27 4 0,0 0 0,-1 2 0,1 0 0,0 2 0,-28 7 0,-42 24 0,-137 73 0,228-107 0,-114 48 0,70-31 0,-53 29 0,35-11 0,-431 237 0,475-262 0,1 0 0,0 1 0,1 1 0,-25 25 0,-10 8 0,20-21 0,-1-2 0,-45 24 0,-52 13 0,83-35 0,-224 108 0,258-129 0,-1 0 0,1-1 0,-1-1 0,0 0 0,-24 1 0,-26 4 0,27 0 0,0-2 0,-1-1 0,-38-1 0,-74 2 0,12 1 0,78-6 0,15 2 0,0-3 0,-53-7 0,90 6 0,0 1 0,0-1 0,1 0 0,-1 0 0,1 0 0,-1-1 0,-7-5 0,12 7 0,-1-1 0,1 0 0,0 0 0,0 1 0,0-1 0,0 0 0,1-1 0,-1 1 0,0 0 0,1 0 0,0-1 0,-1 1 0,1-1 0,0 1 0,0-1 0,1 1 0,-1-1 0,0 0 0,1 1 0,0-1 0,-1-3 0,5-84 0,0 37 0,-3 29 0,1 1 0,1 1 0,1-1 0,1 0 0,14-36 0,-13 44 0,1 1 0,1-1 0,0 1 0,0 1 0,2-1 0,0 2 0,0-1 0,24-21 0,169-121 0,-189 145 0,1 2 0,0 0 0,0 1 0,31-10 0,70-11 0,-59 16 0,320-74-5653,-210 49 5855,32-9 3100,-141 30-2227,77-33-1,-62 17-1074,99-56 0,-166 83 0,0 0 0,0 0 0,0 0 0,0-1 0,-1 0 0,6-8 0,26-43 0,-25 38 0,-5 7 0,0-1 0,-1 0 0,-1 0 0,0 0 0,-1 0 0,0-1 0,-1 0 0,-1 1 0,0-1 0,0-26 0,-2 32 0,1-8 0,-1 0 0,0 0 0,-1 1 0,-6-29 0,7 40 0,-1 1 0,-1-1 0,1 0 0,-1 1 0,1-1 0,-1 1 0,0-1 0,0 1 0,-1 0 0,1 0 0,-1 0 0,1 0 0,-1 1 0,0-1 0,0 0 0,0 1 0,0 0 0,-1 0 0,1 0 0,-1 0 0,1 1 0,-1-1 0,1 1 0,-8-2 0,-26-4 0,-63-4 0,23 1 0,53 5 0,-50-2 0,32 8 0,1 1 0,-56 9 0,-98 21 0,126-24 0,55-8 0,0 1 0,0 1 0,0 0 0,0 1 0,0 0 0,-13 6 0,19-6 0,0 0 0,0-1 0,0 0 0,-1 0 0,1-1 0,0 0 0,-12 0 0,-6-2 0,-27-4 0,-5-1 0,46 5 0,0 0 0,0-1 0,1-1 0,0 0 0,-1 0 0,-17-9 0,-60-37 0,89 49 0,-17-10 0,9 6 0,-1-1 0,1 0 0,0 0 0,1-1 0,-1 0 0,1 0 0,1-1 0,-1 0 0,1 0 0,-9-13 0,2-2 0,2-1 0,1 1 0,0-2 0,2 1 0,-8-38 0,8 21 0,3-1 0,-1-66 0,7-165 0,-1 262 0,1 1 0,0-1 0,1 1 0,0-1 0,1 1 0,0 0 0,0 0 0,1 0 0,0 1 0,1-1 0,0 1 0,0 0 0,7-8 0,10-10 0,2 1 0,33-28 0,-41 39 0,4-3 0,31-19 0,-29 22 0,22-20 0,-39 30 19,0 1 0,1-1-1,-1 1 1,1 1-1,-1-1 1,1 1 0,0 0-1,11-3 1,12-4-1552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20:51:10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373 6 24575,'-52'0'0,"7"-1"0,0 2 0,-49 7 0,76-5 0,-30 1 0,43-4 0,0 0 0,-1 0 0,1-1 0,0 0 0,0 0 0,-1 0 0,1 0 0,0-1 0,0 0 0,-6-3 0,4-1-1365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43:31.9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2049 24575,'15'0'0,"0"1"0,0-2 0,0 0 0,-1-1 0,1-1 0,0 0 0,27-11 0,18-14 0,1-2 0,-3-4 0,-2-3 0,0-1 0,87-82 0,43-32 0,-70 61 0,-7 11 0,6-5 0,-85 59 0,19-15 0,84-56 0,-124 89 0,1 1 0,17-16 0,6-5 0,-27 23 0,0 1 0,1 1 0,0 0 0,0 1 0,13-5 0,15-5 0,-14 0 0,0-1 0,34-27 0,-35 23 0,1 3 0,36-22 0,6 2 0,-35 19 0,-1 1 0,39-13 0,-17 8 0,1-2 0,-1-3 0,71-45 0,-81 47 0,1 1 0,1 2 0,0 2 0,60-14 0,-69 25 0,0 0 0,1 3 0,-1 1 0,50 5 0,-24-2 0,41 2 0,142-5 0,-220-2 0,1 0 0,0-2 0,-1 0 0,1-3 0,29-14 0,11-3 0,-22 10 0,1 3 0,1 1 0,59-9 0,-73 15 0,2-1 0,-1-3 0,-1 1 0,0-4 0,26-13 0,48-39 0,-71 44 0,49-26 0,86-47 0,-99 60 0,-39 18 0,1 2 0,2 0 0,-1 3 0,49-13 0,-47 17-682,41-14-1,-50 13-6143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43:31.9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1294 24575,'18'-1'0,"-1"-1"0,0 0 0,0-1 0,0-1 0,28-9 0,-9 4 0,48-9 0,0 3 0,96-8 0,-128 17 0,113-16 0,-141 19 0,0-2 0,-1-1 0,0 0 0,1-1 0,22-11 0,21-5 0,11 0 0,-38 11 0,-1 1 0,43-20 0,-62 21 0,-2 0 0,33-25 0,-31 21 0,35-19 0,36-15 0,-40 20 0,1 2 0,2 1 0,57-19 0,443-158 0,-366 128 0,-166 66 0,39-8 0,-38 9 0,35-10 0,0-7 0,1 5 0,-1 0 0,75-15 0,-110 31 0,43-2 0,-43 4 0,38-5 0,-10-4 0,236-33 0,-100 14 0,-176 28 0,15-5 0,-2-2 0,0 0 0,1-1 0,37-18 0,25-8 0,-43 17-273,-1-1 0,-1-1 0,-1-1 0,42-30 0,-55 33-6553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6:43:31.9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1351 24575,'24'-2'0,"1"0"0,44-13 0,61-22 0,-98 28 0,300-98 0,-268 86 0,-9 2 0,69-14 0,119-25 0,-80 24 0,-20 5 0,-80 15 0,-37 10 0,1-3 0,35-13 0,172-71 0,-153 59 0,79-36 0,-131 53 0,0-1 0,-2-1 0,37-30 0,102-112 0,-137 130 0,-17 19 0,0 0 0,1 1 0,1 0 0,-1 2 0,1 0 0,1-1 0,25-5 0,9-7 0,-4 2 0,69-16 0,-79 25 0,-1 0 0,1-4 0,-1 1 0,42-25 0,-24 8 0,2 2 0,67-22 0,-32 10 0,-58 25 0,3 0 0,62-16 0,-22 15 0,0 4 0,142-2 0,94 14-1365,-287-1-5461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561E-CEBA-0D03-EC6B-5E096B763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03DC5-822E-F6D3-E2D7-EB1EEEF6A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51C29-F652-F418-ECF9-50E375269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9C7-DABD-44C1-AC02-F557DE2CCF2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D173B-002E-0EA8-BA58-EA61F964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B10AD-CF46-4A90-D0B4-8B09077B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14E2-D1B5-438E-A999-F0B42BCE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2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D092-0620-01DC-9253-9549BCAE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7DAC7-D3DD-59D2-D8A7-D54D926D4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97171-D83C-D45D-2874-CB84E454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9C7-DABD-44C1-AC02-F557DE2CCF2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209F7-F1FF-9A50-1CC2-0BD3ABA8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3A496-89E7-966F-559F-6819AE96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14E2-D1B5-438E-A999-F0B42BCE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5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A1E92-13AE-04BA-F379-7A4B430ED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D0BC1-DE86-E813-B4E3-120D27D09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88452-0B04-9D02-9DB8-AD07153C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9C7-DABD-44C1-AC02-F557DE2CCF2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2E8C3-7E6C-79C0-8713-AD0A5753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9389C-90A1-FFB7-45D2-93DA52A7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14E2-D1B5-438E-A999-F0B42BCE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0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DD3D-EC40-A082-17CC-099457BD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E0ED9-6727-1826-080D-56CDA0DE8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DA15C-3ABF-4E07-7B70-EE31A2D9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9C7-DABD-44C1-AC02-F557DE2CCF2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86565-3E01-4558-8735-DE8528AC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B2F5-E572-D238-4BDD-8A23A7BA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14E2-D1B5-438E-A999-F0B42BCE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9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E617-7AAA-8A9E-C742-140EA10F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34C32-BB45-2B45-21A2-AE097B15A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76E4A-E9B4-D907-8506-A5247C26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9C7-DABD-44C1-AC02-F557DE2CCF2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9482A-FF55-3C43-471D-4D2E3DCD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70602-DC80-245C-C674-F5CD5F52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14E2-D1B5-438E-A999-F0B42BCE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11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2C22-7540-518A-6C7E-28B9C7FD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0AC0C-418A-2AFA-2276-95C533842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10368-48B6-05D3-0787-3016FED9F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3EC4F-D73D-53C2-C088-BF2E8736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9C7-DABD-44C1-AC02-F557DE2CCF2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FA528-0E8D-9B3E-54A6-91B4FF4D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6A898-80C3-CD1C-C861-6417B742F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14E2-D1B5-438E-A999-F0B42BCE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6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6AAA-7215-3FD5-B820-6D67808F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4ED64-694F-C228-83E9-DEA84F72C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5E946-6684-A8F9-1C9E-FEC4D41AD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8CC0C-6952-4EF0-9F6A-0C5A7DA63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2C68A-6759-D4A7-1549-481415323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5D0CC-7683-9309-E931-38684E1B5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9C7-DABD-44C1-AC02-F557DE2CCF2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44FB8-EBEB-F1B1-27EE-966B33B7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B0BFC-B14C-5209-7650-54885F22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14E2-D1B5-438E-A999-F0B42BCE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8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5D98-AB42-6A77-6F88-CE950850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D80E7A-82AC-AEB9-B46A-D25C6D78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9C7-DABD-44C1-AC02-F557DE2CCF2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4B634-58EB-2F39-B362-5E1CA297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60E02-3E5F-A8B3-1BC0-AD811703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14E2-D1B5-438E-A999-F0B42BCE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7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7A395B-F8C9-01DB-9B93-0148085A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9C7-DABD-44C1-AC02-F557DE2CCF2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06A8B-2BA5-94BF-1F9A-BF0A5606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F633B-7E23-86C4-6516-5AE1F63C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14E2-D1B5-438E-A999-F0B42BCE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3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99AC-BA30-9F95-DF59-5D0859E5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C91D4-64E8-926D-5091-B09DB8331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77C4A-6F28-5978-FA0C-87D3DC18E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48D2A-CEFA-EE62-6CDB-E8313DE1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9C7-DABD-44C1-AC02-F557DE2CCF2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A39CA-BB66-B0CF-5E0E-43DA2382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CAC43-39DD-F598-42B5-AF5F5DF4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14E2-D1B5-438E-A999-F0B42BCE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FB3D-AB46-0112-D417-77F87F83C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329EC-6FD0-1CF5-1E58-81F8CC89F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605F6-B2F1-3A77-890A-0D8083860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E0C85-7BC3-F7A2-1D62-86BB3987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C79C7-DABD-44C1-AC02-F557DE2CCF2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BE01E-16BB-0CDD-E1DB-F529562D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6B802-E382-7EA6-2878-9F8F2AEB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14E2-D1B5-438E-A999-F0B42BCE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7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F42C3-60FC-3598-DD96-4800E7E60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1EBDD-CA8B-DF01-9F34-FDC81AACC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CCFCA-5470-9D5A-E6D2-AB230215D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C79C7-DABD-44C1-AC02-F557DE2CCF2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5C015-CE84-B84D-7ABD-9C06D5401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A736C-2F2B-3F4F-FE5E-5A31C1EDF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D14E2-D1B5-438E-A999-F0B42BCEB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7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image" Target="../media/image410.png"/><Relationship Id="rId26" Type="http://schemas.openxmlformats.org/officeDocument/2006/relationships/image" Target="../media/image9.jpg"/><Relationship Id="rId3" Type="http://schemas.openxmlformats.org/officeDocument/2006/relationships/image" Target="../media/image1.png"/><Relationship Id="rId21" Type="http://schemas.openxmlformats.org/officeDocument/2006/relationships/customXml" Target="../ink/ink9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5" Type="http://schemas.openxmlformats.org/officeDocument/2006/relationships/image" Target="../media/image8.png"/><Relationship Id="rId2" Type="http://schemas.openxmlformats.org/officeDocument/2006/relationships/customXml" Target="../ink/ink1.xml"/><Relationship Id="rId20" Type="http://schemas.openxmlformats.org/officeDocument/2006/relationships/image" Target="../media/image58.png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image" Target="../media/image7.png"/><Relationship Id="rId5" Type="http://schemas.openxmlformats.org/officeDocument/2006/relationships/image" Target="../media/image2.png"/><Relationship Id="rId23" Type="http://schemas.openxmlformats.org/officeDocument/2006/relationships/customXml" Target="../ink/ink10.xml"/><Relationship Id="rId28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customXml" Target="../ink/ink8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image" Target="../media/image60.png"/><Relationship Id="rId27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.xml"/><Relationship Id="rId21" Type="http://schemas.openxmlformats.org/officeDocument/2006/relationships/image" Target="../media/image19.png"/><Relationship Id="rId34" Type="http://schemas.openxmlformats.org/officeDocument/2006/relationships/customXml" Target="../ink/ink27.xml"/><Relationship Id="rId42" Type="http://schemas.openxmlformats.org/officeDocument/2006/relationships/customXml" Target="../ink/ink31.xml"/><Relationship Id="rId47" Type="http://schemas.openxmlformats.org/officeDocument/2006/relationships/customXml" Target="../ink/ink34.xml"/><Relationship Id="rId50" Type="http://schemas.openxmlformats.org/officeDocument/2006/relationships/customXml" Target="../ink/ink36.xml"/><Relationship Id="rId55" Type="http://schemas.openxmlformats.org/officeDocument/2006/relationships/image" Target="../media/image35.png"/><Relationship Id="rId63" Type="http://schemas.openxmlformats.org/officeDocument/2006/relationships/image" Target="../media/image39.png"/><Relationship Id="rId68" Type="http://schemas.openxmlformats.org/officeDocument/2006/relationships/image" Target="../media/image41.png"/><Relationship Id="rId76" Type="http://schemas.openxmlformats.org/officeDocument/2006/relationships/image" Target="../media/image44.png"/><Relationship Id="rId84" Type="http://schemas.openxmlformats.org/officeDocument/2006/relationships/image" Target="../media/image48.png"/><Relationship Id="rId89" Type="http://schemas.openxmlformats.org/officeDocument/2006/relationships/customXml" Target="../ink/ink57.xml"/><Relationship Id="rId97" Type="http://schemas.openxmlformats.org/officeDocument/2006/relationships/customXml" Target="../ink/ink61.xml"/><Relationship Id="rId7" Type="http://schemas.openxmlformats.org/officeDocument/2006/relationships/image" Target="../media/image120.png"/><Relationship Id="rId71" Type="http://schemas.openxmlformats.org/officeDocument/2006/relationships/customXml" Target="../ink/ink47.xml"/><Relationship Id="rId92" Type="http://schemas.openxmlformats.org/officeDocument/2006/relationships/image" Target="../media/image52.png"/><Relationship Id="rId2" Type="http://schemas.openxmlformats.org/officeDocument/2006/relationships/customXml" Target="../ink/ink11.xml"/><Relationship Id="rId16" Type="http://schemas.openxmlformats.org/officeDocument/2006/relationships/customXml" Target="../ink/ink18.xml"/><Relationship Id="rId29" Type="http://schemas.openxmlformats.org/officeDocument/2006/relationships/image" Target="../media/image23.png"/><Relationship Id="rId11" Type="http://schemas.openxmlformats.org/officeDocument/2006/relationships/image" Target="../media/image14.png"/><Relationship Id="rId24" Type="http://schemas.openxmlformats.org/officeDocument/2006/relationships/customXml" Target="../ink/ink22.xml"/><Relationship Id="rId32" Type="http://schemas.openxmlformats.org/officeDocument/2006/relationships/customXml" Target="../ink/ink26.xml"/><Relationship Id="rId37" Type="http://schemas.openxmlformats.org/officeDocument/2006/relationships/image" Target="../media/image27.png"/><Relationship Id="rId40" Type="http://schemas.openxmlformats.org/officeDocument/2006/relationships/customXml" Target="../ink/ink30.xml"/><Relationship Id="rId45" Type="http://schemas.openxmlformats.org/officeDocument/2006/relationships/customXml" Target="../ink/ink33.xml"/><Relationship Id="rId53" Type="http://schemas.openxmlformats.org/officeDocument/2006/relationships/image" Target="../media/image34.png"/><Relationship Id="rId58" Type="http://schemas.openxmlformats.org/officeDocument/2006/relationships/customXml" Target="../ink/ink40.xml"/><Relationship Id="rId66" Type="http://schemas.openxmlformats.org/officeDocument/2006/relationships/customXml" Target="../ink/ink44.xml"/><Relationship Id="rId74" Type="http://schemas.openxmlformats.org/officeDocument/2006/relationships/image" Target="../media/image43.png"/><Relationship Id="rId79" Type="http://schemas.openxmlformats.org/officeDocument/2006/relationships/customXml" Target="../ink/ink52.xml"/><Relationship Id="rId87" Type="http://schemas.openxmlformats.org/officeDocument/2006/relationships/customXml" Target="../ink/ink56.xml"/><Relationship Id="rId102" Type="http://schemas.openxmlformats.org/officeDocument/2006/relationships/image" Target="../media/image57.png"/><Relationship Id="rId5" Type="http://schemas.openxmlformats.org/officeDocument/2006/relationships/image" Target="../media/image13.png"/><Relationship Id="rId61" Type="http://schemas.openxmlformats.org/officeDocument/2006/relationships/image" Target="../media/image38.png"/><Relationship Id="rId82" Type="http://schemas.openxmlformats.org/officeDocument/2006/relationships/image" Target="../media/image47.png"/><Relationship Id="rId90" Type="http://schemas.openxmlformats.org/officeDocument/2006/relationships/image" Target="../media/image51.png"/><Relationship Id="rId95" Type="http://schemas.openxmlformats.org/officeDocument/2006/relationships/customXml" Target="../ink/ink60.xml"/><Relationship Id="rId19" Type="http://schemas.openxmlformats.org/officeDocument/2006/relationships/image" Target="../media/image18.png"/><Relationship Id="rId14" Type="http://schemas.openxmlformats.org/officeDocument/2006/relationships/customXml" Target="../ink/ink17.xml"/><Relationship Id="rId22" Type="http://schemas.openxmlformats.org/officeDocument/2006/relationships/customXml" Target="../ink/ink21.xml"/><Relationship Id="rId27" Type="http://schemas.openxmlformats.org/officeDocument/2006/relationships/image" Target="../media/image22.png"/><Relationship Id="rId30" Type="http://schemas.openxmlformats.org/officeDocument/2006/relationships/customXml" Target="../ink/ink25.xml"/><Relationship Id="rId35" Type="http://schemas.openxmlformats.org/officeDocument/2006/relationships/image" Target="../media/image26.png"/><Relationship Id="rId43" Type="http://schemas.openxmlformats.org/officeDocument/2006/relationships/customXml" Target="../ink/ink32.xml"/><Relationship Id="rId48" Type="http://schemas.openxmlformats.org/officeDocument/2006/relationships/customXml" Target="../ink/ink35.xml"/><Relationship Id="rId56" Type="http://schemas.openxmlformats.org/officeDocument/2006/relationships/customXml" Target="../ink/ink39.xml"/><Relationship Id="rId64" Type="http://schemas.openxmlformats.org/officeDocument/2006/relationships/customXml" Target="../ink/ink43.xml"/><Relationship Id="rId69" Type="http://schemas.openxmlformats.org/officeDocument/2006/relationships/customXml" Target="../ink/ink46.xml"/><Relationship Id="rId77" Type="http://schemas.openxmlformats.org/officeDocument/2006/relationships/customXml" Target="../ink/ink51.xml"/><Relationship Id="rId100" Type="http://schemas.openxmlformats.org/officeDocument/2006/relationships/image" Target="../media/image56.png"/><Relationship Id="rId8" Type="http://schemas.openxmlformats.org/officeDocument/2006/relationships/customXml" Target="../ink/ink14.xml"/><Relationship Id="rId51" Type="http://schemas.openxmlformats.org/officeDocument/2006/relationships/image" Target="../media/image33.png"/><Relationship Id="rId72" Type="http://schemas.openxmlformats.org/officeDocument/2006/relationships/customXml" Target="../ink/ink48.xml"/><Relationship Id="rId80" Type="http://schemas.openxmlformats.org/officeDocument/2006/relationships/image" Target="../media/image46.png"/><Relationship Id="rId85" Type="http://schemas.openxmlformats.org/officeDocument/2006/relationships/customXml" Target="../ink/ink55.xml"/><Relationship Id="rId93" Type="http://schemas.openxmlformats.org/officeDocument/2006/relationships/customXml" Target="../ink/ink59.xml"/><Relationship Id="rId98" Type="http://schemas.openxmlformats.org/officeDocument/2006/relationships/image" Target="../media/image55.png"/><Relationship Id="rId3" Type="http://schemas.openxmlformats.org/officeDocument/2006/relationships/image" Target="../media/image80.png"/><Relationship Id="rId12" Type="http://schemas.openxmlformats.org/officeDocument/2006/relationships/customXml" Target="../ink/ink16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38" Type="http://schemas.openxmlformats.org/officeDocument/2006/relationships/customXml" Target="../ink/ink29.xml"/><Relationship Id="rId46" Type="http://schemas.openxmlformats.org/officeDocument/2006/relationships/image" Target="../media/image31.png"/><Relationship Id="rId59" Type="http://schemas.openxmlformats.org/officeDocument/2006/relationships/image" Target="../media/image37.png"/><Relationship Id="rId67" Type="http://schemas.openxmlformats.org/officeDocument/2006/relationships/customXml" Target="../ink/ink45.xml"/><Relationship Id="rId20" Type="http://schemas.openxmlformats.org/officeDocument/2006/relationships/customXml" Target="../ink/ink20.xml"/><Relationship Id="rId41" Type="http://schemas.openxmlformats.org/officeDocument/2006/relationships/image" Target="../media/image29.png"/><Relationship Id="rId54" Type="http://schemas.openxmlformats.org/officeDocument/2006/relationships/customXml" Target="../ink/ink38.xml"/><Relationship Id="rId62" Type="http://schemas.openxmlformats.org/officeDocument/2006/relationships/customXml" Target="../ink/ink42.xml"/><Relationship Id="rId70" Type="http://schemas.openxmlformats.org/officeDocument/2006/relationships/image" Target="../media/image42.png"/><Relationship Id="rId75" Type="http://schemas.openxmlformats.org/officeDocument/2006/relationships/customXml" Target="../ink/ink50.xml"/><Relationship Id="rId83" Type="http://schemas.openxmlformats.org/officeDocument/2006/relationships/customXml" Target="../ink/ink54.xml"/><Relationship Id="rId88" Type="http://schemas.openxmlformats.org/officeDocument/2006/relationships/image" Target="../media/image50.png"/><Relationship Id="rId91" Type="http://schemas.openxmlformats.org/officeDocument/2006/relationships/customXml" Target="../ink/ink58.xml"/><Relationship Id="rId9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24.xml"/><Relationship Id="rId36" Type="http://schemas.openxmlformats.org/officeDocument/2006/relationships/customXml" Target="../ink/ink28.xml"/><Relationship Id="rId49" Type="http://schemas.openxmlformats.org/officeDocument/2006/relationships/image" Target="../media/image32.png"/><Relationship Id="rId57" Type="http://schemas.openxmlformats.org/officeDocument/2006/relationships/image" Target="../media/image36.png"/><Relationship Id="rId10" Type="http://schemas.openxmlformats.org/officeDocument/2006/relationships/customXml" Target="../ink/ink15.xml"/><Relationship Id="rId31" Type="http://schemas.openxmlformats.org/officeDocument/2006/relationships/image" Target="../media/image24.png"/><Relationship Id="rId44" Type="http://schemas.openxmlformats.org/officeDocument/2006/relationships/image" Target="../media/image30.png"/><Relationship Id="rId52" Type="http://schemas.openxmlformats.org/officeDocument/2006/relationships/customXml" Target="../ink/ink37.xml"/><Relationship Id="rId60" Type="http://schemas.openxmlformats.org/officeDocument/2006/relationships/customXml" Target="../ink/ink41.xml"/><Relationship Id="rId65" Type="http://schemas.openxmlformats.org/officeDocument/2006/relationships/image" Target="../media/image40.png"/><Relationship Id="rId73" Type="http://schemas.openxmlformats.org/officeDocument/2006/relationships/customXml" Target="../ink/ink49.xml"/><Relationship Id="rId78" Type="http://schemas.openxmlformats.org/officeDocument/2006/relationships/image" Target="../media/image45.png"/><Relationship Id="rId81" Type="http://schemas.openxmlformats.org/officeDocument/2006/relationships/customXml" Target="../ink/ink53.xml"/><Relationship Id="rId86" Type="http://schemas.openxmlformats.org/officeDocument/2006/relationships/image" Target="../media/image49.png"/><Relationship Id="rId94" Type="http://schemas.openxmlformats.org/officeDocument/2006/relationships/image" Target="../media/image53.png"/><Relationship Id="rId99" Type="http://schemas.openxmlformats.org/officeDocument/2006/relationships/customXml" Target="../ink/ink62.xml"/><Relationship Id="rId101" Type="http://schemas.openxmlformats.org/officeDocument/2006/relationships/customXml" Target="../ink/ink63.xml"/><Relationship Id="rId4" Type="http://schemas.openxmlformats.org/officeDocument/2006/relationships/customXml" Target="../ink/ink12.xml"/><Relationship Id="rId9" Type="http://schemas.openxmlformats.org/officeDocument/2006/relationships/image" Target="../media/image130.png"/><Relationship Id="rId13" Type="http://schemas.openxmlformats.org/officeDocument/2006/relationships/image" Target="../media/image15.png"/><Relationship Id="rId18" Type="http://schemas.openxmlformats.org/officeDocument/2006/relationships/customXml" Target="../ink/ink19.xml"/><Relationship Id="rId3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3" Type="http://schemas.openxmlformats.org/officeDocument/2006/relationships/image" Target="../media/image59.png"/><Relationship Id="rId7" Type="http://schemas.openxmlformats.org/officeDocument/2006/relationships/image" Target="../media/image62.png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6.xml"/><Relationship Id="rId11" Type="http://schemas.openxmlformats.org/officeDocument/2006/relationships/image" Target="../media/image64.png"/><Relationship Id="rId5" Type="http://schemas.openxmlformats.org/officeDocument/2006/relationships/image" Target="../media/image61.png"/><Relationship Id="rId10" Type="http://schemas.openxmlformats.org/officeDocument/2006/relationships/customXml" Target="../ink/ink68.xml"/><Relationship Id="rId4" Type="http://schemas.openxmlformats.org/officeDocument/2006/relationships/customXml" Target="../ink/ink65.xml"/><Relationship Id="rId9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roup 466">
            <a:extLst>
              <a:ext uri="{FF2B5EF4-FFF2-40B4-BE49-F238E27FC236}">
                <a16:creationId xmlns:a16="http://schemas.microsoft.com/office/drawing/2014/main" id="{AC72EAC9-80AA-050B-5F3F-E6C32FA33E65}"/>
              </a:ext>
            </a:extLst>
          </p:cNvPr>
          <p:cNvGrpSpPr/>
          <p:nvPr/>
        </p:nvGrpSpPr>
        <p:grpSpPr>
          <a:xfrm>
            <a:off x="438425" y="169517"/>
            <a:ext cx="11606169" cy="6149765"/>
            <a:chOff x="438425" y="169517"/>
            <a:chExt cx="11606169" cy="614976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CA04A88-1DAA-18F3-FAED-F5E11221943A}"/>
                </a:ext>
              </a:extLst>
            </p:cNvPr>
            <p:cNvCxnSpPr/>
            <p:nvPr/>
          </p:nvCxnSpPr>
          <p:spPr>
            <a:xfrm>
              <a:off x="1263477" y="3736065"/>
              <a:ext cx="0" cy="14082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01AE9D-6E46-D12E-5B49-9C2CF1308C1C}"/>
                </a:ext>
              </a:extLst>
            </p:cNvPr>
            <p:cNvCxnSpPr/>
            <p:nvPr/>
          </p:nvCxnSpPr>
          <p:spPr>
            <a:xfrm>
              <a:off x="1263477" y="5144334"/>
              <a:ext cx="19220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0DFF2B-560E-0DE3-EE7B-AE2A31BB07A0}"/>
                </a:ext>
              </a:extLst>
            </p:cNvPr>
            <p:cNvCxnSpPr/>
            <p:nvPr/>
          </p:nvCxnSpPr>
          <p:spPr>
            <a:xfrm>
              <a:off x="4568214" y="881410"/>
              <a:ext cx="0" cy="14082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DACD9A4-BB11-E801-EAD1-2F64722C58C3}"/>
                </a:ext>
              </a:extLst>
            </p:cNvPr>
            <p:cNvCxnSpPr/>
            <p:nvPr/>
          </p:nvCxnSpPr>
          <p:spPr>
            <a:xfrm>
              <a:off x="4565618" y="2288958"/>
              <a:ext cx="19220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8A4282C-6D77-2C21-A000-ABCCEBF76376}"/>
                    </a:ext>
                  </a:extLst>
                </p14:cNvPr>
                <p14:cNvContentPartPr/>
                <p14:nvPr/>
              </p14:nvContentPartPr>
              <p14:xfrm>
                <a:off x="1253815" y="3829025"/>
                <a:ext cx="1565628" cy="954318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8A4282C-6D77-2C21-A000-ABCCEBF7637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44815" y="3820022"/>
                  <a:ext cx="1583268" cy="9719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C3CD8C0-6A98-233A-7E2B-617AFD892121}"/>
                    </a:ext>
                  </a:extLst>
                </p14:cNvPr>
                <p14:cNvContentPartPr/>
                <p14:nvPr/>
              </p14:nvContentPartPr>
              <p14:xfrm>
                <a:off x="1282895" y="4033222"/>
                <a:ext cx="1636483" cy="771401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C3CD8C0-6A98-233A-7E2B-617AFD8921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73897" y="4024227"/>
                  <a:ext cx="1654118" cy="789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B2E6A68-102C-1077-B756-84350300366F}"/>
                    </a:ext>
                  </a:extLst>
                </p14:cNvPr>
                <p14:cNvContentPartPr/>
                <p14:nvPr/>
              </p14:nvContentPartPr>
              <p14:xfrm>
                <a:off x="1272781" y="3997526"/>
                <a:ext cx="1564196" cy="798389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B2E6A68-102C-1077-B756-8435030036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63783" y="3988527"/>
                  <a:ext cx="1581832" cy="8160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C26A933-B20E-8E5D-137F-9AEE6ABAEA11}"/>
                    </a:ext>
                  </a:extLst>
                </p14:cNvPr>
                <p14:cNvContentPartPr/>
                <p14:nvPr/>
              </p14:nvContentPartPr>
              <p14:xfrm>
                <a:off x="4994214" y="1035337"/>
                <a:ext cx="1589961" cy="738042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C26A933-B20E-8E5D-137F-9AEE6ABAEA1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85215" y="1026336"/>
                  <a:ext cx="1607599" cy="7556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F1D7668-F219-026C-FB73-97A591F7766B}"/>
                    </a:ext>
                  </a:extLst>
                </p14:cNvPr>
                <p14:cNvContentPartPr/>
                <p14:nvPr/>
              </p14:nvContentPartPr>
              <p14:xfrm>
                <a:off x="5012823" y="1139914"/>
                <a:ext cx="1504076" cy="652955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F1D7668-F219-026C-FB73-97A591F776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03823" y="1130920"/>
                  <a:ext cx="1521716" cy="6705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4E9A103-0148-09AD-824A-744CA819D8A4}"/>
                    </a:ext>
                  </a:extLst>
                </p14:cNvPr>
                <p14:cNvContentPartPr/>
                <p14:nvPr/>
              </p14:nvContentPartPr>
              <p14:xfrm>
                <a:off x="5051113" y="1286848"/>
                <a:ext cx="1486541" cy="48653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4E9A103-0148-09AD-824A-744CA819D8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42117" y="1277852"/>
                  <a:ext cx="1504174" cy="504163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EBA8753-DD2A-9958-4CAD-808A4C52C3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214" y="1773379"/>
              <a:ext cx="18609" cy="505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216898B-BC76-3A40-5BFF-2A5F1CBC3791}"/>
                </a:ext>
              </a:extLst>
            </p:cNvPr>
            <p:cNvSpPr txBox="1"/>
            <p:nvPr/>
          </p:nvSpPr>
          <p:spPr>
            <a:xfrm rot="16200000">
              <a:off x="4345097" y="2590577"/>
              <a:ext cx="1259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Resolution</a:t>
              </a:r>
              <a:endPara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53ED78F-1398-4E44-7AA3-8163F0C85A0A}"/>
                </a:ext>
              </a:extLst>
            </p:cNvPr>
            <p:cNvSpPr txBox="1"/>
            <p:nvPr/>
          </p:nvSpPr>
          <p:spPr>
            <a:xfrm rot="16200000">
              <a:off x="634776" y="5465703"/>
              <a:ext cx="12597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Resolution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0205BB3-8F7C-91DD-C44A-9E7E125B186E}"/>
                </a:ext>
              </a:extLst>
            </p:cNvPr>
            <p:cNvSpPr/>
            <p:nvPr/>
          </p:nvSpPr>
          <p:spPr>
            <a:xfrm>
              <a:off x="1216846" y="4714410"/>
              <a:ext cx="121523" cy="12292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D669C1C-B664-AA69-235F-A9D22864D4EC}"/>
                </a:ext>
              </a:extLst>
            </p:cNvPr>
            <p:cNvSpPr/>
            <p:nvPr/>
          </p:nvSpPr>
          <p:spPr>
            <a:xfrm>
              <a:off x="4925353" y="1713335"/>
              <a:ext cx="121523" cy="12292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EB1BE71-F664-9507-95A7-C36AADE05AD6}"/>
                </a:ext>
              </a:extLst>
            </p:cNvPr>
            <p:cNvCxnSpPr>
              <a:cxnSpLocks/>
            </p:cNvCxnSpPr>
            <p:nvPr/>
          </p:nvCxnSpPr>
          <p:spPr>
            <a:xfrm>
              <a:off x="1660743" y="4604893"/>
              <a:ext cx="0" cy="505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A7AABDF-2322-C552-450C-40A6801847F0}"/>
                </a:ext>
              </a:extLst>
            </p:cNvPr>
            <p:cNvSpPr txBox="1"/>
            <p:nvPr/>
          </p:nvSpPr>
          <p:spPr>
            <a:xfrm>
              <a:off x="5486549" y="2370216"/>
              <a:ext cx="1402555" cy="861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Genomic Distance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2A7E128-459F-973B-4963-002072C59DB0}"/>
                </a:ext>
              </a:extLst>
            </p:cNvPr>
            <p:cNvSpPr txBox="1"/>
            <p:nvPr/>
          </p:nvSpPr>
          <p:spPr>
            <a:xfrm>
              <a:off x="4891492" y="1544519"/>
              <a:ext cx="206151" cy="46430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CC8997E-773E-43FB-F3D1-A617A18FB65E}"/>
                </a:ext>
              </a:extLst>
            </p:cNvPr>
            <p:cNvSpPr txBox="1"/>
            <p:nvPr/>
          </p:nvSpPr>
          <p:spPr>
            <a:xfrm>
              <a:off x="1557390" y="4272525"/>
              <a:ext cx="206151" cy="464304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C069472-B43D-0BD3-17D4-EE51A7E786C5}"/>
                </a:ext>
              </a:extLst>
            </p:cNvPr>
            <p:cNvSpPr txBox="1"/>
            <p:nvPr/>
          </p:nvSpPr>
          <p:spPr>
            <a:xfrm>
              <a:off x="8641128" y="5352395"/>
              <a:ext cx="2324061" cy="966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Providing Resolution Consistency using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MC-TAD</a:t>
              </a:r>
            </a:p>
          </p:txBody>
        </p: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2343704E-17FB-FDC7-1747-0F5D5D46A953}"/>
                </a:ext>
              </a:extLst>
            </p:cNvPr>
            <p:cNvGrpSpPr/>
            <p:nvPr/>
          </p:nvGrpSpPr>
          <p:grpSpPr>
            <a:xfrm>
              <a:off x="4704171" y="3725751"/>
              <a:ext cx="2027284" cy="2529395"/>
              <a:chOff x="5022719" y="4339775"/>
              <a:chExt cx="2084611" cy="2415445"/>
            </a:xfrm>
          </p:grpSpPr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89A601FB-EB62-1ABE-3A0E-86C7CD0FF071}"/>
                  </a:ext>
                </a:extLst>
              </p:cNvPr>
              <p:cNvCxnSpPr/>
              <p:nvPr/>
            </p:nvCxnSpPr>
            <p:spPr>
              <a:xfrm>
                <a:off x="5022719" y="4339775"/>
                <a:ext cx="0" cy="13448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449583AC-422A-8819-BCC5-AE37AE369C7C}"/>
                  </a:ext>
                </a:extLst>
              </p:cNvPr>
              <p:cNvCxnSpPr/>
              <p:nvPr/>
            </p:nvCxnSpPr>
            <p:spPr>
              <a:xfrm>
                <a:off x="5032455" y="5694075"/>
                <a:ext cx="197642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32" name="Ink 231">
                    <a:extLst>
                      <a:ext uri="{FF2B5EF4-FFF2-40B4-BE49-F238E27FC236}">
                        <a16:creationId xmlns:a16="http://schemas.microsoft.com/office/drawing/2014/main" id="{D3C397E6-95BD-3F8B-2B94-D6F36022DD96}"/>
                      </a:ext>
                    </a:extLst>
                  </p14:cNvPr>
                  <p14:cNvContentPartPr/>
                  <p14:nvPr/>
                </p14:nvContentPartPr>
                <p14:xfrm>
                  <a:off x="5472408" y="4524918"/>
                  <a:ext cx="1634922" cy="704794"/>
                </p14:xfrm>
              </p:contentPart>
            </mc:Choice>
            <mc:Fallback xmlns="">
              <p:pic>
                <p:nvPicPr>
                  <p:cNvPr id="232" name="Ink 231">
                    <a:extLst>
                      <a:ext uri="{FF2B5EF4-FFF2-40B4-BE49-F238E27FC236}">
                        <a16:creationId xmlns:a16="http://schemas.microsoft.com/office/drawing/2014/main" id="{D3C397E6-95BD-3F8B-2B94-D6F36022DD96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5463409" y="4516279"/>
                    <a:ext cx="1652560" cy="7224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33" name="Ink 232">
                    <a:extLst>
                      <a:ext uri="{FF2B5EF4-FFF2-40B4-BE49-F238E27FC236}">
                        <a16:creationId xmlns:a16="http://schemas.microsoft.com/office/drawing/2014/main" id="{0EB229B4-A26A-ED57-D711-408CF569AB4B}"/>
                      </a:ext>
                    </a:extLst>
                  </p14:cNvPr>
                  <p14:cNvContentPartPr/>
                  <p14:nvPr/>
                </p14:nvContentPartPr>
                <p14:xfrm>
                  <a:off x="5479900" y="4663273"/>
                  <a:ext cx="1546608" cy="445051"/>
                </p14:xfrm>
              </p:contentPart>
            </mc:Choice>
            <mc:Fallback xmlns="">
              <p:pic>
                <p:nvPicPr>
                  <p:cNvPr id="233" name="Ink 232">
                    <a:extLst>
                      <a:ext uri="{FF2B5EF4-FFF2-40B4-BE49-F238E27FC236}">
                        <a16:creationId xmlns:a16="http://schemas.microsoft.com/office/drawing/2014/main" id="{0EB229B4-A26A-ED57-D711-408CF569AB4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5471260" y="4654278"/>
                    <a:ext cx="1564249" cy="46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34" name="Ink 233">
                    <a:extLst>
                      <a:ext uri="{FF2B5EF4-FFF2-40B4-BE49-F238E27FC236}">
                        <a16:creationId xmlns:a16="http://schemas.microsoft.com/office/drawing/2014/main" id="{5C858374-0373-3243-2716-915CDBD96C9C}"/>
                      </a:ext>
                    </a:extLst>
                  </p14:cNvPr>
                  <p14:cNvContentPartPr/>
                  <p14:nvPr/>
                </p14:nvContentPartPr>
                <p14:xfrm>
                  <a:off x="5479857" y="4840931"/>
                  <a:ext cx="1528577" cy="464613"/>
                </p14:xfrm>
              </p:contentPart>
            </mc:Choice>
            <mc:Fallback xmlns="">
              <p:pic>
                <p:nvPicPr>
                  <p:cNvPr id="234" name="Ink 233">
                    <a:extLst>
                      <a:ext uri="{FF2B5EF4-FFF2-40B4-BE49-F238E27FC236}">
                        <a16:creationId xmlns:a16="http://schemas.microsoft.com/office/drawing/2014/main" id="{5C858374-0373-3243-2716-915CDBD96C9C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5470857" y="4831934"/>
                    <a:ext cx="1546217" cy="482247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8E48B5BC-2DF4-19DF-B0B0-67AE33642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60765" y="5297769"/>
                <a:ext cx="10351" cy="3868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6CF9D3CB-E8DD-66C5-0AAD-741B2ACE653A}"/>
                  </a:ext>
                </a:extLst>
              </p:cNvPr>
              <p:cNvSpPr txBox="1"/>
              <p:nvPr/>
            </p:nvSpPr>
            <p:spPr>
              <a:xfrm rot="16200000">
                <a:off x="4918090" y="6046452"/>
                <a:ext cx="1069408" cy="348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Resolution</a:t>
                </a:r>
                <a:endPara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321519E9-026E-6D98-4DB5-B1A5C21634A7}"/>
                  </a:ext>
                </a:extLst>
              </p:cNvPr>
              <p:cNvSpPr txBox="1"/>
              <p:nvPr/>
            </p:nvSpPr>
            <p:spPr>
              <a:xfrm>
                <a:off x="5365126" y="4983697"/>
                <a:ext cx="211981" cy="443388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B8BF3B4-104F-704D-B1F0-48869064EDEB}"/>
                    </a:ext>
                  </a:extLst>
                </p14:cNvPr>
                <p14:cNvContentPartPr/>
                <p14:nvPr/>
              </p14:nvContentPartPr>
              <p14:xfrm>
                <a:off x="9383387" y="4408125"/>
                <a:ext cx="350" cy="377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B8BF3B4-104F-704D-B1F0-48869064EDE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379187" y="4403601"/>
                  <a:ext cx="8750" cy="9425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477" name="Picture 476" descr="A picture containing text, sky&#10;&#10;Description automatically generated">
              <a:extLst>
                <a:ext uri="{FF2B5EF4-FFF2-40B4-BE49-F238E27FC236}">
                  <a16:creationId xmlns:a16="http://schemas.microsoft.com/office/drawing/2014/main" id="{846379FF-3B4E-DBD6-38C0-AE4862AB9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7335" y="2685343"/>
              <a:ext cx="2177259" cy="1120249"/>
            </a:xfrm>
            <a:prstGeom prst="rect">
              <a:avLst/>
            </a:prstGeom>
          </p:spPr>
        </p:pic>
        <p:sp>
          <p:nvSpPr>
            <p:cNvPr id="3" name="Arc 2">
              <a:extLst>
                <a:ext uri="{FF2B5EF4-FFF2-40B4-BE49-F238E27FC236}">
                  <a16:creationId xmlns:a16="http://schemas.microsoft.com/office/drawing/2014/main" id="{AE2B9000-469E-1FF0-1AFB-64A76CCAFC01}"/>
                </a:ext>
              </a:extLst>
            </p:cNvPr>
            <p:cNvSpPr/>
            <p:nvPr/>
          </p:nvSpPr>
          <p:spPr>
            <a:xfrm>
              <a:off x="6371988" y="576969"/>
              <a:ext cx="1741699" cy="1697437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288C9EFC-49AB-E1CC-008B-EE57D97B9022}"/>
                </a:ext>
              </a:extLst>
            </p:cNvPr>
            <p:cNvSpPr/>
            <p:nvPr/>
          </p:nvSpPr>
          <p:spPr>
            <a:xfrm rot="5169072">
              <a:off x="6543648" y="4538640"/>
              <a:ext cx="1203822" cy="1979665"/>
            </a:xfrm>
            <a:prstGeom prst="arc">
              <a:avLst>
                <a:gd name="adj1" fmla="val 16200000"/>
                <a:gd name="adj2" fmla="val 20294304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 descr="Chart, histogram&#10;&#10;Description automatically generated">
              <a:extLst>
                <a:ext uri="{FF2B5EF4-FFF2-40B4-BE49-F238E27FC236}">
                  <a16:creationId xmlns:a16="http://schemas.microsoft.com/office/drawing/2014/main" id="{9D6E2475-B95D-A8A5-EE2F-18C9BE475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8433" y="3969255"/>
              <a:ext cx="995741" cy="1065058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419E1D3-787E-52FE-8470-375ABE0B2C19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>
              <a:off x="7937231" y="1162594"/>
              <a:ext cx="176455" cy="2630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06696804-6C39-A6CA-6907-10D7CDC739DE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V="1">
              <a:off x="8113687" y="1115141"/>
              <a:ext cx="76022" cy="3105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B2EEF425-7BA2-EFE9-F9A5-B3614851D0AA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H="1">
              <a:off x="7417793" y="5930504"/>
              <a:ext cx="117331" cy="1659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0F1EC9A4-893C-2A2F-80CB-5DE5A660FF9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7417793" y="6096404"/>
              <a:ext cx="158833" cy="930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" name="Picture 5" descr="A diagram of a diagram of a cell&#10;&#10;Description automatically generated">
              <a:extLst>
                <a:ext uri="{FF2B5EF4-FFF2-40B4-BE49-F238E27FC236}">
                  <a16:creationId xmlns:a16="http://schemas.microsoft.com/office/drawing/2014/main" id="{1F857F9D-EB0A-BC5F-8169-7BBAC1892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8101" y="1665906"/>
              <a:ext cx="1915729" cy="855774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53761C3-834C-430E-9DD3-1E9BA063A643}"/>
                </a:ext>
              </a:extLst>
            </p:cNvPr>
            <p:cNvSpPr/>
            <p:nvPr/>
          </p:nvSpPr>
          <p:spPr>
            <a:xfrm>
              <a:off x="7683212" y="2665135"/>
              <a:ext cx="2184123" cy="1069782"/>
            </a:xfrm>
            <a:prstGeom prst="roundRect">
              <a:avLst>
                <a:gd name="adj" fmla="val 109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Simulating</a:t>
              </a:r>
            </a:p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Chromatin Chains Inside TADs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47CA7D1-899C-D791-41D2-58603A9865E7}"/>
                </a:ext>
              </a:extLst>
            </p:cNvPr>
            <p:cNvSpPr/>
            <p:nvPr/>
          </p:nvSpPr>
          <p:spPr>
            <a:xfrm>
              <a:off x="7678021" y="1730753"/>
              <a:ext cx="2184122" cy="770217"/>
            </a:xfrm>
            <a:prstGeom prst="roundRect">
              <a:avLst>
                <a:gd name="adj" fmla="val 1560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TADs formed by Compartments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115EF0D-D499-AA3B-1C59-9A6F9F671B74}"/>
                </a:ext>
              </a:extLst>
            </p:cNvPr>
            <p:cNvSpPr/>
            <p:nvPr/>
          </p:nvSpPr>
          <p:spPr>
            <a:xfrm>
              <a:off x="7708773" y="3892732"/>
              <a:ext cx="2158561" cy="1039420"/>
            </a:xfrm>
            <a:prstGeom prst="roundRect">
              <a:avLst>
                <a:gd name="adj" fmla="val 109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Distribution of End-to-End Distance of TADs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416B6B-AD56-3650-B78E-7A095A759F0F}"/>
                </a:ext>
              </a:extLst>
            </p:cNvPr>
            <p:cNvSpPr/>
            <p:nvPr/>
          </p:nvSpPr>
          <p:spPr>
            <a:xfrm>
              <a:off x="4068967" y="3999502"/>
              <a:ext cx="264814" cy="279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747924C6-18C0-4091-126E-A3F561CEC6BA}"/>
                </a:ext>
              </a:extLst>
            </p:cNvPr>
            <p:cNvSpPr txBox="1"/>
            <p:nvPr/>
          </p:nvSpPr>
          <p:spPr>
            <a:xfrm>
              <a:off x="1921693" y="5173435"/>
              <a:ext cx="14447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Genomic Distance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DE516C36-33A7-DB6F-DCCD-B9B5B7DA060D}"/>
                </a:ext>
              </a:extLst>
            </p:cNvPr>
            <p:cNvSpPr txBox="1"/>
            <p:nvPr/>
          </p:nvSpPr>
          <p:spPr>
            <a:xfrm>
              <a:off x="438425" y="3600017"/>
              <a:ext cx="927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&lt;Rs&gt;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E1AB9006-989A-8CB3-6EB3-B31BBA431070}"/>
                </a:ext>
              </a:extLst>
            </p:cNvPr>
            <p:cNvSpPr/>
            <p:nvPr/>
          </p:nvSpPr>
          <p:spPr>
            <a:xfrm>
              <a:off x="466943" y="3486389"/>
              <a:ext cx="2890047" cy="2778444"/>
            </a:xfrm>
            <a:prstGeom prst="rect">
              <a:avLst/>
            </a:prstGeom>
            <a:solidFill>
              <a:schemeClr val="lt1">
                <a:alpha val="1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75E8FD0D-AC83-208E-CB1B-CB1FD07AA106}"/>
                    </a:ext>
                  </a:extLst>
                </p:cNvPr>
                <p:cNvSpPr txBox="1"/>
                <p:nvPr/>
              </p:nvSpPr>
              <p:spPr>
                <a:xfrm>
                  <a:off x="3341184" y="4714410"/>
                  <a:ext cx="58163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75E8FD0D-AC83-208E-CB1B-CB1FD07AA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1184" y="4714410"/>
                  <a:ext cx="581632" cy="58477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553CD9C1-5240-C93C-E3B8-C712545AD3A6}"/>
                </a:ext>
              </a:extLst>
            </p:cNvPr>
            <p:cNvSpPr txBox="1"/>
            <p:nvPr/>
          </p:nvSpPr>
          <p:spPr>
            <a:xfrm>
              <a:off x="5406818" y="5219483"/>
              <a:ext cx="13246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Genomic Distance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A5553385-950F-B21A-6F58-8F49D0197AB1}"/>
                </a:ext>
              </a:extLst>
            </p:cNvPr>
            <p:cNvSpPr txBox="1"/>
            <p:nvPr/>
          </p:nvSpPr>
          <p:spPr>
            <a:xfrm>
              <a:off x="3910334" y="3490592"/>
              <a:ext cx="10882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&lt;Rs&gt;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65338251-79FD-E26D-F535-2190145C44DD}"/>
                </a:ext>
              </a:extLst>
            </p:cNvPr>
            <p:cNvSpPr/>
            <p:nvPr/>
          </p:nvSpPr>
          <p:spPr>
            <a:xfrm>
              <a:off x="3877189" y="3473649"/>
              <a:ext cx="2890047" cy="2781497"/>
            </a:xfrm>
            <a:prstGeom prst="rect">
              <a:avLst/>
            </a:prstGeom>
            <a:solidFill>
              <a:schemeClr val="lt1">
                <a:alpha val="1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3" name="Arc 252">
              <a:extLst>
                <a:ext uri="{FF2B5EF4-FFF2-40B4-BE49-F238E27FC236}">
                  <a16:creationId xmlns:a16="http://schemas.microsoft.com/office/drawing/2014/main" id="{09F5268F-EECF-4700-0542-10C73DB11D8F}"/>
                </a:ext>
              </a:extLst>
            </p:cNvPr>
            <p:cNvSpPr/>
            <p:nvPr/>
          </p:nvSpPr>
          <p:spPr>
            <a:xfrm rot="16601124">
              <a:off x="2209383" y="1359548"/>
              <a:ext cx="2698663" cy="3328792"/>
            </a:xfrm>
            <a:prstGeom prst="arc">
              <a:avLst>
                <a:gd name="adj1" fmla="val 15767459"/>
                <a:gd name="adj2" fmla="val 0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6441278D-51D8-5AAA-0264-251B23BE0351}"/>
                    </a:ext>
                  </a:extLst>
                </p:cNvPr>
                <p:cNvSpPr txBox="1"/>
                <p:nvPr/>
              </p:nvSpPr>
              <p:spPr>
                <a:xfrm>
                  <a:off x="1960213" y="1381783"/>
                  <a:ext cx="45133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</m:oMath>
                    </m:oMathPara>
                  </a14:m>
                  <a:endParaRPr lang="en-US" sz="4000" b="1" dirty="0"/>
                </a:p>
              </p:txBody>
            </p:sp>
          </mc:Choice>
          <mc:Fallback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6441278D-51D8-5AAA-0264-251B23BE03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213" y="1381783"/>
                  <a:ext cx="451339" cy="707886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83156F6E-5779-FFED-DA7F-5D7016102ED9}"/>
                </a:ext>
              </a:extLst>
            </p:cNvPr>
            <p:cNvSpPr txBox="1"/>
            <p:nvPr/>
          </p:nvSpPr>
          <p:spPr>
            <a:xfrm>
              <a:off x="3805260" y="643994"/>
              <a:ext cx="9703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&lt;Rs&gt;</a:t>
              </a: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D3C79AB0-F4E6-230B-EF60-8061ADC5A68E}"/>
                </a:ext>
              </a:extLst>
            </p:cNvPr>
            <p:cNvSpPr txBox="1"/>
            <p:nvPr/>
          </p:nvSpPr>
          <p:spPr>
            <a:xfrm>
              <a:off x="4899855" y="3529947"/>
              <a:ext cx="2056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Model/Experiment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87AFFD35-12E0-660B-D71D-650B2D7E2533}"/>
                </a:ext>
              </a:extLst>
            </p:cNvPr>
            <p:cNvSpPr txBox="1"/>
            <p:nvPr/>
          </p:nvSpPr>
          <p:spPr>
            <a:xfrm>
              <a:off x="1277607" y="3488794"/>
              <a:ext cx="2056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Model/Experiment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118A81CE-0328-88DB-7BF1-5BE9904BE438}"/>
                </a:ext>
              </a:extLst>
            </p:cNvPr>
            <p:cNvSpPr txBox="1"/>
            <p:nvPr/>
          </p:nvSpPr>
          <p:spPr>
            <a:xfrm>
              <a:off x="4681419" y="619525"/>
              <a:ext cx="2056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Model/Experiment</a:t>
              </a:r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057F6AA9-6CDB-D7A1-9E5F-81107AFCDDAA}"/>
                </a:ext>
              </a:extLst>
            </p:cNvPr>
            <p:cNvSpPr/>
            <p:nvPr/>
          </p:nvSpPr>
          <p:spPr>
            <a:xfrm>
              <a:off x="3864781" y="543634"/>
              <a:ext cx="2890047" cy="2781497"/>
            </a:xfrm>
            <a:prstGeom prst="rect">
              <a:avLst/>
            </a:prstGeom>
            <a:solidFill>
              <a:schemeClr val="lt1">
                <a:alpha val="1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CC068F15-3951-418C-AAE2-5F7C04ADF464}"/>
                </a:ext>
              </a:extLst>
            </p:cNvPr>
            <p:cNvSpPr txBox="1"/>
            <p:nvPr/>
          </p:nvSpPr>
          <p:spPr>
            <a:xfrm>
              <a:off x="4536889" y="169517"/>
              <a:ext cx="20472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Lower Resolution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C6625746-58D5-4283-11E5-B3BF7709F022}"/>
                </a:ext>
              </a:extLst>
            </p:cNvPr>
            <p:cNvSpPr txBox="1"/>
            <p:nvPr/>
          </p:nvSpPr>
          <p:spPr>
            <a:xfrm>
              <a:off x="886473" y="3045413"/>
              <a:ext cx="22917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Higher Resolution</a:t>
              </a:r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8A0C0BFC-64AD-E891-E310-F61B318FA675}"/>
                </a:ext>
              </a:extLst>
            </p:cNvPr>
            <p:cNvSpPr/>
            <p:nvPr/>
          </p:nvSpPr>
          <p:spPr>
            <a:xfrm>
              <a:off x="7515225" y="1609725"/>
              <a:ext cx="4457700" cy="3552825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665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7F59-7214-FED0-A806-91378615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0B08E-65D2-D57B-6F87-EE4F04063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8A59C4-B797-EB0D-CE38-374DA76737D3}"/>
              </a:ext>
            </a:extLst>
          </p:cNvPr>
          <p:cNvGrpSpPr/>
          <p:nvPr/>
        </p:nvGrpSpPr>
        <p:grpSpPr>
          <a:xfrm>
            <a:off x="5649475" y="2881350"/>
            <a:ext cx="360" cy="360"/>
            <a:chOff x="7183000" y="31290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0638383-4AC6-0DBF-EBE1-FD78871AF897}"/>
                    </a:ext>
                  </a:extLst>
                </p14:cNvPr>
                <p14:cNvContentPartPr/>
                <p14:nvPr/>
              </p14:nvContentPartPr>
              <p14:xfrm>
                <a:off x="7183000" y="3129000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0638383-4AC6-0DBF-EBE1-FD78871AF89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74360" y="31200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A6FB9B8-67CA-2EDD-2EED-3541760F70AF}"/>
                    </a:ext>
                  </a:extLst>
                </p14:cNvPr>
                <p14:cNvContentPartPr/>
                <p14:nvPr/>
              </p14:nvContentPartPr>
              <p14:xfrm>
                <a:off x="7183000" y="3129000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A6FB9B8-67CA-2EDD-2EED-3541760F70A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74360" y="31200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Cube 6">
            <a:extLst>
              <a:ext uri="{FF2B5EF4-FFF2-40B4-BE49-F238E27FC236}">
                <a16:creationId xmlns:a16="http://schemas.microsoft.com/office/drawing/2014/main" id="{5093318A-9161-45B2-A042-951DC435DB1C}"/>
              </a:ext>
            </a:extLst>
          </p:cNvPr>
          <p:cNvSpPr/>
          <p:nvPr/>
        </p:nvSpPr>
        <p:spPr>
          <a:xfrm>
            <a:off x="4586040" y="2857499"/>
            <a:ext cx="1272573" cy="125729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42BF4C-2CA4-5411-5E0A-D4DB948EF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498" y="2824320"/>
            <a:ext cx="1286367" cy="127417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980BE1-0E1D-F1FF-9952-75DFBD32366F}"/>
              </a:ext>
            </a:extLst>
          </p:cNvPr>
          <p:cNvCxnSpPr>
            <a:cxnSpLocks/>
            <a:stCxn id="7" idx="0"/>
            <a:endCxn id="7" idx="1"/>
          </p:cNvCxnSpPr>
          <p:nvPr/>
        </p:nvCxnSpPr>
        <p:spPr>
          <a:xfrm flipH="1">
            <a:off x="5065164" y="2857499"/>
            <a:ext cx="314325" cy="314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16A073-20BC-2186-B9F1-8A65007DE076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5065164" y="3171823"/>
            <a:ext cx="0" cy="942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E6D1A4-7971-AED7-D683-AEBAA54AE467}"/>
              </a:ext>
            </a:extLst>
          </p:cNvPr>
          <p:cNvCxnSpPr>
            <a:cxnSpLocks/>
          </p:cNvCxnSpPr>
          <p:nvPr/>
        </p:nvCxnSpPr>
        <p:spPr>
          <a:xfrm>
            <a:off x="4614116" y="3624260"/>
            <a:ext cx="958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26F15C-3BBE-E431-B6BE-02A2C1D0B292}"/>
              </a:ext>
            </a:extLst>
          </p:cNvPr>
          <p:cNvCxnSpPr>
            <a:cxnSpLocks/>
            <a:stCxn id="7" idx="4"/>
            <a:endCxn id="7" idx="5"/>
          </p:cNvCxnSpPr>
          <p:nvPr/>
        </p:nvCxnSpPr>
        <p:spPr>
          <a:xfrm flipV="1">
            <a:off x="5544289" y="3328985"/>
            <a:ext cx="314324" cy="314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F9D47D-C361-18A4-49AB-22B1F141EDA1}"/>
              </a:ext>
            </a:extLst>
          </p:cNvPr>
          <p:cNvCxnSpPr>
            <a:cxnSpLocks/>
          </p:cNvCxnSpPr>
          <p:nvPr/>
        </p:nvCxnSpPr>
        <p:spPr>
          <a:xfrm>
            <a:off x="4792744" y="2992728"/>
            <a:ext cx="936783" cy="21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7E3C59-3B6C-0C15-4188-2708D3488C62}"/>
              </a:ext>
            </a:extLst>
          </p:cNvPr>
          <p:cNvCxnSpPr>
            <a:cxnSpLocks/>
          </p:cNvCxnSpPr>
          <p:nvPr/>
        </p:nvCxnSpPr>
        <p:spPr>
          <a:xfrm>
            <a:off x="5729527" y="3014661"/>
            <a:ext cx="0" cy="934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73C857-0B35-0F9B-59F8-843A7B6A6CF0}"/>
              </a:ext>
            </a:extLst>
          </p:cNvPr>
          <p:cNvCxnSpPr>
            <a:cxnSpLocks/>
          </p:cNvCxnSpPr>
          <p:nvPr/>
        </p:nvCxnSpPr>
        <p:spPr>
          <a:xfrm>
            <a:off x="6128591" y="3652835"/>
            <a:ext cx="958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F86028-820F-1EF5-E341-9F50FC7D6241}"/>
              </a:ext>
            </a:extLst>
          </p:cNvPr>
          <p:cNvCxnSpPr>
            <a:cxnSpLocks/>
          </p:cNvCxnSpPr>
          <p:nvPr/>
        </p:nvCxnSpPr>
        <p:spPr>
          <a:xfrm flipH="1">
            <a:off x="6600825" y="2831096"/>
            <a:ext cx="288254" cy="315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DD0377-598C-1082-6C45-6E4629FEE79E}"/>
              </a:ext>
            </a:extLst>
          </p:cNvPr>
          <p:cNvCxnSpPr/>
          <p:nvPr/>
        </p:nvCxnSpPr>
        <p:spPr>
          <a:xfrm>
            <a:off x="6600825" y="3146340"/>
            <a:ext cx="0" cy="968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9CC129F-967F-9C20-29ED-54EDD27F505A}"/>
              </a:ext>
            </a:extLst>
          </p:cNvPr>
          <p:cNvCxnSpPr>
            <a:cxnSpLocks/>
          </p:cNvCxnSpPr>
          <p:nvPr/>
        </p:nvCxnSpPr>
        <p:spPr>
          <a:xfrm flipH="1">
            <a:off x="7063079" y="3328985"/>
            <a:ext cx="347156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78BBB9-1F87-DA44-6FD8-0AA960DB876B}"/>
              </a:ext>
            </a:extLst>
          </p:cNvPr>
          <p:cNvCxnSpPr>
            <a:cxnSpLocks/>
          </p:cNvCxnSpPr>
          <p:nvPr/>
        </p:nvCxnSpPr>
        <p:spPr>
          <a:xfrm>
            <a:off x="6286501" y="2978520"/>
            <a:ext cx="968846" cy="10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513E6D-A6A0-0E66-09F6-4BF67780B71A}"/>
              </a:ext>
            </a:extLst>
          </p:cNvPr>
          <p:cNvCxnSpPr>
            <a:cxnSpLocks/>
          </p:cNvCxnSpPr>
          <p:nvPr/>
        </p:nvCxnSpPr>
        <p:spPr>
          <a:xfrm>
            <a:off x="7236657" y="3003694"/>
            <a:ext cx="18690" cy="909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FBC6C1A-1369-1491-77F0-B22796C4F2F7}"/>
                  </a:ext>
                </a:extLst>
              </p14:cNvPr>
              <p14:cNvContentPartPr/>
              <p14:nvPr/>
            </p14:nvContentPartPr>
            <p14:xfrm>
              <a:off x="4238730" y="3848445"/>
              <a:ext cx="361080" cy="18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FBC6C1A-1369-1491-77F0-B22796C4F2F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29730" y="3839805"/>
                <a:ext cx="3787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2C52D19-56DF-CF51-930B-7281F2EC16A5}"/>
                  </a:ext>
                </a:extLst>
              </p14:cNvPr>
              <p14:cNvContentPartPr/>
              <p14:nvPr/>
            </p14:nvContentPartPr>
            <p14:xfrm>
              <a:off x="5657160" y="3780840"/>
              <a:ext cx="443160" cy="67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2C52D19-56DF-CF51-930B-7281F2EC16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48520" y="3772200"/>
                <a:ext cx="4608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D20771D-ED30-D759-BF23-FDF07067AC23}"/>
                  </a:ext>
                </a:extLst>
              </p14:cNvPr>
              <p14:cNvContentPartPr/>
              <p14:nvPr/>
            </p14:nvContentPartPr>
            <p14:xfrm>
              <a:off x="6371760" y="3857115"/>
              <a:ext cx="72360" cy="9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D20771D-ED30-D759-BF23-FDF07067AC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63120" y="3848115"/>
                <a:ext cx="9000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F9878235-FB41-5CCD-40DD-C4A948D05664}"/>
              </a:ext>
            </a:extLst>
          </p:cNvPr>
          <p:cNvGrpSpPr/>
          <p:nvPr/>
        </p:nvGrpSpPr>
        <p:grpSpPr>
          <a:xfrm>
            <a:off x="6541320" y="3631395"/>
            <a:ext cx="770400" cy="244800"/>
            <a:chOff x="6541320" y="3631395"/>
            <a:chExt cx="77040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A140784-F61E-6ED8-4E4D-285323F95D66}"/>
                    </a:ext>
                  </a:extLst>
                </p14:cNvPr>
                <p14:cNvContentPartPr/>
                <p14:nvPr/>
              </p14:nvContentPartPr>
              <p14:xfrm>
                <a:off x="6541320" y="3875835"/>
                <a:ext cx="6732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A140784-F61E-6ED8-4E4D-285323F95D6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32320" y="3867195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7362235-DB80-4CE8-B401-BFF5AB2A27F9}"/>
                    </a:ext>
                  </a:extLst>
                </p14:cNvPr>
                <p14:cNvContentPartPr/>
                <p14:nvPr/>
              </p14:nvContentPartPr>
              <p14:xfrm>
                <a:off x="6686040" y="3857115"/>
                <a:ext cx="4932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7362235-DB80-4CE8-B401-BFF5AB2A27F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77400" y="3848115"/>
                  <a:ext cx="66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52FC040-5201-7467-641A-39613FF66F48}"/>
                    </a:ext>
                  </a:extLst>
                </p14:cNvPr>
                <p14:cNvContentPartPr/>
                <p14:nvPr/>
              </p14:nvContentPartPr>
              <p14:xfrm>
                <a:off x="6839040" y="3857115"/>
                <a:ext cx="55080" cy="7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52FC040-5201-7467-641A-39613FF66F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30040" y="3848115"/>
                  <a:ext cx="72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E568558-E7EE-3B87-D1F6-BF354838E2C7}"/>
                    </a:ext>
                  </a:extLst>
                </p14:cNvPr>
                <p14:cNvContentPartPr/>
                <p14:nvPr/>
              </p14:nvContentPartPr>
              <p14:xfrm>
                <a:off x="6981600" y="3799875"/>
                <a:ext cx="74880" cy="38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E568558-E7EE-3B87-D1F6-BF354838E2C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72600" y="3790875"/>
                  <a:ext cx="92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7DA60D4-B749-DDBD-44A5-CB8BAA76C79B}"/>
                    </a:ext>
                  </a:extLst>
                </p14:cNvPr>
                <p14:cNvContentPartPr/>
                <p14:nvPr/>
              </p14:nvContentPartPr>
              <p14:xfrm>
                <a:off x="7181760" y="3735075"/>
                <a:ext cx="25920" cy="17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7DA60D4-B749-DDBD-44A5-CB8BAA76C79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73120" y="3726435"/>
                  <a:ext cx="435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94CCD4C-89C3-AA4C-A948-B4640A1A98D8}"/>
                    </a:ext>
                  </a:extLst>
                </p14:cNvPr>
                <p14:cNvContentPartPr/>
                <p14:nvPr/>
              </p14:nvContentPartPr>
              <p14:xfrm>
                <a:off x="7286520" y="3631395"/>
                <a:ext cx="25200" cy="45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94CCD4C-89C3-AA4C-A948-B4640A1A98D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77880" y="3622395"/>
                  <a:ext cx="4284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116B8A-CF20-941F-329B-A861DB5FBC7C}"/>
              </a:ext>
            </a:extLst>
          </p:cNvPr>
          <p:cNvGrpSpPr/>
          <p:nvPr/>
        </p:nvGrpSpPr>
        <p:grpSpPr>
          <a:xfrm>
            <a:off x="6545280" y="3148275"/>
            <a:ext cx="808200" cy="366480"/>
            <a:chOff x="6545280" y="3148275"/>
            <a:chExt cx="808200" cy="3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8651DEE-AB97-C42B-1701-27A8A3312884}"/>
                    </a:ext>
                  </a:extLst>
                </p14:cNvPr>
                <p14:cNvContentPartPr/>
                <p14:nvPr/>
              </p14:nvContentPartPr>
              <p14:xfrm>
                <a:off x="7334040" y="3459675"/>
                <a:ext cx="360" cy="55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651DEE-AB97-C42B-1701-27A8A331288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25400" y="3450675"/>
                  <a:ext cx="18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47F50A6-B71B-9333-8F73-030516B8380B}"/>
                    </a:ext>
                  </a:extLst>
                </p14:cNvPr>
                <p14:cNvContentPartPr/>
                <p14:nvPr/>
              </p14:nvContentPartPr>
              <p14:xfrm>
                <a:off x="7353120" y="3240795"/>
                <a:ext cx="360" cy="4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47F50A6-B71B-9333-8F73-030516B8380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44120" y="3232155"/>
                  <a:ext cx="18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4D9DFD-8065-844B-78AA-24B9B6C19ADE}"/>
                    </a:ext>
                  </a:extLst>
                </p14:cNvPr>
                <p14:cNvContentPartPr/>
                <p14:nvPr/>
              </p14:nvContentPartPr>
              <p14:xfrm>
                <a:off x="7294440" y="3148275"/>
                <a:ext cx="39960" cy="39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4D9DFD-8065-844B-78AA-24B9B6C19AD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85440" y="3139275"/>
                  <a:ext cx="57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0EC0E95-8BE1-01B9-C583-C5A0795FEA82}"/>
                    </a:ext>
                  </a:extLst>
                </p14:cNvPr>
                <p14:cNvContentPartPr/>
                <p14:nvPr/>
              </p14:nvContentPartPr>
              <p14:xfrm>
                <a:off x="7123800" y="3238275"/>
                <a:ext cx="67680" cy="56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0EC0E95-8BE1-01B9-C583-C5A0795FEA8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14800" y="3229635"/>
                  <a:ext cx="853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C93179E-1691-2DCC-71CD-4E65CBDF2C3D}"/>
                    </a:ext>
                  </a:extLst>
                </p14:cNvPr>
                <p14:cNvContentPartPr/>
                <p14:nvPr/>
              </p14:nvContentPartPr>
              <p14:xfrm>
                <a:off x="6952800" y="3352395"/>
                <a:ext cx="19800" cy="10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C93179E-1691-2DCC-71CD-4E65CBDF2C3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44160" y="3343395"/>
                  <a:ext cx="374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7F41F9C-EB55-B218-D1A9-219C41BAB5EB}"/>
                    </a:ext>
                  </a:extLst>
                </p14:cNvPr>
                <p14:cNvContentPartPr/>
                <p14:nvPr/>
              </p14:nvContentPartPr>
              <p14:xfrm>
                <a:off x="6827520" y="3390555"/>
                <a:ext cx="49320" cy="6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7F41F9C-EB55-B218-D1A9-219C41BAB5E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18880" y="3381555"/>
                  <a:ext cx="66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B1907D8-418C-4FCB-0E99-D9162D9B5C90}"/>
                    </a:ext>
                  </a:extLst>
                </p14:cNvPr>
                <p14:cNvContentPartPr/>
                <p14:nvPr/>
              </p14:nvContentPartPr>
              <p14:xfrm>
                <a:off x="6717720" y="3399915"/>
                <a:ext cx="45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B1907D8-418C-4FCB-0E99-D9162D9B5C9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08720" y="3390915"/>
                  <a:ext cx="63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C2CA25-925B-7FFA-203E-3FFB765814D1}"/>
                    </a:ext>
                  </a:extLst>
                </p14:cNvPr>
                <p14:cNvContentPartPr/>
                <p14:nvPr/>
              </p14:nvContentPartPr>
              <p14:xfrm>
                <a:off x="6545280" y="3409635"/>
                <a:ext cx="65160" cy="4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C2CA25-925B-7FFA-203E-3FFB765814D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36280" y="3400635"/>
                  <a:ext cx="8280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2D8D3AA-C9EE-6226-2AA7-1DA4C7BCA4D2}"/>
                  </a:ext>
                </a:extLst>
              </p14:cNvPr>
              <p14:cNvContentPartPr/>
              <p14:nvPr/>
            </p14:nvContentPartPr>
            <p14:xfrm>
              <a:off x="6383640" y="3409635"/>
              <a:ext cx="66600" cy="10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2D8D3AA-C9EE-6226-2AA7-1DA4C7BCA4D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75000" y="3400635"/>
                <a:ext cx="842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08A5DE5-A58F-F36E-CBA1-13A03DE9EC4C}"/>
                  </a:ext>
                </a:extLst>
              </p14:cNvPr>
              <p14:cNvContentPartPr/>
              <p14:nvPr/>
            </p14:nvContentPartPr>
            <p14:xfrm>
              <a:off x="6315240" y="3345555"/>
              <a:ext cx="360" cy="45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08A5DE5-A58F-F36E-CBA1-13A03DE9EC4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06240" y="3336915"/>
                <a:ext cx="18000" cy="6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E2374750-7F6F-1B58-D0B6-461C843332B5}"/>
              </a:ext>
            </a:extLst>
          </p:cNvPr>
          <p:cNvGrpSpPr/>
          <p:nvPr/>
        </p:nvGrpSpPr>
        <p:grpSpPr>
          <a:xfrm>
            <a:off x="6324240" y="3030555"/>
            <a:ext cx="104760" cy="198360"/>
            <a:chOff x="6324240" y="3030555"/>
            <a:chExt cx="10476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4D86DAE-2870-22F1-BCF2-C6D9F784F74D}"/>
                    </a:ext>
                  </a:extLst>
                </p14:cNvPr>
                <p14:cNvContentPartPr/>
                <p14:nvPr/>
              </p14:nvContentPartPr>
              <p14:xfrm>
                <a:off x="6324240" y="3153675"/>
                <a:ext cx="27360" cy="75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4D86DAE-2870-22F1-BCF2-C6D9F784F74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15600" y="3145035"/>
                  <a:ext cx="45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0E70687-0FDC-AC02-9543-3CA3F2BF00AC}"/>
                    </a:ext>
                  </a:extLst>
                </p14:cNvPr>
                <p14:cNvContentPartPr/>
                <p14:nvPr/>
              </p14:nvContentPartPr>
              <p14:xfrm>
                <a:off x="6391200" y="3030555"/>
                <a:ext cx="37800" cy="55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0E70687-0FDC-AC02-9543-3CA3F2BF00A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382560" y="3021915"/>
                  <a:ext cx="5544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458AB5E-AA67-0493-B55A-E5B0929F8FC3}"/>
              </a:ext>
            </a:extLst>
          </p:cNvPr>
          <p:cNvGrpSpPr/>
          <p:nvPr/>
        </p:nvGrpSpPr>
        <p:grpSpPr>
          <a:xfrm>
            <a:off x="4819080" y="3821475"/>
            <a:ext cx="360" cy="55080"/>
            <a:chOff x="4819080" y="3821475"/>
            <a:chExt cx="360" cy="5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7AAAF8F-3E4A-008C-BB52-B9D6D89908D8}"/>
                    </a:ext>
                  </a:extLst>
                </p14:cNvPr>
                <p14:cNvContentPartPr/>
                <p14:nvPr/>
              </p14:nvContentPartPr>
              <p14:xfrm>
                <a:off x="4819080" y="3875835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7AAAF8F-3E4A-008C-BB52-B9D6D89908D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10440" y="38671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D581F81-70CC-5F04-89FB-1A4277E7A86D}"/>
                    </a:ext>
                  </a:extLst>
                </p14:cNvPr>
                <p14:cNvContentPartPr/>
                <p14:nvPr/>
              </p14:nvContentPartPr>
              <p14:xfrm>
                <a:off x="4819080" y="3821475"/>
                <a:ext cx="360" cy="55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D581F81-70CC-5F04-89FB-1A4277E7A86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10440" y="3812475"/>
                  <a:ext cx="18000" cy="7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1DFA661-4557-5755-E9F1-E78F2B3DCA07}"/>
                  </a:ext>
                </a:extLst>
              </p14:cNvPr>
              <p14:cNvContentPartPr/>
              <p14:nvPr/>
            </p14:nvContentPartPr>
            <p14:xfrm>
              <a:off x="4800360" y="3649755"/>
              <a:ext cx="14760" cy="55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1DFA661-4557-5755-E9F1-E78F2B3DCA0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91360" y="3641115"/>
                <a:ext cx="324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E76ACE8-B902-3A17-B4A6-EB8DAFE7E5A9}"/>
                  </a:ext>
                </a:extLst>
              </p14:cNvPr>
              <p14:cNvContentPartPr/>
              <p14:nvPr/>
            </p14:nvContentPartPr>
            <p14:xfrm>
              <a:off x="4809720" y="3507555"/>
              <a:ext cx="10080" cy="45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E76ACE8-B902-3A17-B4A6-EB8DAFE7E5A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800720" y="3498555"/>
                <a:ext cx="277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8ED3F0F-BB0A-DA91-B056-F4D62303F645}"/>
                  </a:ext>
                </a:extLst>
              </p14:cNvPr>
              <p14:cNvContentPartPr/>
              <p14:nvPr/>
            </p14:nvContentPartPr>
            <p14:xfrm>
              <a:off x="4798560" y="3428355"/>
              <a:ext cx="66600" cy="10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8ED3F0F-BB0A-DA91-B056-F4D62303F64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89920" y="3419355"/>
                <a:ext cx="842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A936FDE-516A-C95F-0CFA-13EBB68D8EA4}"/>
                  </a:ext>
                </a:extLst>
              </p14:cNvPr>
              <p14:cNvContentPartPr/>
              <p14:nvPr/>
            </p14:nvContentPartPr>
            <p14:xfrm>
              <a:off x="4933560" y="3438075"/>
              <a:ext cx="45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A936FDE-516A-C95F-0CFA-13EBB68D8EA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24920" y="3429435"/>
                <a:ext cx="63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6356CEF-E7C0-152B-D912-248D4D105AD9}"/>
                  </a:ext>
                </a:extLst>
              </p14:cNvPr>
              <p14:cNvContentPartPr/>
              <p14:nvPr/>
            </p14:nvContentPartPr>
            <p14:xfrm>
              <a:off x="5534400" y="2982315"/>
              <a:ext cx="142560" cy="558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6356CEF-E7C0-152B-D912-248D4D105AD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25760" y="2973675"/>
                <a:ext cx="1602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67D9219-EE0C-8B70-9C76-6F22AE486C07}"/>
                  </a:ext>
                </a:extLst>
              </p14:cNvPr>
              <p14:cNvContentPartPr/>
              <p14:nvPr/>
            </p14:nvContentPartPr>
            <p14:xfrm>
              <a:off x="5383920" y="2924715"/>
              <a:ext cx="45360" cy="86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67D9219-EE0C-8B70-9C76-6F22AE486C0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375280" y="2916075"/>
                <a:ext cx="63000" cy="2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4DEF8D81-7886-B7F4-CCFB-B3619FF7353E}"/>
              </a:ext>
            </a:extLst>
          </p:cNvPr>
          <p:cNvGrpSpPr/>
          <p:nvPr/>
        </p:nvGrpSpPr>
        <p:grpSpPr>
          <a:xfrm>
            <a:off x="5004120" y="2914275"/>
            <a:ext cx="217800" cy="122400"/>
            <a:chOff x="5004120" y="2914275"/>
            <a:chExt cx="217800" cy="1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0565547-2D0E-114B-0166-CB4D3F63D272}"/>
                    </a:ext>
                  </a:extLst>
                </p14:cNvPr>
                <p14:cNvContentPartPr/>
                <p14:nvPr/>
              </p14:nvContentPartPr>
              <p14:xfrm>
                <a:off x="5150640" y="2914275"/>
                <a:ext cx="71280" cy="20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0565547-2D0E-114B-0166-CB4D3F63D27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42000" y="2905635"/>
                  <a:ext cx="889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B26F980-0E4E-0C4D-7F4D-1E2149C55AD5}"/>
                    </a:ext>
                  </a:extLst>
                </p14:cNvPr>
                <p14:cNvContentPartPr/>
                <p14:nvPr/>
              </p14:nvContentPartPr>
              <p14:xfrm>
                <a:off x="5004120" y="2971515"/>
                <a:ext cx="44640" cy="65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B26F980-0E4E-0C4D-7F4D-1E2149C55AD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95120" y="2962515"/>
                  <a:ext cx="6228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13A0780-9701-D47F-305C-791430B4FF1C}"/>
              </a:ext>
            </a:extLst>
          </p:cNvPr>
          <p:cNvGrpSpPr/>
          <p:nvPr/>
        </p:nvGrpSpPr>
        <p:grpSpPr>
          <a:xfrm>
            <a:off x="4962360" y="3114075"/>
            <a:ext cx="649800" cy="380520"/>
            <a:chOff x="4962360" y="3114075"/>
            <a:chExt cx="649800" cy="38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9D7436A-0142-6C7A-330C-9EADD200F416}"/>
                    </a:ext>
                  </a:extLst>
                </p14:cNvPr>
                <p14:cNvContentPartPr/>
                <p14:nvPr/>
              </p14:nvContentPartPr>
              <p14:xfrm>
                <a:off x="5067120" y="3428355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9D7436A-0142-6C7A-330C-9EADD200F41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58120" y="34193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5EF607D-D4B0-5B99-D6A0-CDC88E947C42}"/>
                    </a:ext>
                  </a:extLst>
                </p14:cNvPr>
                <p14:cNvContentPartPr/>
                <p14:nvPr/>
              </p14:nvContentPartPr>
              <p14:xfrm>
                <a:off x="5067120" y="3408915"/>
                <a:ext cx="68760" cy="10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5EF607D-D4B0-5B99-D6A0-CDC88E947C4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058120" y="3400275"/>
                  <a:ext cx="864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C614790-32D0-9ADB-EB7B-7B23B4B215F0}"/>
                    </a:ext>
                  </a:extLst>
                </p14:cNvPr>
                <p14:cNvContentPartPr/>
                <p14:nvPr/>
              </p14:nvContentPartPr>
              <p14:xfrm>
                <a:off x="5229120" y="3390195"/>
                <a:ext cx="55080" cy="10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C614790-32D0-9ADB-EB7B-7B23B4B215F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20120" y="3381195"/>
                  <a:ext cx="72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ACF372A-88BC-4A81-463C-28BA709513C4}"/>
                    </a:ext>
                  </a:extLst>
                </p14:cNvPr>
                <p14:cNvContentPartPr/>
                <p14:nvPr/>
              </p14:nvContentPartPr>
              <p14:xfrm>
                <a:off x="5314440" y="3343035"/>
                <a:ext cx="45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ACF372A-88BC-4A81-463C-28BA709513C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05440" y="3334035"/>
                  <a:ext cx="63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F9CCB21-09AA-32C3-40AA-A870E884CEA4}"/>
                    </a:ext>
                  </a:extLst>
                </p14:cNvPr>
                <p14:cNvContentPartPr/>
                <p14:nvPr/>
              </p14:nvContentPartPr>
              <p14:xfrm>
                <a:off x="5371680" y="3343035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F9CCB21-09AA-32C3-40AA-A870E884CEA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62680" y="33340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114C64B-84FC-DAB5-8181-A69DC878F1B9}"/>
                    </a:ext>
                  </a:extLst>
                </p14:cNvPr>
                <p14:cNvContentPartPr/>
                <p14:nvPr/>
              </p14:nvContentPartPr>
              <p14:xfrm>
                <a:off x="5419200" y="3314955"/>
                <a:ext cx="26280" cy="18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114C64B-84FC-DAB5-8181-A69DC878F1B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410200" y="3306315"/>
                  <a:ext cx="43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C37E3EB-D8AC-6EB7-6BD8-0D538D4F96F8}"/>
                    </a:ext>
                  </a:extLst>
                </p14:cNvPr>
                <p14:cNvContentPartPr/>
                <p14:nvPr/>
              </p14:nvContentPartPr>
              <p14:xfrm>
                <a:off x="5543400" y="3179235"/>
                <a:ext cx="68760" cy="59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C37E3EB-D8AC-6EB7-6BD8-0D538D4F96F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534400" y="3170235"/>
                  <a:ext cx="864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A271A00-96ED-CA61-1118-7B76A3CF2338}"/>
                    </a:ext>
                  </a:extLst>
                </p14:cNvPr>
                <p14:cNvContentPartPr/>
                <p14:nvPr/>
              </p14:nvContentPartPr>
              <p14:xfrm>
                <a:off x="4962360" y="3114075"/>
                <a:ext cx="7560" cy="72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A271A00-96ED-CA61-1118-7B76A3CF233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953360" y="3105435"/>
                  <a:ext cx="252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D3425D4-35C9-220B-0C11-C6F141CA620C}"/>
                    </a:ext>
                  </a:extLst>
                </p14:cNvPr>
                <p14:cNvContentPartPr/>
                <p14:nvPr/>
              </p14:nvContentPartPr>
              <p14:xfrm>
                <a:off x="4981080" y="3247635"/>
                <a:ext cx="49320" cy="34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D3425D4-35C9-220B-0C11-C6F141CA620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972440" y="3238635"/>
                  <a:ext cx="669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93D76FE-0103-BE46-64FA-14A59245EE00}"/>
                    </a:ext>
                  </a:extLst>
                </p14:cNvPr>
                <p14:cNvContentPartPr/>
                <p14:nvPr/>
              </p14:nvContentPartPr>
              <p14:xfrm>
                <a:off x="5095560" y="3323595"/>
                <a:ext cx="35280" cy="23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93D76FE-0103-BE46-64FA-14A59245EE0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086920" y="3314595"/>
                  <a:ext cx="52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A2FB469-4EFC-46FB-93AC-4EB698DE5FA9}"/>
                    </a:ext>
                  </a:extLst>
                </p14:cNvPr>
                <p14:cNvContentPartPr/>
                <p14:nvPr/>
              </p14:nvContentPartPr>
              <p14:xfrm>
                <a:off x="5190600" y="3438075"/>
                <a:ext cx="18720" cy="56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A2FB469-4EFC-46FB-93AC-4EB698DE5FA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181960" y="3429435"/>
                  <a:ext cx="36360" cy="7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215EAF0-5B03-0C95-05DE-01B512787CF0}"/>
                  </a:ext>
                </a:extLst>
              </p14:cNvPr>
              <p14:cNvContentPartPr/>
              <p14:nvPr/>
            </p14:nvContentPartPr>
            <p14:xfrm>
              <a:off x="5219400" y="3571635"/>
              <a:ext cx="360" cy="45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215EAF0-5B03-0C95-05DE-01B512787CF0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210400" y="3562635"/>
                <a:ext cx="180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471060E-82AA-D8AD-A693-427564E1FC85}"/>
                  </a:ext>
                </a:extLst>
              </p14:cNvPr>
              <p14:cNvContentPartPr/>
              <p14:nvPr/>
            </p14:nvContentPartPr>
            <p14:xfrm>
              <a:off x="5219400" y="3704835"/>
              <a:ext cx="11520" cy="550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471060E-82AA-D8AD-A693-427564E1FC85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210400" y="3695835"/>
                <a:ext cx="2916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B1F9864-1E03-D9B9-63CE-86E8F4EC9834}"/>
                  </a:ext>
                </a:extLst>
              </p14:cNvPr>
              <p14:cNvContentPartPr/>
              <p14:nvPr/>
            </p14:nvContentPartPr>
            <p14:xfrm>
              <a:off x="5229120" y="3828675"/>
              <a:ext cx="17280" cy="65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B1F9864-1E03-D9B9-63CE-86E8F4EC983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220120" y="3819675"/>
                <a:ext cx="349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83BEE7C3-E8F0-06ED-D37A-49B4A4B54D4B}"/>
              </a:ext>
            </a:extLst>
          </p:cNvPr>
          <p:cNvGrpSpPr/>
          <p:nvPr/>
        </p:nvGrpSpPr>
        <p:grpSpPr>
          <a:xfrm>
            <a:off x="7219470" y="2143950"/>
            <a:ext cx="600840" cy="427680"/>
            <a:chOff x="6476520" y="2534475"/>
            <a:chExt cx="600840" cy="4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857159E-D7F5-C10C-B798-68B9E9AA7FD5}"/>
                    </a:ext>
                  </a:extLst>
                </p14:cNvPr>
                <p14:cNvContentPartPr/>
                <p14:nvPr/>
              </p14:nvContentPartPr>
              <p14:xfrm>
                <a:off x="6476520" y="2934435"/>
                <a:ext cx="26280" cy="27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857159E-D7F5-C10C-B798-68B9E9AA7FD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467880" y="2925435"/>
                  <a:ext cx="439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0DF55BF-3B94-8FD7-843E-4D5BE14D956C}"/>
                    </a:ext>
                  </a:extLst>
                </p14:cNvPr>
                <p14:cNvContentPartPr/>
                <p14:nvPr/>
              </p14:nvContentPartPr>
              <p14:xfrm>
                <a:off x="6562560" y="2895555"/>
                <a:ext cx="35640" cy="9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0DF55BF-3B94-8FD7-843E-4D5BE14D956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553560" y="2886555"/>
                  <a:ext cx="532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388B662-2D4E-6062-3690-D52455632201}"/>
                    </a:ext>
                  </a:extLst>
                </p14:cNvPr>
                <p14:cNvContentPartPr/>
                <p14:nvPr/>
              </p14:nvContentPartPr>
              <p14:xfrm>
                <a:off x="6646080" y="2894835"/>
                <a:ext cx="57240" cy="10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388B662-2D4E-6062-3690-D5245563220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37080" y="2886195"/>
                  <a:ext cx="748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2F1056E-A9BC-4679-5559-B7A1F54C23AD}"/>
                    </a:ext>
                  </a:extLst>
                </p14:cNvPr>
                <p14:cNvContentPartPr/>
                <p14:nvPr/>
              </p14:nvContentPartPr>
              <p14:xfrm>
                <a:off x="6790800" y="2895555"/>
                <a:ext cx="104400" cy="10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2F1056E-A9BC-4679-5559-B7A1F54C23A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82160" y="2886555"/>
                  <a:ext cx="122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39D4DB6-33EC-1BC0-1F44-F2F457087175}"/>
                    </a:ext>
                  </a:extLst>
                </p14:cNvPr>
                <p14:cNvContentPartPr/>
                <p14:nvPr/>
              </p14:nvContentPartPr>
              <p14:xfrm>
                <a:off x="6962520" y="2904555"/>
                <a:ext cx="5508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39D4DB6-33EC-1BC0-1F44-F2F45708717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953880" y="2895555"/>
                  <a:ext cx="72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5E9E5AF-4510-E003-A52C-579E4CF7A20A}"/>
                    </a:ext>
                  </a:extLst>
                </p14:cNvPr>
                <p14:cNvContentPartPr/>
                <p14:nvPr/>
              </p14:nvContentPartPr>
              <p14:xfrm>
                <a:off x="7047840" y="2534475"/>
                <a:ext cx="29520" cy="342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5E9E5AF-4510-E003-A52C-579E4CF7A20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038840" y="2525475"/>
                  <a:ext cx="47160" cy="359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303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C1D0-1E82-4F66-EB2E-DF858E1F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1CDC4F6-C360-7077-06FB-9A1CCAB7B0D0}"/>
              </a:ext>
            </a:extLst>
          </p:cNvPr>
          <p:cNvGrpSpPr/>
          <p:nvPr/>
        </p:nvGrpSpPr>
        <p:grpSpPr>
          <a:xfrm>
            <a:off x="2736308" y="2569520"/>
            <a:ext cx="4710885" cy="2078678"/>
            <a:chOff x="2736308" y="2569520"/>
            <a:chExt cx="4710885" cy="207867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0B69758-046C-B01C-FD28-835B7FCF2A64}"/>
                </a:ext>
              </a:extLst>
            </p:cNvPr>
            <p:cNvSpPr/>
            <p:nvPr/>
          </p:nvSpPr>
          <p:spPr>
            <a:xfrm>
              <a:off x="2736308" y="2657153"/>
              <a:ext cx="2021958" cy="1991045"/>
            </a:xfrm>
            <a:prstGeom prst="ellipse">
              <a:avLst/>
            </a:prstGeom>
            <a:solidFill>
              <a:schemeClr val="bg2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DB8D238-D17F-519A-AB85-953CCE5DB0D3}"/>
                </a:ext>
              </a:extLst>
            </p:cNvPr>
            <p:cNvSpPr/>
            <p:nvPr/>
          </p:nvSpPr>
          <p:spPr>
            <a:xfrm>
              <a:off x="5208575" y="2657153"/>
              <a:ext cx="2021958" cy="199104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D2D7C7E-E8D4-6532-2277-DF133720F6F9}"/>
                    </a:ext>
                  </a:extLst>
                </p14:cNvPr>
                <p14:cNvContentPartPr/>
                <p14:nvPr/>
              </p14:nvContentPartPr>
              <p14:xfrm>
                <a:off x="4995233" y="3019585"/>
                <a:ext cx="2451960" cy="1229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D2D7C7E-E8D4-6532-2277-DF133720F6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86593" y="3010945"/>
                  <a:ext cx="2469600" cy="12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C4228A4-08BD-91C5-5B42-22644B8AE676}"/>
                    </a:ext>
                  </a:extLst>
                </p14:cNvPr>
                <p14:cNvContentPartPr/>
                <p14:nvPr/>
              </p14:nvContentPartPr>
              <p14:xfrm>
                <a:off x="4935473" y="2860825"/>
                <a:ext cx="1680480" cy="779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C4228A4-08BD-91C5-5B42-22644B8AE67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26833" y="2851825"/>
                  <a:ext cx="1698120" cy="79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DEF1952-C3AD-F4B4-4380-B8967312C0E8}"/>
                    </a:ext>
                  </a:extLst>
                </p14:cNvPr>
                <p14:cNvContentPartPr/>
                <p14:nvPr/>
              </p14:nvContentPartPr>
              <p14:xfrm>
                <a:off x="3601673" y="3610345"/>
                <a:ext cx="1393560" cy="544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DEF1952-C3AD-F4B4-4380-B8967312C0E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92673" y="3601705"/>
                  <a:ext cx="141120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E05EEF6-9541-13B3-D433-F9CAECE7E1E6}"/>
                    </a:ext>
                  </a:extLst>
                </p14:cNvPr>
                <p14:cNvContentPartPr/>
                <p14:nvPr/>
              </p14:nvContentPartPr>
              <p14:xfrm>
                <a:off x="3097821" y="2569520"/>
                <a:ext cx="1746780" cy="1071593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E05EEF6-9541-13B3-D433-F9CAECE7E1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88823" y="2560521"/>
                  <a:ext cx="1764417" cy="108923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F4CE6CE-B362-14B1-FC74-4B64ED832097}"/>
                </a:ext>
              </a:extLst>
            </p:cNvPr>
            <p:cNvSpPr/>
            <p:nvPr/>
          </p:nvSpPr>
          <p:spPr>
            <a:xfrm rot="20935541">
              <a:off x="3191791" y="2752867"/>
              <a:ext cx="928275" cy="429450"/>
            </a:xfrm>
            <a:prstGeom prst="ellipse">
              <a:avLst/>
            </a:prstGeom>
            <a:solidFill>
              <a:srgbClr val="FFFF00">
                <a:alpha val="14902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7FB7FA-3D0A-274C-83FB-65AADE4BF183}"/>
                </a:ext>
              </a:extLst>
            </p:cNvPr>
            <p:cNvSpPr/>
            <p:nvPr/>
          </p:nvSpPr>
          <p:spPr>
            <a:xfrm rot="20580546">
              <a:off x="2923353" y="3216968"/>
              <a:ext cx="1672291" cy="538558"/>
            </a:xfrm>
            <a:prstGeom prst="ellipse">
              <a:avLst/>
            </a:prstGeom>
            <a:solidFill>
              <a:srgbClr val="FFFF00">
                <a:alpha val="14000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902EC0-D545-AA0B-C795-4AC18D922B89}"/>
                </a:ext>
              </a:extLst>
            </p:cNvPr>
            <p:cNvSpPr/>
            <p:nvPr/>
          </p:nvSpPr>
          <p:spPr>
            <a:xfrm>
              <a:off x="3334603" y="3812275"/>
              <a:ext cx="887104" cy="650544"/>
            </a:xfrm>
            <a:prstGeom prst="ellipse">
              <a:avLst/>
            </a:prstGeom>
            <a:solidFill>
              <a:srgbClr val="FFFF00">
                <a:alpha val="16000"/>
              </a:srgbClr>
            </a:solidFill>
            <a:ln w="6350">
              <a:solidFill>
                <a:schemeClr val="tx1">
                  <a:alpha val="96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4564DC-E26E-9D8E-16FB-009DD6B52BB3}"/>
                    </a:ext>
                  </a:extLst>
                </p14:cNvPr>
                <p14:cNvContentPartPr/>
                <p14:nvPr/>
              </p14:nvContentPartPr>
              <p14:xfrm>
                <a:off x="4878953" y="3459424"/>
                <a:ext cx="134280" cy="7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4564DC-E26E-9D8E-16FB-009DD6B52BB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70313" y="3450784"/>
                  <a:ext cx="151920" cy="252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78EC4B-00DD-A566-EFE1-26093A16AA00}"/>
                </a:ext>
              </a:extLst>
            </p:cNvPr>
            <p:cNvSpPr/>
            <p:nvPr/>
          </p:nvSpPr>
          <p:spPr>
            <a:xfrm>
              <a:off x="5565113" y="3652675"/>
              <a:ext cx="1050840" cy="873458"/>
            </a:xfrm>
            <a:prstGeom prst="ellipse">
              <a:avLst/>
            </a:prstGeom>
            <a:solidFill>
              <a:srgbClr val="FFFF00">
                <a:alpha val="24000"/>
              </a:srgb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DB0EC1-21B4-9475-0B66-AEECC4E0D944}"/>
                </a:ext>
              </a:extLst>
            </p:cNvPr>
            <p:cNvSpPr/>
            <p:nvPr/>
          </p:nvSpPr>
          <p:spPr>
            <a:xfrm rot="20600224">
              <a:off x="5496728" y="2735635"/>
              <a:ext cx="1164500" cy="723453"/>
            </a:xfrm>
            <a:prstGeom prst="ellipse">
              <a:avLst/>
            </a:prstGeom>
            <a:solidFill>
              <a:srgbClr val="FFFF00">
                <a:alpha val="23000"/>
              </a:srgb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D641A55-39B4-C934-4BCF-0D9060318507}"/>
                </a:ext>
              </a:extLst>
            </p:cNvPr>
            <p:cNvSpPr/>
            <p:nvPr/>
          </p:nvSpPr>
          <p:spPr>
            <a:xfrm>
              <a:off x="6471547" y="3174210"/>
              <a:ext cx="657428" cy="595404"/>
            </a:xfrm>
            <a:prstGeom prst="ellipse">
              <a:avLst/>
            </a:prstGeom>
            <a:solidFill>
              <a:srgbClr val="FFFF00">
                <a:alpha val="23000"/>
              </a:srgb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289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9776</TotalTime>
  <Words>53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processing by DNA and gene regulation “Strand commutation” mechanism</dc:title>
  <dc:creator>Mali, Samira</dc:creator>
  <cp:lastModifiedBy>Mali, Samira</cp:lastModifiedBy>
  <cp:revision>11</cp:revision>
  <dcterms:created xsi:type="dcterms:W3CDTF">2023-02-09T17:04:14Z</dcterms:created>
  <dcterms:modified xsi:type="dcterms:W3CDTF">2024-04-05T06:39:41Z</dcterms:modified>
</cp:coreProperties>
</file>