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EB4BE-2236-45CE-A80C-AAAD7369A7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3CA027B-BD9B-44CD-90B5-3124CA132C7D}">
      <dgm:prSet/>
      <dgm:spPr/>
      <dgm:t>
        <a:bodyPr/>
        <a:lstStyle/>
        <a:p>
          <a:pPr rtl="0"/>
          <a:r>
            <a:rPr lang="pt-PT" dirty="0" err="1" smtClean="0"/>
            <a:t>User</a:t>
          </a:r>
          <a:r>
            <a:rPr lang="pt-PT" dirty="0" smtClean="0"/>
            <a:t> </a:t>
          </a:r>
          <a:r>
            <a:rPr lang="pt-PT" dirty="0" err="1" smtClean="0"/>
            <a:t>specifies</a:t>
          </a:r>
          <a:r>
            <a:rPr lang="pt-PT" dirty="0" smtClean="0"/>
            <a:t> a </a:t>
          </a:r>
          <a:r>
            <a:rPr lang="pt-PT" dirty="0" err="1" smtClean="0"/>
            <a:t>path</a:t>
          </a:r>
          <a:endParaRPr lang="pt-PT" dirty="0"/>
        </a:p>
      </dgm:t>
    </dgm:pt>
    <dgm:pt modelId="{F2E774AE-33BE-409C-8F5F-2325A87788C6}" type="parTrans" cxnId="{D5683EE8-FA16-49C8-AABB-B7A8C5E35D79}">
      <dgm:prSet/>
      <dgm:spPr/>
      <dgm:t>
        <a:bodyPr/>
        <a:lstStyle/>
        <a:p>
          <a:endParaRPr lang="pt-PT"/>
        </a:p>
      </dgm:t>
    </dgm:pt>
    <dgm:pt modelId="{E7FFBA57-41F9-4C55-9E7F-360624B6512D}" type="sibTrans" cxnId="{D5683EE8-FA16-49C8-AABB-B7A8C5E35D79}">
      <dgm:prSet/>
      <dgm:spPr/>
      <dgm:t>
        <a:bodyPr/>
        <a:lstStyle/>
        <a:p>
          <a:endParaRPr lang="pt-PT"/>
        </a:p>
      </dgm:t>
    </dgm:pt>
    <dgm:pt modelId="{9473901D-D260-47F0-A0D6-4FD5EB105AD5}">
      <dgm:prSet/>
      <dgm:spPr/>
      <dgm:t>
        <a:bodyPr/>
        <a:lstStyle/>
        <a:p>
          <a:pPr rtl="0"/>
          <a:r>
            <a:rPr lang="en-US" dirty="0" smtClean="0"/>
            <a:t>Search graph in order to generate the locomotion that best suits the path</a:t>
          </a:r>
          <a:endParaRPr lang="pt-PT" dirty="0"/>
        </a:p>
      </dgm:t>
    </dgm:pt>
    <dgm:pt modelId="{49A6530B-7CAD-433C-B7C7-6895F521FFB7}" type="parTrans" cxnId="{673A0ADC-ABA2-4CB2-B882-682519DAFCA7}">
      <dgm:prSet/>
      <dgm:spPr/>
      <dgm:t>
        <a:bodyPr/>
        <a:lstStyle/>
        <a:p>
          <a:endParaRPr lang="pt-PT"/>
        </a:p>
      </dgm:t>
    </dgm:pt>
    <dgm:pt modelId="{5C09496E-0087-4280-B874-6C3021CC26E1}" type="sibTrans" cxnId="{673A0ADC-ABA2-4CB2-B882-682519DAFCA7}">
      <dgm:prSet/>
      <dgm:spPr/>
      <dgm:t>
        <a:bodyPr/>
        <a:lstStyle/>
        <a:p>
          <a:endParaRPr lang="pt-PT"/>
        </a:p>
      </dgm:t>
    </dgm:pt>
    <dgm:pt modelId="{B666D220-6AD3-4D27-930F-D06E81EE0DA5}" type="pres">
      <dgm:prSet presAssocID="{0E7EB4BE-2236-45CE-A80C-AAAD7369A764}" presName="CompostProcess" presStyleCnt="0">
        <dgm:presLayoutVars>
          <dgm:dir/>
          <dgm:resizeHandles val="exact"/>
        </dgm:presLayoutVars>
      </dgm:prSet>
      <dgm:spPr/>
    </dgm:pt>
    <dgm:pt modelId="{BF01A43E-E2C8-47C1-A393-1F4EC1813C5D}" type="pres">
      <dgm:prSet presAssocID="{0E7EB4BE-2236-45CE-A80C-AAAD7369A764}" presName="arrow" presStyleLbl="bgShp" presStyleIdx="0" presStyleCnt="1"/>
      <dgm:spPr/>
    </dgm:pt>
    <dgm:pt modelId="{C9899260-933A-4CFC-922C-60F421909D3F}" type="pres">
      <dgm:prSet presAssocID="{0E7EB4BE-2236-45CE-A80C-AAAD7369A764}" presName="linearProcess" presStyleCnt="0"/>
      <dgm:spPr/>
    </dgm:pt>
    <dgm:pt modelId="{CAECCD96-C438-4CC6-B45E-7F89FB230B84}" type="pres">
      <dgm:prSet presAssocID="{83CA027B-BD9B-44CD-90B5-3124CA132C7D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A857499-B6AB-4E28-A642-80493F46AC4E}" type="pres">
      <dgm:prSet presAssocID="{E7FFBA57-41F9-4C55-9E7F-360624B6512D}" presName="sibTrans" presStyleCnt="0"/>
      <dgm:spPr/>
    </dgm:pt>
    <dgm:pt modelId="{DD58727B-8764-4A71-9281-728FA1F17249}" type="pres">
      <dgm:prSet presAssocID="{9473901D-D260-47F0-A0D6-4FD5EB105AD5}" presName="textNode" presStyleLbl="node1" presStyleIdx="1" presStyleCnt="2" custLinFactNeighborY="1541">
        <dgm:presLayoutVars>
          <dgm:bulletEnabled val="1"/>
        </dgm:presLayoutVars>
      </dgm:prSet>
      <dgm:spPr/>
    </dgm:pt>
  </dgm:ptLst>
  <dgm:cxnLst>
    <dgm:cxn modelId="{AA175E1B-4FB0-42A8-8223-429E8731ECCE}" type="presOf" srcId="{0E7EB4BE-2236-45CE-A80C-AAAD7369A764}" destId="{B666D220-6AD3-4D27-930F-D06E81EE0DA5}" srcOrd="0" destOrd="0" presId="urn:microsoft.com/office/officeart/2005/8/layout/hProcess9"/>
    <dgm:cxn modelId="{BD366672-4FE7-43EB-82FB-AA3DD2BA0F9C}" type="presOf" srcId="{9473901D-D260-47F0-A0D6-4FD5EB105AD5}" destId="{DD58727B-8764-4A71-9281-728FA1F17249}" srcOrd="0" destOrd="0" presId="urn:microsoft.com/office/officeart/2005/8/layout/hProcess9"/>
    <dgm:cxn modelId="{673A0ADC-ABA2-4CB2-B882-682519DAFCA7}" srcId="{0E7EB4BE-2236-45CE-A80C-AAAD7369A764}" destId="{9473901D-D260-47F0-A0D6-4FD5EB105AD5}" srcOrd="1" destOrd="0" parTransId="{49A6530B-7CAD-433C-B7C7-6895F521FFB7}" sibTransId="{5C09496E-0087-4280-B874-6C3021CC26E1}"/>
    <dgm:cxn modelId="{946297A1-A2E0-4EFF-88B0-5A43271D89BD}" type="presOf" srcId="{83CA027B-BD9B-44CD-90B5-3124CA132C7D}" destId="{CAECCD96-C438-4CC6-B45E-7F89FB230B84}" srcOrd="0" destOrd="0" presId="urn:microsoft.com/office/officeart/2005/8/layout/hProcess9"/>
    <dgm:cxn modelId="{D5683EE8-FA16-49C8-AABB-B7A8C5E35D79}" srcId="{0E7EB4BE-2236-45CE-A80C-AAAD7369A764}" destId="{83CA027B-BD9B-44CD-90B5-3124CA132C7D}" srcOrd="0" destOrd="0" parTransId="{F2E774AE-33BE-409C-8F5F-2325A87788C6}" sibTransId="{E7FFBA57-41F9-4C55-9E7F-360624B6512D}"/>
    <dgm:cxn modelId="{433AD421-9A10-456F-8EA1-6B91A58A2ED4}" type="presParOf" srcId="{B666D220-6AD3-4D27-930F-D06E81EE0DA5}" destId="{BF01A43E-E2C8-47C1-A393-1F4EC1813C5D}" srcOrd="0" destOrd="0" presId="urn:microsoft.com/office/officeart/2005/8/layout/hProcess9"/>
    <dgm:cxn modelId="{0589C494-4513-40B6-87BE-179EE5E0028F}" type="presParOf" srcId="{B666D220-6AD3-4D27-930F-D06E81EE0DA5}" destId="{C9899260-933A-4CFC-922C-60F421909D3F}" srcOrd="1" destOrd="0" presId="urn:microsoft.com/office/officeart/2005/8/layout/hProcess9"/>
    <dgm:cxn modelId="{2CCB2F2D-F5BE-4A31-8194-E5BF2F1CF1BA}" type="presParOf" srcId="{C9899260-933A-4CFC-922C-60F421909D3F}" destId="{CAECCD96-C438-4CC6-B45E-7F89FB230B84}" srcOrd="0" destOrd="0" presId="urn:microsoft.com/office/officeart/2005/8/layout/hProcess9"/>
    <dgm:cxn modelId="{E0955CC8-7F42-4588-AFCF-735DF80BF32A}" type="presParOf" srcId="{C9899260-933A-4CFC-922C-60F421909D3F}" destId="{6A857499-B6AB-4E28-A642-80493F46AC4E}" srcOrd="1" destOrd="0" presId="urn:microsoft.com/office/officeart/2005/8/layout/hProcess9"/>
    <dgm:cxn modelId="{3236F9CB-A56C-4828-8E0F-6FF636C95E7B}" type="presParOf" srcId="{C9899260-933A-4CFC-922C-60F421909D3F}" destId="{DD58727B-8764-4A71-9281-728FA1F172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01A43E-E2C8-47C1-A393-1F4EC1813C5D}">
      <dsp:nvSpPr>
        <dsp:cNvPr id="0" name=""/>
        <dsp:cNvSpPr/>
      </dsp:nvSpPr>
      <dsp:spPr>
        <a:xfrm>
          <a:off x="617219" y="0"/>
          <a:ext cx="6995160" cy="3992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CCD96-C438-4CC6-B45E-7F89FB230B84}">
      <dsp:nvSpPr>
        <dsp:cNvPr id="0" name=""/>
        <dsp:cNvSpPr/>
      </dsp:nvSpPr>
      <dsp:spPr>
        <a:xfrm>
          <a:off x="100" y="1197768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/>
            <a:t>User</a:t>
          </a:r>
          <a:r>
            <a:rPr lang="pt-PT" sz="2700" kern="1200" dirty="0" smtClean="0"/>
            <a:t> </a:t>
          </a:r>
          <a:r>
            <a:rPr lang="pt-PT" sz="2700" kern="1200" dirty="0" err="1" smtClean="0"/>
            <a:t>specifies</a:t>
          </a:r>
          <a:r>
            <a:rPr lang="pt-PT" sz="2700" kern="1200" dirty="0" smtClean="0"/>
            <a:t> a </a:t>
          </a:r>
          <a:r>
            <a:rPr lang="pt-PT" sz="2700" kern="1200" dirty="0" err="1" smtClean="0"/>
            <a:t>path</a:t>
          </a:r>
          <a:endParaRPr lang="pt-PT" sz="2700" kern="1200" dirty="0"/>
        </a:p>
      </dsp:txBody>
      <dsp:txXfrm>
        <a:off x="100" y="1197768"/>
        <a:ext cx="4014341" cy="1597025"/>
      </dsp:txXfrm>
    </dsp:sp>
    <dsp:sp modelId="{DD58727B-8764-4A71-9281-728FA1F17249}">
      <dsp:nvSpPr>
        <dsp:cNvPr id="0" name=""/>
        <dsp:cNvSpPr/>
      </dsp:nvSpPr>
      <dsp:spPr>
        <a:xfrm>
          <a:off x="4215158" y="1222379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Search graph in order to generate the locomotion that best suits the path</a:t>
          </a:r>
          <a:endParaRPr lang="pt-PT" sz="2700" kern="1200" dirty="0"/>
        </a:p>
      </dsp:txBody>
      <dsp:txXfrm>
        <a:off x="4215158" y="1222379"/>
        <a:ext cx="4014341" cy="159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15618-FF5C-47B2-9E26-C4607A09E84C}" type="datetimeFigureOut">
              <a:rPr lang="pt-PT" smtClean="0"/>
              <a:t>18-05-2011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5F91-2727-4056-B071-47E09B7C9D0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BDF-F380-4FBC-B364-707EE15D4A1A}" type="datetime6">
              <a:rPr lang="en-US" smtClean="0"/>
              <a:t>May 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5B95-1088-42E0-9AA1-4C0DAAEF1215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AAC-3412-47DB-BD68-4B2A66A07F4F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7D23-A226-4B7D-B063-7CFB7E425E52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FFFA-2FD5-4E3C-92C3-3E30CFFDAAFB}" type="datetime6">
              <a:rPr lang="en-US" smtClean="0"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495-F652-4143-B5B3-8C7C656A17F8}" type="datetime6">
              <a:rPr lang="en-US" smtClean="0"/>
              <a:t>May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5277-786A-4050-AF8C-75AF2D265E05}" type="datetime6">
              <a:rPr lang="en-US" smtClean="0"/>
              <a:t>May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B6E-78E6-40CF-9ABE-97B638930F40}" type="datetime6">
              <a:rPr lang="en-US" smtClean="0"/>
              <a:t>May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F34-2F05-4830-82E4-53459CB3FEA6}" type="datetime6">
              <a:rPr lang="en-US" smtClean="0"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A1-7C11-4C97-9179-1CF9CA644F2C}" type="datetime6">
              <a:rPr lang="en-US" smtClean="0"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79D13-3038-45A5-9472-4764247ED764}" type="datetime6">
              <a:rPr lang="en-US" smtClean="0"/>
              <a:t>May 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UxG6U0jeOu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Nuno A. Silva</a:t>
            </a:r>
          </a:p>
          <a:p>
            <a:r>
              <a:rPr lang="pt-PT" dirty="0" err="1" smtClean="0"/>
              <a:t>Luis</a:t>
            </a:r>
            <a:r>
              <a:rPr lang="pt-PT" dirty="0" smtClean="0"/>
              <a:t> </a:t>
            </a:r>
            <a:r>
              <a:rPr lang="pt-PT" dirty="0" smtClean="0"/>
              <a:t>Miranda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Choosing </a:t>
            </a:r>
            <a:r>
              <a:rPr lang="en-GB" dirty="0" smtClean="0"/>
              <a:t>the correct animation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put stuff in motion (for each segment of the user defined path, we have the corresponding animation with the lowest error) </a:t>
            </a:r>
            <a:endParaRPr lang="pt-PT" sz="4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Obtained </a:t>
            </a:r>
            <a:r>
              <a:rPr lang="en-US" dirty="0" smtClean="0"/>
              <a:t>Results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Live</a:t>
            </a:r>
            <a:r>
              <a:rPr lang="pt-PT" dirty="0" smtClean="0"/>
              <a:t> demo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just</a:t>
            </a:r>
            <a:r>
              <a:rPr lang="pt-PT" dirty="0" smtClean="0"/>
              <a:t> some </a:t>
            </a:r>
            <a:r>
              <a:rPr lang="pt-PT" dirty="0" err="1" smtClean="0"/>
              <a:t>pics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sucks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Path Synthesis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Obtained 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Motion </a:t>
            </a:r>
            <a:r>
              <a:rPr lang="en-US" dirty="0" smtClean="0"/>
              <a:t>Graphs </a:t>
            </a:r>
            <a:endParaRPr lang="en-US" dirty="0" smtClean="0"/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Lucas </a:t>
            </a:r>
            <a:r>
              <a:rPr lang="pt-PT" dirty="0" err="1" smtClean="0"/>
              <a:t>Kovar</a:t>
            </a:r>
            <a:r>
              <a:rPr lang="pt-PT" dirty="0" smtClean="0"/>
              <a:t>, </a:t>
            </a:r>
            <a:r>
              <a:rPr lang="pt-PT" dirty="0" err="1" smtClean="0"/>
              <a:t>et</a:t>
            </a:r>
            <a:r>
              <a:rPr lang="pt-PT" dirty="0" smtClean="0"/>
              <a:t>. </a:t>
            </a:r>
            <a:r>
              <a:rPr lang="pt-PT" dirty="0" err="1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creating </a:t>
            </a:r>
            <a:r>
              <a:rPr lang="en-US" dirty="0" smtClean="0"/>
              <a:t>realistic, controllable </a:t>
            </a:r>
            <a:r>
              <a:rPr lang="en-US" dirty="0" smtClean="0"/>
              <a:t>motion</a:t>
            </a:r>
          </a:p>
          <a:p>
            <a:pPr lvl="1"/>
            <a:r>
              <a:rPr lang="en-US" dirty="0" smtClean="0"/>
              <a:t>directed graph </a:t>
            </a:r>
            <a:r>
              <a:rPr lang="en-US" dirty="0" smtClean="0"/>
              <a:t>with </a:t>
            </a:r>
            <a:r>
              <a:rPr lang="pt-PT" dirty="0" err="1" smtClean="0"/>
              <a:t>pieces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original </a:t>
            </a:r>
            <a:r>
              <a:rPr lang="pt-PT" dirty="0" err="1" smtClean="0"/>
              <a:t>motion</a:t>
            </a:r>
            <a:r>
              <a:rPr lang="pt-PT" dirty="0" smtClean="0"/>
              <a:t> capture data </a:t>
            </a:r>
            <a:r>
              <a:rPr lang="en-US" dirty="0" smtClean="0"/>
              <a:t>is </a:t>
            </a:r>
            <a:r>
              <a:rPr lang="en-US" dirty="0" smtClean="0"/>
              <a:t>automatically </a:t>
            </a:r>
            <a:r>
              <a:rPr lang="en-US" dirty="0" smtClean="0"/>
              <a:t>generated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67200"/>
            <a:ext cx="2990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733800" y="5029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30750"/>
            <a:ext cx="4171072" cy="19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the path synthesis module, based on </a:t>
            </a:r>
            <a:r>
              <a:rPr lang="en-US" dirty="0" err="1" smtClean="0"/>
              <a:t>Kovar’s</a:t>
            </a:r>
            <a:r>
              <a:rPr lang="en-US" dirty="0" smtClean="0"/>
              <a:t> et al. work</a:t>
            </a:r>
          </a:p>
          <a:p>
            <a:r>
              <a:rPr lang="en-US" dirty="0" smtClean="0"/>
              <a:t>Shall be integrated </a:t>
            </a:r>
            <a:r>
              <a:rPr lang="en-US" dirty="0" smtClean="0"/>
              <a:t>into a larger virtual character locomotion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OGRE </a:t>
            </a:r>
            <a:r>
              <a:rPr lang="en-US" dirty="0" smtClean="0"/>
              <a:t>engine </a:t>
            </a:r>
            <a:r>
              <a:rPr lang="en-US" dirty="0" smtClean="0"/>
              <a:t>was </a:t>
            </a:r>
            <a:r>
              <a:rPr lang="en-US" dirty="0" smtClean="0"/>
              <a:t>used as the basis for the entire project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267200"/>
            <a:ext cx="373134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405" y="4191000"/>
            <a:ext cx="3673995" cy="1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path should be approximated </a:t>
            </a:r>
            <a:r>
              <a:rPr lang="en-US" dirty="0" smtClean="0"/>
              <a:t>by a </a:t>
            </a:r>
            <a:r>
              <a:rPr lang="en-US" dirty="0" err="1" smtClean="0"/>
              <a:t>spline</a:t>
            </a:r>
            <a:endParaRPr lang="en-US" dirty="0" smtClean="0"/>
          </a:p>
          <a:p>
            <a:r>
              <a:rPr lang="en-US" dirty="0" smtClean="0"/>
              <a:t>Search the graph to minimize </a:t>
            </a:r>
            <a:r>
              <a:rPr lang="en-US" dirty="0" smtClean="0"/>
              <a:t>the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sum of the squared </a:t>
            </a:r>
            <a:r>
              <a:rPr lang="en-US" dirty="0" smtClean="0"/>
              <a:t>differences between the defined </a:t>
            </a:r>
            <a:r>
              <a:rPr lang="en-US" dirty="0" smtClean="0"/>
              <a:t>path and the </a:t>
            </a:r>
            <a:r>
              <a:rPr lang="en-US" dirty="0" smtClean="0"/>
              <a:t>produced locomotion</a:t>
            </a:r>
          </a:p>
          <a:p>
            <a:pPr lvl="2"/>
            <a:r>
              <a:rPr lang="en-US" dirty="0" smtClean="0"/>
              <a:t>considering the arc-length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>
                <a:hlinkClick r:id="rId2"/>
              </a:rPr>
              <a:t>http://</a:t>
            </a:r>
            <a:r>
              <a:rPr lang="pt-PT" sz="2400" dirty="0" smtClean="0">
                <a:hlinkClick r:id="rId2"/>
              </a:rPr>
              <a:t>www.youtube.com/watch?v=UxG6U0jeOu8</a:t>
            </a:r>
            <a:endParaRPr lang="pt-PT" dirty="0" smtClean="0"/>
          </a:p>
          <a:p>
            <a:endParaRPr lang="pt-PT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path definition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/>
              <a:t>animations from motion graphs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271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Motion Graphs Path Synthesis</vt:lpstr>
      <vt:lpstr>Agenda</vt:lpstr>
      <vt:lpstr>Context</vt:lpstr>
      <vt:lpstr>Context</vt:lpstr>
      <vt:lpstr>Path synthesis</vt:lpstr>
      <vt:lpstr>Path synthesis</vt:lpstr>
      <vt:lpstr>Expected Results</vt:lpstr>
      <vt:lpstr>Implementation</vt:lpstr>
      <vt:lpstr>Implementation</vt:lpstr>
      <vt:lpstr>Implementation</vt:lpstr>
      <vt:lpstr>Implementation</vt:lpstr>
      <vt:lpstr>Obtained Results</vt:lpstr>
      <vt:lpstr>Conclusions</vt:lpstr>
      <vt:lpstr>Motion Graphs Path Synthesis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Graphs Path Synthesis</dc:title>
  <dc:creator>Nuno</dc:creator>
  <cp:lastModifiedBy>Nuno Silva</cp:lastModifiedBy>
  <cp:revision>19</cp:revision>
  <dcterms:created xsi:type="dcterms:W3CDTF">2006-08-16T00:00:00Z</dcterms:created>
  <dcterms:modified xsi:type="dcterms:W3CDTF">2011-05-18T21:49:51Z</dcterms:modified>
</cp:coreProperties>
</file>