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7.xml" ContentType="application/inkml+xml"/>
  <Override PartName="/ppt/notesSlides/notesSlide12.xml" ContentType="application/vnd.openxmlformats-officedocument.presentationml.notesSlide+xml"/>
  <Override PartName="/ppt/ink/ink48.xml" ContentType="application/inkml+xml"/>
  <Override PartName="/ppt/ink/ink49.xml" ContentType="application/inkml+xml"/>
  <Override PartName="/ppt/ink/ink50.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1" r:id="rId2"/>
    <p:sldId id="2562" r:id="rId3"/>
    <p:sldId id="2563" r:id="rId4"/>
    <p:sldId id="2564" r:id="rId5"/>
    <p:sldId id="2565" r:id="rId6"/>
    <p:sldId id="2566" r:id="rId7"/>
    <p:sldId id="2567" r:id="rId8"/>
    <p:sldId id="2568" r:id="rId9"/>
    <p:sldId id="2593" r:id="rId10"/>
    <p:sldId id="2602" r:id="rId11"/>
    <p:sldId id="2590" r:id="rId12"/>
    <p:sldId id="2591" r:id="rId13"/>
    <p:sldId id="2589" r:id="rId14"/>
    <p:sldId id="2570" r:id="rId15"/>
    <p:sldId id="2594" r:id="rId16"/>
    <p:sldId id="2592" r:id="rId17"/>
    <p:sldId id="2575" r:id="rId18"/>
    <p:sldId id="2600" r:id="rId19"/>
    <p:sldId id="2595" r:id="rId20"/>
    <p:sldId id="2599" r:id="rId21"/>
    <p:sldId id="2596" r:id="rId22"/>
    <p:sldId id="2598" r:id="rId23"/>
    <p:sldId id="2597" r:id="rId24"/>
    <p:sldId id="2583" r:id="rId25"/>
    <p:sldId id="2601" r:id="rId26"/>
    <p:sldId id="2603" r:id="rId27"/>
    <p:sldId id="2584" r:id="rId2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base Intrusion Detection System: ML Algoritmalarıyla Güvenliği Artırmak" id="{2C32B5C2-D044-4BAA-8B3A-64B92479C320}">
          <p14:sldIdLst>
            <p14:sldId id="2561"/>
            <p14:sldId id="2562"/>
          </p14:sldIdLst>
        </p14:section>
        <p14:section name="Projenin Amacı ve Kapsamı" id="{B4066076-62CA-4710-BBDB-94405EB4A225}">
          <p14:sldIdLst>
            <p14:sldId id="2563"/>
            <p14:sldId id="2564"/>
            <p14:sldId id="2565"/>
            <p14:sldId id="2566"/>
          </p14:sldIdLst>
        </p14:section>
        <p14:section name="Veri Toplama ve Ön İşleme" id="{4BE776C0-3430-428B-8400-DDE8A002616D}">
          <p14:sldIdLst>
            <p14:sldId id="2567"/>
            <p14:sldId id="2568"/>
            <p14:sldId id="2593"/>
            <p14:sldId id="2602"/>
            <p14:sldId id="2590"/>
            <p14:sldId id="2591"/>
            <p14:sldId id="2589"/>
            <p14:sldId id="2570"/>
            <p14:sldId id="2594"/>
            <p14:sldId id="2592"/>
          </p14:sldIdLst>
        </p14:section>
        <p14:section name="Makine Öğrenmesi Algoritmaları" id="{41A6F12B-A50C-4F56-8D0B-13C19C971758}">
          <p14:sldIdLst/>
        </p14:section>
        <p14:section name="Model Performans Değerlendirmesi" id="{39919B0D-8425-4B20-B252-DEB1F9F1673D}">
          <p14:sldIdLst>
            <p14:sldId id="2575"/>
            <p14:sldId id="2600"/>
            <p14:sldId id="2595"/>
            <p14:sldId id="2599"/>
            <p14:sldId id="2596"/>
            <p14:sldId id="2598"/>
            <p14:sldId id="2597"/>
          </p14:sldIdLst>
        </p14:section>
        <p14:section name="Gelecek Çalışmalar ve İyileştirme Önerileri" id="{0ED426D2-7E06-441E-977C-4B31198E4938}">
          <p14:sldIdLst>
            <p14:sldId id="2583"/>
            <p14:sldId id="2601"/>
            <p14:sldId id="2603"/>
            <p14:sldId id="2584"/>
          </p14:sldIdLst>
        </p14:section>
        <p14:section name="Sonuç" id="{A0B059E4-2533-4B00-BA48-4B165C9ADBF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93F4C-F2A0-4E7D-ACDC-CB703E4B1FCA}" v="306" dt="2025-01-21T09:02:18.550"/>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Açık Stil 3 - Vurgu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92" y="836"/>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nur TURAN" userId="860fd85f2d40edd7" providerId="LiveId" clId="{F6993F4C-F2A0-4E7D-ACDC-CB703E4B1FCA}"/>
    <pc:docChg chg="undo custSel addSld delSld modSld sldOrd addSection delSection modSection">
      <pc:chgData name="Onur TURAN" userId="860fd85f2d40edd7" providerId="LiveId" clId="{F6993F4C-F2A0-4E7D-ACDC-CB703E4B1FCA}" dt="2025-01-21T09:06:01.950" v="853" actId="6549"/>
      <pc:docMkLst>
        <pc:docMk/>
      </pc:docMkLst>
      <pc:sldChg chg="modSp new del mod">
        <pc:chgData name="Onur TURAN" userId="860fd85f2d40edd7" providerId="LiveId" clId="{F6993F4C-F2A0-4E7D-ACDC-CB703E4B1FCA}" dt="2025-01-21T02:27:00.669" v="25" actId="34807"/>
        <pc:sldMkLst>
          <pc:docMk/>
          <pc:sldMk cId="2860674445" sldId="256"/>
        </pc:sldMkLst>
        <pc:spChg chg="mod">
          <ac:chgData name="Onur TURAN" userId="860fd85f2d40edd7" providerId="LiveId" clId="{F6993F4C-F2A0-4E7D-ACDC-CB703E4B1FCA}" dt="2025-01-21T02:22:38.672" v="1"/>
          <ac:spMkLst>
            <pc:docMk/>
            <pc:sldMk cId="2860674445" sldId="256"/>
            <ac:spMk id="2" creationId="{4FB5BEF6-7E85-4B21-024E-32A557AFF5DF}"/>
          </ac:spMkLst>
        </pc:spChg>
        <pc:spChg chg="mod">
          <ac:chgData name="Onur TURAN" userId="860fd85f2d40edd7" providerId="LiveId" clId="{F6993F4C-F2A0-4E7D-ACDC-CB703E4B1FCA}" dt="2025-01-21T02:23:03.507" v="22"/>
          <ac:spMkLst>
            <pc:docMk/>
            <pc:sldMk cId="2860674445" sldId="256"/>
            <ac:spMk id="3" creationId="{C01643C3-2B2D-6BE8-140A-051EF226C485}"/>
          </ac:spMkLst>
        </pc:spChg>
      </pc:sldChg>
      <pc:sldChg chg="new del">
        <pc:chgData name="Onur TURAN" userId="860fd85f2d40edd7" providerId="LiveId" clId="{F6993F4C-F2A0-4E7D-ACDC-CB703E4B1FCA}" dt="2025-01-21T02:27:00.669" v="25" actId="34807"/>
        <pc:sldMkLst>
          <pc:docMk/>
          <pc:sldMk cId="2047186713" sldId="257"/>
        </pc:sldMkLst>
      </pc:sldChg>
      <pc:sldChg chg="addSp modSp add mod setBg addAnim modAnim modNotesTx">
        <pc:chgData name="Onur TURAN" userId="860fd85f2d40edd7" providerId="LiveId" clId="{F6993F4C-F2A0-4E7D-ACDC-CB703E4B1FCA}" dt="2025-01-21T09:05:30.129" v="845" actId="6549"/>
        <pc:sldMkLst>
          <pc:docMk/>
          <pc:sldMk cId="2843499265" sldId="2561"/>
        </pc:sldMkLst>
        <pc:spChg chg="mod">
          <ac:chgData name="Onur TURAN" userId="860fd85f2d40edd7" providerId="LiveId" clId="{F6993F4C-F2A0-4E7D-ACDC-CB703E4B1FCA}" dt="2025-01-21T06:35:34.636" v="397" actId="14100"/>
          <ac:spMkLst>
            <pc:docMk/>
            <pc:sldMk cId="2843499265" sldId="2561"/>
            <ac:spMk id="2" creationId="{3455C82F-15E4-0B96-AEA8-C390ECE3BA33}"/>
          </ac:spMkLst>
        </pc:spChg>
        <pc:spChg chg="mod">
          <ac:chgData name="Onur TURAN" userId="860fd85f2d40edd7" providerId="LiveId" clId="{F6993F4C-F2A0-4E7D-ACDC-CB703E4B1FCA}" dt="2025-01-21T06:36:02.046" v="456" actId="14100"/>
          <ac:spMkLst>
            <pc:docMk/>
            <pc:sldMk cId="2843499265" sldId="2561"/>
            <ac:spMk id="3" creationId="{36D13DF4-3D5D-8459-E6E1-6A046E31B32B}"/>
          </ac:spMkLst>
        </pc:spChg>
        <pc:spChg chg="add mod">
          <ac:chgData name="Onur TURAN" userId="860fd85f2d40edd7" providerId="LiveId" clId="{F6993F4C-F2A0-4E7D-ACDC-CB703E4B1FCA}" dt="2025-01-21T06:36:22.049" v="476" actId="20577"/>
          <ac:spMkLst>
            <pc:docMk/>
            <pc:sldMk cId="2843499265" sldId="2561"/>
            <ac:spMk id="4" creationId="{FC42CA41-EFDF-B3E8-BC42-67CD57941F0D}"/>
          </ac:spMkLst>
        </pc:spChg>
        <pc:spChg chg="add">
          <ac:chgData name="Onur TURAN" userId="860fd85f2d40edd7" providerId="LiveId" clId="{F6993F4C-F2A0-4E7D-ACDC-CB703E4B1FCA}" dt="2025-01-21T02:27:00.669" v="25" actId="34807"/>
          <ac:spMkLst>
            <pc:docMk/>
            <pc:sldMk cId="2843499265" sldId="2561"/>
            <ac:spMk id="8" creationId="{6F5A5072-7B47-4D32-B52A-4EBBF590B8A5}"/>
          </ac:spMkLst>
        </pc:spChg>
        <pc:spChg chg="add">
          <ac:chgData name="Onur TURAN" userId="860fd85f2d40edd7" providerId="LiveId" clId="{F6993F4C-F2A0-4E7D-ACDC-CB703E4B1FCA}" dt="2025-01-21T02:27:00.669" v="25" actId="34807"/>
          <ac:spMkLst>
            <pc:docMk/>
            <pc:sldMk cId="2843499265" sldId="2561"/>
            <ac:spMk id="10" creationId="{9715DAF0-AE1B-46C9-8A6B-DB2AA05AB91D}"/>
          </ac:spMkLst>
        </pc:spChg>
        <pc:spChg chg="add">
          <ac:chgData name="Onur TURAN" userId="860fd85f2d40edd7" providerId="LiveId" clId="{F6993F4C-F2A0-4E7D-ACDC-CB703E4B1FCA}" dt="2025-01-21T02:27:00.669" v="25" actId="34807"/>
          <ac:spMkLst>
            <pc:docMk/>
            <pc:sldMk cId="2843499265" sldId="2561"/>
            <ac:spMk id="12" creationId="{6016219D-510E-4184-9090-6D5578A87BD1}"/>
          </ac:spMkLst>
        </pc:spChg>
        <pc:spChg chg="add">
          <ac:chgData name="Onur TURAN" userId="860fd85f2d40edd7" providerId="LiveId" clId="{F6993F4C-F2A0-4E7D-ACDC-CB703E4B1FCA}" dt="2025-01-21T02:27:00.669" v="25" actId="34807"/>
          <ac:spMkLst>
            <pc:docMk/>
            <pc:sldMk cId="2843499265" sldId="2561"/>
            <ac:spMk id="14" creationId="{AFF4A713-7B75-4B21-90D7-5AB19547C728}"/>
          </ac:spMkLst>
        </pc:spChg>
        <pc:spChg chg="add">
          <ac:chgData name="Onur TURAN" userId="860fd85f2d40edd7" providerId="LiveId" clId="{F6993F4C-F2A0-4E7D-ACDC-CB703E4B1FCA}" dt="2025-01-21T02:27:00.669" v="25" actId="34807"/>
          <ac:spMkLst>
            <pc:docMk/>
            <pc:sldMk cId="2843499265" sldId="2561"/>
            <ac:spMk id="16" creationId="{DC631C0B-6DA6-4E57-8231-CE32B3434A7E}"/>
          </ac:spMkLst>
        </pc:spChg>
        <pc:spChg chg="add">
          <ac:chgData name="Onur TURAN" userId="860fd85f2d40edd7" providerId="LiveId" clId="{F6993F4C-F2A0-4E7D-ACDC-CB703E4B1FCA}" dt="2025-01-21T02:27:00.669" v="25" actId="34807"/>
          <ac:spMkLst>
            <pc:docMk/>
            <pc:sldMk cId="2843499265" sldId="2561"/>
            <ac:spMk id="18" creationId="{C29501E6-A978-4A61-9689-9085AF97A53A}"/>
          </ac:spMkLst>
        </pc:spChg>
      </pc:sldChg>
      <pc:sldChg chg="addSp modSp add mod modTransition setBg addAnim modNotesTx">
        <pc:chgData name="Onur TURAN" userId="860fd85f2d40edd7" providerId="LiveId" clId="{F6993F4C-F2A0-4E7D-ACDC-CB703E4B1FCA}" dt="2025-01-21T09:05:35.159" v="846" actId="6549"/>
        <pc:sldMkLst>
          <pc:docMk/>
          <pc:sldMk cId="1341837300" sldId="2562"/>
        </pc:sldMkLst>
        <pc:spChg chg="mod">
          <ac:chgData name="Onur TURAN" userId="860fd85f2d40edd7" providerId="LiveId" clId="{F6993F4C-F2A0-4E7D-ACDC-CB703E4B1FCA}" dt="2025-01-21T06:36:38.844" v="484" actId="20577"/>
          <ac:spMkLst>
            <pc:docMk/>
            <pc:sldMk cId="1341837300" sldId="2562"/>
            <ac:spMk id="2" creationId="{5D29F276-EC66-B53A-7FCA-646C1C750CA4}"/>
          </ac:spMkLst>
        </pc:spChg>
        <pc:spChg chg="mod">
          <ac:chgData name="Onur TURAN" userId="860fd85f2d40edd7" providerId="LiveId" clId="{F6993F4C-F2A0-4E7D-ACDC-CB703E4B1FCA}" dt="2025-01-21T02:27:00.669" v="25" actId="34807"/>
          <ac:spMkLst>
            <pc:docMk/>
            <pc:sldMk cId="1341837300" sldId="2562"/>
            <ac:spMk id="3" creationId="{DA1DD34B-7AB7-A0FB-20A8-F9EBDAF0AFB8}"/>
          </ac:spMkLst>
        </pc:spChg>
        <pc:spChg chg="add">
          <ac:chgData name="Onur TURAN" userId="860fd85f2d40edd7" providerId="LiveId" clId="{F6993F4C-F2A0-4E7D-ACDC-CB703E4B1FCA}" dt="2025-01-21T02:27:00.669" v="25" actId="34807"/>
          <ac:spMkLst>
            <pc:docMk/>
            <pc:sldMk cId="1341837300" sldId="2562"/>
            <ac:spMk id="8" creationId="{907EF6B7-1338-4443-8C46-6A318D952DFD}"/>
          </ac:spMkLst>
        </pc:spChg>
        <pc:spChg chg="add">
          <ac:chgData name="Onur TURAN" userId="860fd85f2d40edd7" providerId="LiveId" clId="{F6993F4C-F2A0-4E7D-ACDC-CB703E4B1FCA}" dt="2025-01-21T02:27:00.669" v="25" actId="34807"/>
          <ac:spMkLst>
            <pc:docMk/>
            <pc:sldMk cId="1341837300" sldId="2562"/>
            <ac:spMk id="10" creationId="{DAAE4CDD-124C-4DCF-9584-B6033B545DD5}"/>
          </ac:spMkLst>
        </pc:spChg>
        <pc:spChg chg="add">
          <ac:chgData name="Onur TURAN" userId="860fd85f2d40edd7" providerId="LiveId" clId="{F6993F4C-F2A0-4E7D-ACDC-CB703E4B1FCA}" dt="2025-01-21T02:27:00.669" v="25" actId="34807"/>
          <ac:spMkLst>
            <pc:docMk/>
            <pc:sldMk cId="1341837300" sldId="2562"/>
            <ac:spMk id="12" creationId="{081E4A58-353D-44AE-B2FC-2A74E2E400F7}"/>
          </ac:spMkLst>
        </pc:spChg>
      </pc:sldChg>
      <pc:sldChg chg="addSp modSp add mod modTransition setBg addAnim modNotesTx">
        <pc:chgData name="Onur TURAN" userId="860fd85f2d40edd7" providerId="LiveId" clId="{F6993F4C-F2A0-4E7D-ACDC-CB703E4B1FCA}" dt="2025-01-21T09:05:39.348" v="847" actId="6549"/>
        <pc:sldMkLst>
          <pc:docMk/>
          <pc:sldMk cId="9438668" sldId="2563"/>
        </pc:sldMkLst>
        <pc:spChg chg="mod">
          <ac:chgData name="Onur TURAN" userId="860fd85f2d40edd7" providerId="LiveId" clId="{F6993F4C-F2A0-4E7D-ACDC-CB703E4B1FCA}" dt="2025-01-21T02:27:00.669" v="25" actId="34807"/>
          <ac:spMkLst>
            <pc:docMk/>
            <pc:sldMk cId="9438668" sldId="2563"/>
            <ac:spMk id="2" creationId="{429404CC-DD8B-43B2-B871-16861E0D8A4B}"/>
          </ac:spMkLst>
        </pc:spChg>
        <pc:spChg chg="add">
          <ac:chgData name="Onur TURAN" userId="860fd85f2d40edd7" providerId="LiveId" clId="{F6993F4C-F2A0-4E7D-ACDC-CB703E4B1FCA}" dt="2025-01-21T02:27:00.669" v="25" actId="34807"/>
          <ac:spMkLst>
            <pc:docMk/>
            <pc:sldMk cId="9438668" sldId="2563"/>
            <ac:spMk id="7" creationId="{6F5A5072-7B47-4D32-B52A-4EBBF590B8A5}"/>
          </ac:spMkLst>
        </pc:spChg>
        <pc:spChg chg="add">
          <ac:chgData name="Onur TURAN" userId="860fd85f2d40edd7" providerId="LiveId" clId="{F6993F4C-F2A0-4E7D-ACDC-CB703E4B1FCA}" dt="2025-01-21T02:27:00.669" v="25" actId="34807"/>
          <ac:spMkLst>
            <pc:docMk/>
            <pc:sldMk cId="9438668" sldId="2563"/>
            <ac:spMk id="9" creationId="{9715DAF0-AE1B-46C9-8A6B-DB2AA05AB91D}"/>
          </ac:spMkLst>
        </pc:spChg>
        <pc:spChg chg="add">
          <ac:chgData name="Onur TURAN" userId="860fd85f2d40edd7" providerId="LiveId" clId="{F6993F4C-F2A0-4E7D-ACDC-CB703E4B1FCA}" dt="2025-01-21T02:27:00.669" v="25" actId="34807"/>
          <ac:spMkLst>
            <pc:docMk/>
            <pc:sldMk cId="9438668" sldId="2563"/>
            <ac:spMk id="11" creationId="{6016219D-510E-4184-9090-6D5578A87BD1}"/>
          </ac:spMkLst>
        </pc:spChg>
        <pc:spChg chg="add">
          <ac:chgData name="Onur TURAN" userId="860fd85f2d40edd7" providerId="LiveId" clId="{F6993F4C-F2A0-4E7D-ACDC-CB703E4B1FCA}" dt="2025-01-21T02:27:00.669" v="25" actId="34807"/>
          <ac:spMkLst>
            <pc:docMk/>
            <pc:sldMk cId="9438668" sldId="2563"/>
            <ac:spMk id="13" creationId="{AFF4A713-7B75-4B21-90D7-5AB19547C728}"/>
          </ac:spMkLst>
        </pc:spChg>
        <pc:spChg chg="add">
          <ac:chgData name="Onur TURAN" userId="860fd85f2d40edd7" providerId="LiveId" clId="{F6993F4C-F2A0-4E7D-ACDC-CB703E4B1FCA}" dt="2025-01-21T02:27:00.669" v="25" actId="34807"/>
          <ac:spMkLst>
            <pc:docMk/>
            <pc:sldMk cId="9438668" sldId="2563"/>
            <ac:spMk id="15" creationId="{DC631C0B-6DA6-4E57-8231-CE32B3434A7E}"/>
          </ac:spMkLst>
        </pc:spChg>
        <pc:spChg chg="add">
          <ac:chgData name="Onur TURAN" userId="860fd85f2d40edd7" providerId="LiveId" clId="{F6993F4C-F2A0-4E7D-ACDC-CB703E4B1FCA}" dt="2025-01-21T02:27:00.669" v="25" actId="34807"/>
          <ac:spMkLst>
            <pc:docMk/>
            <pc:sldMk cId="9438668" sldId="2563"/>
            <ac:spMk id="17" creationId="{C29501E6-A978-4A61-9689-9085AF97A53A}"/>
          </ac:spMkLst>
        </pc:spChg>
      </pc:sldChg>
      <pc:sldChg chg="addSp modSp add mod modTransition setBg addAnim modAnim modNotesTx">
        <pc:chgData name="Onur TURAN" userId="860fd85f2d40edd7" providerId="LiveId" clId="{F6993F4C-F2A0-4E7D-ACDC-CB703E4B1FCA}" dt="2025-01-21T09:05:42.736" v="848" actId="6549"/>
        <pc:sldMkLst>
          <pc:docMk/>
          <pc:sldMk cId="3404961034" sldId="2564"/>
        </pc:sldMkLst>
        <pc:spChg chg="mod">
          <ac:chgData name="Onur TURAN" userId="860fd85f2d40edd7" providerId="LiveId" clId="{F6993F4C-F2A0-4E7D-ACDC-CB703E4B1FCA}" dt="2025-01-21T02:27:00.669" v="25" actId="34807"/>
          <ac:spMkLst>
            <pc:docMk/>
            <pc:sldMk cId="3404961034" sldId="2564"/>
            <ac:spMk id="2" creationId="{7C5545D3-1E2D-2BCF-8E35-1D6954627A0C}"/>
          </ac:spMkLst>
        </pc:spChg>
        <pc:spChg chg="mod">
          <ac:chgData name="Onur TURAN" userId="860fd85f2d40edd7" providerId="LiveId" clId="{F6993F4C-F2A0-4E7D-ACDC-CB703E4B1FCA}" dt="2025-01-21T02:29:47.245" v="65" actId="20577"/>
          <ac:spMkLst>
            <pc:docMk/>
            <pc:sldMk cId="3404961034" sldId="2564"/>
            <ac:spMk id="4" creationId="{0DB3969F-4289-4FA5-1DA4-9D3DA1515699}"/>
          </ac:spMkLst>
        </pc:spChg>
        <pc:spChg chg="add">
          <ac:chgData name="Onur TURAN" userId="860fd85f2d40edd7" providerId="LiveId" clId="{F6993F4C-F2A0-4E7D-ACDC-CB703E4B1FCA}" dt="2025-01-21T02:27:00.669" v="25" actId="34807"/>
          <ac:spMkLst>
            <pc:docMk/>
            <pc:sldMk cId="3404961034" sldId="2564"/>
            <ac:spMk id="10" creationId="{637B2035-1FCB-439A-B421-095E136C7E07}"/>
          </ac:spMkLst>
        </pc:spChg>
        <pc:spChg chg="add">
          <ac:chgData name="Onur TURAN" userId="860fd85f2d40edd7" providerId="LiveId" clId="{F6993F4C-F2A0-4E7D-ACDC-CB703E4B1FCA}" dt="2025-01-21T02:27:00.669" v="25" actId="34807"/>
          <ac:spMkLst>
            <pc:docMk/>
            <pc:sldMk cId="3404961034" sldId="2564"/>
            <ac:spMk id="12" creationId="{676D6CDF-C512-4739-B158-55EE955EFA39}"/>
          </ac:spMkLst>
        </pc:spChg>
        <pc:picChg chg="mod">
          <ac:chgData name="Onur TURAN" userId="860fd85f2d40edd7" providerId="LiveId" clId="{F6993F4C-F2A0-4E7D-ACDC-CB703E4B1FCA}" dt="2025-01-21T02:27:00.669" v="25" actId="34807"/>
          <ac:picMkLst>
            <pc:docMk/>
            <pc:sldMk cId="3404961034" sldId="2564"/>
            <ac:picMk id="5" creationId="{E49CD3B1-5061-48B0-9969-59EC87BC9DC1}"/>
          </ac:picMkLst>
        </pc:picChg>
      </pc:sldChg>
      <pc:sldChg chg="addSp delSp modSp add mod modTransition setBg addAnim modNotesTx">
        <pc:chgData name="Onur TURAN" userId="860fd85f2d40edd7" providerId="LiveId" clId="{F6993F4C-F2A0-4E7D-ACDC-CB703E4B1FCA}" dt="2025-01-21T09:05:45.914" v="849" actId="6549"/>
        <pc:sldMkLst>
          <pc:docMk/>
          <pc:sldMk cId="2242997407" sldId="2565"/>
        </pc:sldMkLst>
        <pc:spChg chg="mod ord">
          <ac:chgData name="Onur TURAN" userId="860fd85f2d40edd7" providerId="LiveId" clId="{F6993F4C-F2A0-4E7D-ACDC-CB703E4B1FCA}" dt="2025-01-21T02:30:14.287" v="66" actId="26606"/>
          <ac:spMkLst>
            <pc:docMk/>
            <pc:sldMk cId="2242997407" sldId="2565"/>
            <ac:spMk id="2" creationId="{136E69AD-AD63-F52C-C38A-936A6586341E}"/>
          </ac:spMkLst>
        </pc:spChg>
        <pc:spChg chg="mod">
          <ac:chgData name="Onur TURAN" userId="860fd85f2d40edd7" providerId="LiveId" clId="{F6993F4C-F2A0-4E7D-ACDC-CB703E4B1FCA}" dt="2025-01-21T02:31:19.743" v="75" actId="14100"/>
          <ac:spMkLst>
            <pc:docMk/>
            <pc:sldMk cId="2242997407" sldId="2565"/>
            <ac:spMk id="4" creationId="{62099E9B-CA9F-19E5-41C2-FC58FED21C2A}"/>
          </ac:spMkLst>
        </pc:spChg>
        <pc:spChg chg="add del">
          <ac:chgData name="Onur TURAN" userId="860fd85f2d40edd7" providerId="LiveId" clId="{F6993F4C-F2A0-4E7D-ACDC-CB703E4B1FCA}" dt="2025-01-21T02:30:14.287" v="66" actId="26606"/>
          <ac:spMkLst>
            <pc:docMk/>
            <pc:sldMk cId="2242997407" sldId="2565"/>
            <ac:spMk id="10" creationId="{A9D2268A-D939-4E78-91B6-6C7E46406788}"/>
          </ac:spMkLst>
        </pc:spChg>
        <pc:spChg chg="add del">
          <ac:chgData name="Onur TURAN" userId="860fd85f2d40edd7" providerId="LiveId" clId="{F6993F4C-F2A0-4E7D-ACDC-CB703E4B1FCA}" dt="2025-01-21T02:30:14.287" v="66" actId="26606"/>
          <ac:spMkLst>
            <pc:docMk/>
            <pc:sldMk cId="2242997407" sldId="2565"/>
            <ac:spMk id="12" creationId="{E0C43A58-225D-452D-8185-0D89D1EED861}"/>
          </ac:spMkLst>
        </pc:spChg>
        <pc:spChg chg="add">
          <ac:chgData name="Onur TURAN" userId="860fd85f2d40edd7" providerId="LiveId" clId="{F6993F4C-F2A0-4E7D-ACDC-CB703E4B1FCA}" dt="2025-01-21T02:30:14.287" v="66" actId="26606"/>
          <ac:spMkLst>
            <pc:docMk/>
            <pc:sldMk cId="2242997407" sldId="2565"/>
            <ac:spMk id="17" creationId="{637B2035-1FCB-439A-B421-095E136C7E07}"/>
          </ac:spMkLst>
        </pc:spChg>
        <pc:spChg chg="add">
          <ac:chgData name="Onur TURAN" userId="860fd85f2d40edd7" providerId="LiveId" clId="{F6993F4C-F2A0-4E7D-ACDC-CB703E4B1FCA}" dt="2025-01-21T02:30:14.287" v="66" actId="26606"/>
          <ac:spMkLst>
            <pc:docMk/>
            <pc:sldMk cId="2242997407" sldId="2565"/>
            <ac:spMk id="19" creationId="{676D6CDF-C512-4739-B158-55EE955EFA39}"/>
          </ac:spMkLst>
        </pc:spChg>
        <pc:picChg chg="mod ord">
          <ac:chgData name="Onur TURAN" userId="860fd85f2d40edd7" providerId="LiveId" clId="{F6993F4C-F2A0-4E7D-ACDC-CB703E4B1FCA}" dt="2025-01-21T02:30:14.287" v="66" actId="26606"/>
          <ac:picMkLst>
            <pc:docMk/>
            <pc:sldMk cId="2242997407" sldId="2565"/>
            <ac:picMk id="5" creationId="{608749D8-9783-4FDB-BDCE-140952DF5031}"/>
          </ac:picMkLst>
        </pc:picChg>
      </pc:sldChg>
      <pc:sldChg chg="addSp delSp modSp add mod modTransition setBg addAnim modNotesTx">
        <pc:chgData name="Onur TURAN" userId="860fd85f2d40edd7" providerId="LiveId" clId="{F6993F4C-F2A0-4E7D-ACDC-CB703E4B1FCA}" dt="2025-01-21T09:05:50.209" v="850" actId="6549"/>
        <pc:sldMkLst>
          <pc:docMk/>
          <pc:sldMk cId="4039333758" sldId="2566"/>
        </pc:sldMkLst>
        <pc:spChg chg="mod ord">
          <ac:chgData name="Onur TURAN" userId="860fd85f2d40edd7" providerId="LiveId" clId="{F6993F4C-F2A0-4E7D-ACDC-CB703E4B1FCA}" dt="2025-01-21T07:38:35.935" v="677" actId="26606"/>
          <ac:spMkLst>
            <pc:docMk/>
            <pc:sldMk cId="4039333758" sldId="2566"/>
            <ac:spMk id="2" creationId="{2F0412F1-2A32-7842-5599-0607E3DB767B}"/>
          </ac:spMkLst>
        </pc:spChg>
        <pc:spChg chg="mod">
          <ac:chgData name="Onur TURAN" userId="860fd85f2d40edd7" providerId="LiveId" clId="{F6993F4C-F2A0-4E7D-ACDC-CB703E4B1FCA}" dt="2025-01-21T07:38:35.935" v="677" actId="26606"/>
          <ac:spMkLst>
            <pc:docMk/>
            <pc:sldMk cId="4039333758" sldId="2566"/>
            <ac:spMk id="4" creationId="{5A072219-8937-BD9B-BE24-300CFD6C30D7}"/>
          </ac:spMkLst>
        </pc:spChg>
        <pc:spChg chg="add del">
          <ac:chgData name="Onur TURAN" userId="860fd85f2d40edd7" providerId="LiveId" clId="{F6993F4C-F2A0-4E7D-ACDC-CB703E4B1FCA}" dt="2025-01-21T02:31:49.546" v="78" actId="26606"/>
          <ac:spMkLst>
            <pc:docMk/>
            <pc:sldMk cId="4039333758" sldId="2566"/>
            <ac:spMk id="10" creationId="{96CF2A2B-0745-440C-9224-C5C6A0A4286F}"/>
          </ac:spMkLst>
        </pc:spChg>
        <pc:spChg chg="add del">
          <ac:chgData name="Onur TURAN" userId="860fd85f2d40edd7" providerId="LiveId" clId="{F6993F4C-F2A0-4E7D-ACDC-CB703E4B1FCA}" dt="2025-01-21T02:31:49.546" v="78" actId="26606"/>
          <ac:spMkLst>
            <pc:docMk/>
            <pc:sldMk cId="4039333758" sldId="2566"/>
            <ac:spMk id="12" creationId="{75BE6D6B-84C9-4D2B-97EB-773B7369EF82}"/>
          </ac:spMkLst>
        </pc:spChg>
        <pc:spChg chg="add del">
          <ac:chgData name="Onur TURAN" userId="860fd85f2d40edd7" providerId="LiveId" clId="{F6993F4C-F2A0-4E7D-ACDC-CB703E4B1FCA}" dt="2025-01-21T02:31:49.534" v="77" actId="26606"/>
          <ac:spMkLst>
            <pc:docMk/>
            <pc:sldMk cId="4039333758" sldId="2566"/>
            <ac:spMk id="17" creationId="{04812C46-200A-4DEB-A05E-3ED6C68C2387}"/>
          </ac:spMkLst>
        </pc:spChg>
        <pc:spChg chg="add del">
          <ac:chgData name="Onur TURAN" userId="860fd85f2d40edd7" providerId="LiveId" clId="{F6993F4C-F2A0-4E7D-ACDC-CB703E4B1FCA}" dt="2025-01-21T02:31:49.534" v="77" actId="26606"/>
          <ac:spMkLst>
            <pc:docMk/>
            <pc:sldMk cId="4039333758" sldId="2566"/>
            <ac:spMk id="19" creationId="{D1EA859B-E555-4109-94F3-6700E046E008}"/>
          </ac:spMkLst>
        </pc:spChg>
        <pc:spChg chg="add del">
          <ac:chgData name="Onur TURAN" userId="860fd85f2d40edd7" providerId="LiveId" clId="{F6993F4C-F2A0-4E7D-ACDC-CB703E4B1FCA}" dt="2025-01-21T07:38:35.935" v="677" actId="26606"/>
          <ac:spMkLst>
            <pc:docMk/>
            <pc:sldMk cId="4039333758" sldId="2566"/>
            <ac:spMk id="21" creationId="{DCD6552F-C98B-4FBA-842F-3EF2D5ACA1FF}"/>
          </ac:spMkLst>
        </pc:spChg>
        <pc:spChg chg="add del">
          <ac:chgData name="Onur TURAN" userId="860fd85f2d40edd7" providerId="LiveId" clId="{F6993F4C-F2A0-4E7D-ACDC-CB703E4B1FCA}" dt="2025-01-21T07:38:35.935" v="677" actId="26606"/>
          <ac:spMkLst>
            <pc:docMk/>
            <pc:sldMk cId="4039333758" sldId="2566"/>
            <ac:spMk id="22" creationId="{04C21BAE-6866-4C7A-A7EC-C1B2E572D5BE}"/>
          </ac:spMkLst>
        </pc:spChg>
        <pc:spChg chg="add del">
          <ac:chgData name="Onur TURAN" userId="860fd85f2d40edd7" providerId="LiveId" clId="{F6993F4C-F2A0-4E7D-ACDC-CB703E4B1FCA}" dt="2025-01-21T07:38:35.935" v="677" actId="26606"/>
          <ac:spMkLst>
            <pc:docMk/>
            <pc:sldMk cId="4039333758" sldId="2566"/>
            <ac:spMk id="23" creationId="{F0C518C2-0AA4-470C-87B9-9CBF428FBA25}"/>
          </ac:spMkLst>
        </pc:spChg>
        <pc:spChg chg="add del">
          <ac:chgData name="Onur TURAN" userId="860fd85f2d40edd7" providerId="LiveId" clId="{F6993F4C-F2A0-4E7D-ACDC-CB703E4B1FCA}" dt="2025-01-21T07:38:35.935" v="677" actId="26606"/>
          <ac:spMkLst>
            <pc:docMk/>
            <pc:sldMk cId="4039333758" sldId="2566"/>
            <ac:spMk id="24" creationId="{C74F2646-08C7-4051-81DA-751C43A03FC1}"/>
          </ac:spMkLst>
        </pc:spChg>
        <pc:spChg chg="add">
          <ac:chgData name="Onur TURAN" userId="860fd85f2d40edd7" providerId="LiveId" clId="{F6993F4C-F2A0-4E7D-ACDC-CB703E4B1FCA}" dt="2025-01-21T07:38:35.935" v="677" actId="26606"/>
          <ac:spMkLst>
            <pc:docMk/>
            <pc:sldMk cId="4039333758" sldId="2566"/>
            <ac:spMk id="29" creationId="{F13C74B1-5B17-4795-BED0-7140497B445A}"/>
          </ac:spMkLst>
        </pc:spChg>
        <pc:spChg chg="add">
          <ac:chgData name="Onur TURAN" userId="860fd85f2d40edd7" providerId="LiveId" clId="{F6993F4C-F2A0-4E7D-ACDC-CB703E4B1FCA}" dt="2025-01-21T07:38:35.935" v="677" actId="26606"/>
          <ac:spMkLst>
            <pc:docMk/>
            <pc:sldMk cId="4039333758" sldId="2566"/>
            <ac:spMk id="31" creationId="{D4974D33-8DC5-464E-8C6D-BE58F0669C17}"/>
          </ac:spMkLst>
        </pc:spChg>
        <pc:picChg chg="mod ord">
          <ac:chgData name="Onur TURAN" userId="860fd85f2d40edd7" providerId="LiveId" clId="{F6993F4C-F2A0-4E7D-ACDC-CB703E4B1FCA}" dt="2025-01-21T07:38:35.935" v="677" actId="26606"/>
          <ac:picMkLst>
            <pc:docMk/>
            <pc:sldMk cId="4039333758" sldId="2566"/>
            <ac:picMk id="5" creationId="{F67D85E4-B0A0-4EE7-9F47-E55B9725F7A4}"/>
          </ac:picMkLst>
        </pc:picChg>
      </pc:sldChg>
      <pc:sldChg chg="addSp modSp add mod modTransition setBg addAnim modNotesTx">
        <pc:chgData name="Onur TURAN" userId="860fd85f2d40edd7" providerId="LiveId" clId="{F6993F4C-F2A0-4E7D-ACDC-CB703E4B1FCA}" dt="2025-01-21T09:05:54.528" v="851" actId="6549"/>
        <pc:sldMkLst>
          <pc:docMk/>
          <pc:sldMk cId="448013023" sldId="2567"/>
        </pc:sldMkLst>
        <pc:spChg chg="mod">
          <ac:chgData name="Onur TURAN" userId="860fd85f2d40edd7" providerId="LiveId" clId="{F6993F4C-F2A0-4E7D-ACDC-CB703E4B1FCA}" dt="2025-01-21T02:27:00.669" v="25" actId="34807"/>
          <ac:spMkLst>
            <pc:docMk/>
            <pc:sldMk cId="448013023" sldId="2567"/>
            <ac:spMk id="2" creationId="{CA6182B3-A74E-568D-A352-D927843C7AD3}"/>
          </ac:spMkLst>
        </pc:spChg>
        <pc:spChg chg="add">
          <ac:chgData name="Onur TURAN" userId="860fd85f2d40edd7" providerId="LiveId" clId="{F6993F4C-F2A0-4E7D-ACDC-CB703E4B1FCA}" dt="2025-01-21T02:27:00.669" v="25" actId="34807"/>
          <ac:spMkLst>
            <pc:docMk/>
            <pc:sldMk cId="448013023" sldId="2567"/>
            <ac:spMk id="7" creationId="{6F5A5072-7B47-4D32-B52A-4EBBF590B8A5}"/>
          </ac:spMkLst>
        </pc:spChg>
        <pc:spChg chg="add">
          <ac:chgData name="Onur TURAN" userId="860fd85f2d40edd7" providerId="LiveId" clId="{F6993F4C-F2A0-4E7D-ACDC-CB703E4B1FCA}" dt="2025-01-21T02:27:00.669" v="25" actId="34807"/>
          <ac:spMkLst>
            <pc:docMk/>
            <pc:sldMk cId="448013023" sldId="2567"/>
            <ac:spMk id="9" creationId="{9715DAF0-AE1B-46C9-8A6B-DB2AA05AB91D}"/>
          </ac:spMkLst>
        </pc:spChg>
        <pc:spChg chg="add">
          <ac:chgData name="Onur TURAN" userId="860fd85f2d40edd7" providerId="LiveId" clId="{F6993F4C-F2A0-4E7D-ACDC-CB703E4B1FCA}" dt="2025-01-21T02:27:00.669" v="25" actId="34807"/>
          <ac:spMkLst>
            <pc:docMk/>
            <pc:sldMk cId="448013023" sldId="2567"/>
            <ac:spMk id="11" creationId="{6016219D-510E-4184-9090-6D5578A87BD1}"/>
          </ac:spMkLst>
        </pc:spChg>
        <pc:spChg chg="add">
          <ac:chgData name="Onur TURAN" userId="860fd85f2d40edd7" providerId="LiveId" clId="{F6993F4C-F2A0-4E7D-ACDC-CB703E4B1FCA}" dt="2025-01-21T02:27:00.669" v="25" actId="34807"/>
          <ac:spMkLst>
            <pc:docMk/>
            <pc:sldMk cId="448013023" sldId="2567"/>
            <ac:spMk id="13" creationId="{AFF4A713-7B75-4B21-90D7-5AB19547C728}"/>
          </ac:spMkLst>
        </pc:spChg>
        <pc:spChg chg="add">
          <ac:chgData name="Onur TURAN" userId="860fd85f2d40edd7" providerId="LiveId" clId="{F6993F4C-F2A0-4E7D-ACDC-CB703E4B1FCA}" dt="2025-01-21T02:27:00.669" v="25" actId="34807"/>
          <ac:spMkLst>
            <pc:docMk/>
            <pc:sldMk cId="448013023" sldId="2567"/>
            <ac:spMk id="15" creationId="{DC631C0B-6DA6-4E57-8231-CE32B3434A7E}"/>
          </ac:spMkLst>
        </pc:spChg>
        <pc:spChg chg="add">
          <ac:chgData name="Onur TURAN" userId="860fd85f2d40edd7" providerId="LiveId" clId="{F6993F4C-F2A0-4E7D-ACDC-CB703E4B1FCA}" dt="2025-01-21T02:27:00.669" v="25" actId="34807"/>
          <ac:spMkLst>
            <pc:docMk/>
            <pc:sldMk cId="448013023" sldId="2567"/>
            <ac:spMk id="17" creationId="{C29501E6-A978-4A61-9689-9085AF97A53A}"/>
          </ac:spMkLst>
        </pc:spChg>
      </pc:sldChg>
      <pc:sldChg chg="addSp delSp modSp add mod modTransition setBg addAnim delAnim modNotesTx">
        <pc:chgData name="Onur TURAN" userId="860fd85f2d40edd7" providerId="LiveId" clId="{F6993F4C-F2A0-4E7D-ACDC-CB703E4B1FCA}" dt="2025-01-21T09:05:58.373" v="852" actId="6549"/>
        <pc:sldMkLst>
          <pc:docMk/>
          <pc:sldMk cId="1440369023" sldId="2568"/>
        </pc:sldMkLst>
        <pc:spChg chg="mod">
          <ac:chgData name="Onur TURAN" userId="860fd85f2d40edd7" providerId="LiveId" clId="{F6993F4C-F2A0-4E7D-ACDC-CB703E4B1FCA}" dt="2025-01-21T02:38:02.345" v="107" actId="26606"/>
          <ac:spMkLst>
            <pc:docMk/>
            <pc:sldMk cId="1440369023" sldId="2568"/>
            <ac:spMk id="2" creationId="{3F7B8425-8DE2-EB00-BEB4-5FFB8CCA446A}"/>
          </ac:spMkLst>
        </pc:spChg>
        <pc:spChg chg="del mod">
          <ac:chgData name="Onur TURAN" userId="860fd85f2d40edd7" providerId="LiveId" clId="{F6993F4C-F2A0-4E7D-ACDC-CB703E4B1FCA}" dt="2025-01-21T02:36:54.509" v="96" actId="478"/>
          <ac:spMkLst>
            <pc:docMk/>
            <pc:sldMk cId="1440369023" sldId="2568"/>
            <ac:spMk id="4" creationId="{E70B09C7-E304-1BD3-C776-97D9EA661B20}"/>
          </ac:spMkLst>
        </pc:spChg>
        <pc:spChg chg="add del mod">
          <ac:chgData name="Onur TURAN" userId="860fd85f2d40edd7" providerId="LiveId" clId="{F6993F4C-F2A0-4E7D-ACDC-CB703E4B1FCA}" dt="2025-01-21T02:37:02.230" v="100" actId="478"/>
          <ac:spMkLst>
            <pc:docMk/>
            <pc:sldMk cId="1440369023" sldId="2568"/>
            <ac:spMk id="6" creationId="{80831E0B-6C44-663E-5419-CA6F19849EF3}"/>
          </ac:spMkLst>
        </pc:spChg>
        <pc:spChg chg="add del">
          <ac:chgData name="Onur TURAN" userId="860fd85f2d40edd7" providerId="LiveId" clId="{F6993F4C-F2A0-4E7D-ACDC-CB703E4B1FCA}" dt="2025-01-21T02:38:02.345" v="107" actId="26606"/>
          <ac:spMkLst>
            <pc:docMk/>
            <pc:sldMk cId="1440369023" sldId="2568"/>
            <ac:spMk id="10" creationId="{4F7EBAE4-9945-4473-9E34-B2C66EA0F03D}"/>
          </ac:spMkLst>
        </pc:spChg>
        <pc:spChg chg="add del mod">
          <ac:chgData name="Onur TURAN" userId="860fd85f2d40edd7" providerId="LiveId" clId="{F6993F4C-F2A0-4E7D-ACDC-CB703E4B1FCA}" dt="2025-01-21T02:37:05.596" v="102" actId="478"/>
          <ac:spMkLst>
            <pc:docMk/>
            <pc:sldMk cId="1440369023" sldId="2568"/>
            <ac:spMk id="11" creationId="{6765AFF2-B126-4772-083D-998DA3C15E7F}"/>
          </ac:spMkLst>
        </pc:spChg>
        <pc:spChg chg="add del">
          <ac:chgData name="Onur TURAN" userId="860fd85f2d40edd7" providerId="LiveId" clId="{F6993F4C-F2A0-4E7D-ACDC-CB703E4B1FCA}" dt="2025-01-21T02:38:02.345" v="107" actId="26606"/>
          <ac:spMkLst>
            <pc:docMk/>
            <pc:sldMk cId="1440369023" sldId="2568"/>
            <ac:spMk id="12" creationId="{70BEB1E7-2F88-40BC-B73D-42E5B6F80BFC}"/>
          </ac:spMkLst>
        </pc:spChg>
        <pc:spChg chg="add del">
          <ac:chgData name="Onur TURAN" userId="860fd85f2d40edd7" providerId="LiveId" clId="{F6993F4C-F2A0-4E7D-ACDC-CB703E4B1FCA}" dt="2025-01-21T02:38:02.345" v="107" actId="26606"/>
          <ac:spMkLst>
            <pc:docMk/>
            <pc:sldMk cId="1440369023" sldId="2568"/>
            <ac:spMk id="14" creationId="{A7B99495-F43F-4D80-A44F-2CB4764EB90B}"/>
          </ac:spMkLst>
        </pc:spChg>
        <pc:spChg chg="add">
          <ac:chgData name="Onur TURAN" userId="860fd85f2d40edd7" providerId="LiveId" clId="{F6993F4C-F2A0-4E7D-ACDC-CB703E4B1FCA}" dt="2025-01-21T02:38:02.345" v="107" actId="26606"/>
          <ac:spMkLst>
            <pc:docMk/>
            <pc:sldMk cId="1440369023" sldId="2568"/>
            <ac:spMk id="19" creationId="{A4AC5506-6312-4701-8D3C-40187889A947}"/>
          </ac:spMkLst>
        </pc:spChg>
        <pc:picChg chg="del mod ord">
          <ac:chgData name="Onur TURAN" userId="860fd85f2d40edd7" providerId="LiveId" clId="{F6993F4C-F2A0-4E7D-ACDC-CB703E4B1FCA}" dt="2025-01-21T02:37:02.856" v="101" actId="478"/>
          <ac:picMkLst>
            <pc:docMk/>
            <pc:sldMk cId="1440369023" sldId="2568"/>
            <ac:picMk id="5" creationId="{27A05A59-1B36-4438-A51F-6E258C917DA7}"/>
          </ac:picMkLst>
        </pc:picChg>
        <pc:picChg chg="add mod">
          <ac:chgData name="Onur TURAN" userId="860fd85f2d40edd7" providerId="LiveId" clId="{F6993F4C-F2A0-4E7D-ACDC-CB703E4B1FCA}" dt="2025-01-21T02:38:09.889" v="110" actId="1076"/>
          <ac:picMkLst>
            <pc:docMk/>
            <pc:sldMk cId="1440369023" sldId="2568"/>
            <ac:picMk id="8" creationId="{49955614-6A0B-0A6D-E198-8BA313AECC8F}"/>
          </ac:picMkLst>
        </pc:picChg>
      </pc:sldChg>
      <pc:sldChg chg="addSp delSp modSp add del mod modTransition setBg addAnim delAnim">
        <pc:chgData name="Onur TURAN" userId="860fd85f2d40edd7" providerId="LiveId" clId="{F6993F4C-F2A0-4E7D-ACDC-CB703E4B1FCA}" dt="2025-01-21T02:38:56.390" v="115" actId="47"/>
        <pc:sldMkLst>
          <pc:docMk/>
          <pc:sldMk cId="2774626259" sldId="2569"/>
        </pc:sldMkLst>
        <pc:spChg chg="mod">
          <ac:chgData name="Onur TURAN" userId="860fd85f2d40edd7" providerId="LiveId" clId="{F6993F4C-F2A0-4E7D-ACDC-CB703E4B1FCA}" dt="2025-01-21T02:27:00.669" v="25" actId="34807"/>
          <ac:spMkLst>
            <pc:docMk/>
            <pc:sldMk cId="2774626259" sldId="2569"/>
            <ac:spMk id="2" creationId="{286F65C6-D57E-71D0-B1AB-91CD27D66AFE}"/>
          </ac:spMkLst>
        </pc:spChg>
        <pc:spChg chg="del mod">
          <ac:chgData name="Onur TURAN" userId="860fd85f2d40edd7" providerId="LiveId" clId="{F6993F4C-F2A0-4E7D-ACDC-CB703E4B1FCA}" dt="2025-01-21T02:38:17.048" v="111" actId="478"/>
          <ac:spMkLst>
            <pc:docMk/>
            <pc:sldMk cId="2774626259" sldId="2569"/>
            <ac:spMk id="4" creationId="{F146D783-35DC-435F-4116-F03EFE36EBB8}"/>
          </ac:spMkLst>
        </pc:spChg>
        <pc:spChg chg="add del mod">
          <ac:chgData name="Onur TURAN" userId="860fd85f2d40edd7" providerId="LiveId" clId="{F6993F4C-F2A0-4E7D-ACDC-CB703E4B1FCA}" dt="2025-01-21T02:38:19.471" v="112" actId="478"/>
          <ac:spMkLst>
            <pc:docMk/>
            <pc:sldMk cId="2774626259" sldId="2569"/>
            <ac:spMk id="6" creationId="{C7560213-2B43-3453-4DDF-99F7EAD12764}"/>
          </ac:spMkLst>
        </pc:spChg>
        <pc:spChg chg="add del mod">
          <ac:chgData name="Onur TURAN" userId="860fd85f2d40edd7" providerId="LiveId" clId="{F6993F4C-F2A0-4E7D-ACDC-CB703E4B1FCA}" dt="2025-01-21T02:38:27.460" v="114" actId="478"/>
          <ac:spMkLst>
            <pc:docMk/>
            <pc:sldMk cId="2774626259" sldId="2569"/>
            <ac:spMk id="8" creationId="{D0DB1E8C-21B0-ACBF-D995-9B020EB8CD09}"/>
          </ac:spMkLst>
        </pc:spChg>
        <pc:spChg chg="add">
          <ac:chgData name="Onur TURAN" userId="860fd85f2d40edd7" providerId="LiveId" clId="{F6993F4C-F2A0-4E7D-ACDC-CB703E4B1FCA}" dt="2025-01-21T02:27:00.669" v="25" actId="34807"/>
          <ac:spMkLst>
            <pc:docMk/>
            <pc:sldMk cId="2774626259" sldId="2569"/>
            <ac:spMk id="10" creationId="{637B2035-1FCB-439A-B421-095E136C7E07}"/>
          </ac:spMkLst>
        </pc:spChg>
        <pc:spChg chg="add">
          <ac:chgData name="Onur TURAN" userId="860fd85f2d40edd7" providerId="LiveId" clId="{F6993F4C-F2A0-4E7D-ACDC-CB703E4B1FCA}" dt="2025-01-21T02:27:00.669" v="25" actId="34807"/>
          <ac:spMkLst>
            <pc:docMk/>
            <pc:sldMk cId="2774626259" sldId="2569"/>
            <ac:spMk id="12" creationId="{676D6CDF-C512-4739-B158-55EE955EFA39}"/>
          </ac:spMkLst>
        </pc:spChg>
        <pc:picChg chg="del mod">
          <ac:chgData name="Onur TURAN" userId="860fd85f2d40edd7" providerId="LiveId" clId="{F6993F4C-F2A0-4E7D-ACDC-CB703E4B1FCA}" dt="2025-01-21T02:38:25.975" v="113" actId="478"/>
          <ac:picMkLst>
            <pc:docMk/>
            <pc:sldMk cId="2774626259" sldId="2569"/>
            <ac:picMk id="5" creationId="{BDB57D80-69A6-4929-847A-68E5B38BA913}"/>
          </ac:picMkLst>
        </pc:picChg>
      </pc:sldChg>
      <pc:sldChg chg="addSp delSp modSp add mod modTransition setBg addAnim delAnim">
        <pc:chgData name="Onur TURAN" userId="860fd85f2d40edd7" providerId="LiveId" clId="{F6993F4C-F2A0-4E7D-ACDC-CB703E4B1FCA}" dt="2025-01-21T06:51:10.103" v="620" actId="732"/>
        <pc:sldMkLst>
          <pc:docMk/>
          <pc:sldMk cId="2389651197" sldId="2570"/>
        </pc:sldMkLst>
        <pc:spChg chg="mod">
          <ac:chgData name="Onur TURAN" userId="860fd85f2d40edd7" providerId="LiveId" clId="{F6993F4C-F2A0-4E7D-ACDC-CB703E4B1FCA}" dt="2025-01-21T06:50:14.349" v="608" actId="26606"/>
          <ac:spMkLst>
            <pc:docMk/>
            <pc:sldMk cId="2389651197" sldId="2570"/>
            <ac:spMk id="2" creationId="{3CD07188-1F01-0CF9-1B95-9D9A30F611E6}"/>
          </ac:spMkLst>
        </pc:spChg>
        <pc:spChg chg="del mod">
          <ac:chgData name="Onur TURAN" userId="860fd85f2d40edd7" providerId="LiveId" clId="{F6993F4C-F2A0-4E7D-ACDC-CB703E4B1FCA}" dt="2025-01-21T02:39:10.499" v="116" actId="478"/>
          <ac:spMkLst>
            <pc:docMk/>
            <pc:sldMk cId="2389651197" sldId="2570"/>
            <ac:spMk id="4" creationId="{15A80962-F3BC-E4D7-2F76-12AC8BF5FBE1}"/>
          </ac:spMkLst>
        </pc:spChg>
        <pc:spChg chg="add del mod">
          <ac:chgData name="Onur TURAN" userId="860fd85f2d40edd7" providerId="LiveId" clId="{F6993F4C-F2A0-4E7D-ACDC-CB703E4B1FCA}" dt="2025-01-21T02:39:13.070" v="117" actId="478"/>
          <ac:spMkLst>
            <pc:docMk/>
            <pc:sldMk cId="2389651197" sldId="2570"/>
            <ac:spMk id="6" creationId="{1B644EC4-2D8D-42D9-8507-A779FBD31542}"/>
          </ac:spMkLst>
        </pc:spChg>
        <pc:spChg chg="add del mod">
          <ac:chgData name="Onur TURAN" userId="860fd85f2d40edd7" providerId="LiveId" clId="{F6993F4C-F2A0-4E7D-ACDC-CB703E4B1FCA}" dt="2025-01-21T02:39:15.633" v="119" actId="478"/>
          <ac:spMkLst>
            <pc:docMk/>
            <pc:sldMk cId="2389651197" sldId="2570"/>
            <ac:spMk id="8" creationId="{B929F46C-30A4-CE75-58D7-E40D11F5B3B2}"/>
          </ac:spMkLst>
        </pc:spChg>
        <pc:spChg chg="add del">
          <ac:chgData name="Onur TURAN" userId="860fd85f2d40edd7" providerId="LiveId" clId="{F6993F4C-F2A0-4E7D-ACDC-CB703E4B1FCA}" dt="2025-01-21T02:40:40.716" v="124" actId="26606"/>
          <ac:spMkLst>
            <pc:docMk/>
            <pc:sldMk cId="2389651197" sldId="2570"/>
            <ac:spMk id="10" creationId="{0CCC4BA0-1298-4DBD-86F1-B51D8C9D3437}"/>
          </ac:spMkLst>
        </pc:spChg>
        <pc:spChg chg="add del">
          <ac:chgData name="Onur TURAN" userId="860fd85f2d40edd7" providerId="LiveId" clId="{F6993F4C-F2A0-4E7D-ACDC-CB703E4B1FCA}" dt="2025-01-21T02:40:40.716" v="124" actId="26606"/>
          <ac:spMkLst>
            <pc:docMk/>
            <pc:sldMk cId="2389651197" sldId="2570"/>
            <ac:spMk id="12" creationId="{EEBF1590-3B36-48EE-A89D-3B6F3CB256AB}"/>
          </ac:spMkLst>
        </pc:spChg>
        <pc:spChg chg="add del">
          <ac:chgData name="Onur TURAN" userId="860fd85f2d40edd7" providerId="LiveId" clId="{F6993F4C-F2A0-4E7D-ACDC-CB703E4B1FCA}" dt="2025-01-21T02:40:40.716" v="124" actId="26606"/>
          <ac:spMkLst>
            <pc:docMk/>
            <pc:sldMk cId="2389651197" sldId="2570"/>
            <ac:spMk id="14" creationId="{AC8F6C8C-AB5A-4548-942D-E3FD40ACBC49}"/>
          </ac:spMkLst>
        </pc:spChg>
        <pc:spChg chg="add del">
          <ac:chgData name="Onur TURAN" userId="860fd85f2d40edd7" providerId="LiveId" clId="{F6993F4C-F2A0-4E7D-ACDC-CB703E4B1FCA}" dt="2025-01-21T06:48:48.897" v="594" actId="26606"/>
          <ac:spMkLst>
            <pc:docMk/>
            <pc:sldMk cId="2389651197" sldId="2570"/>
            <ac:spMk id="19" creationId="{D4771268-CB57-404A-9271-370EB28F6090}"/>
          </ac:spMkLst>
        </pc:spChg>
        <pc:spChg chg="add del">
          <ac:chgData name="Onur TURAN" userId="860fd85f2d40edd7" providerId="LiveId" clId="{F6993F4C-F2A0-4E7D-ACDC-CB703E4B1FCA}" dt="2025-01-21T06:49:55.861" v="604" actId="26606"/>
          <ac:spMkLst>
            <pc:docMk/>
            <pc:sldMk cId="2389651197" sldId="2570"/>
            <ac:spMk id="31" creationId="{B4059D9B-2E55-47FE-A188-0F9BD734E0A0}"/>
          </ac:spMkLst>
        </pc:spChg>
        <pc:spChg chg="add del">
          <ac:chgData name="Onur TURAN" userId="860fd85f2d40edd7" providerId="LiveId" clId="{F6993F4C-F2A0-4E7D-ACDC-CB703E4B1FCA}" dt="2025-01-21T06:50:14.349" v="608" actId="26606"/>
          <ac:spMkLst>
            <pc:docMk/>
            <pc:sldMk cId="2389651197" sldId="2570"/>
            <ac:spMk id="40" creationId="{72018E1B-E0B9-4440-AFF3-4112E50A2763}"/>
          </ac:spMkLst>
        </pc:spChg>
        <pc:spChg chg="add">
          <ac:chgData name="Onur TURAN" userId="860fd85f2d40edd7" providerId="LiveId" clId="{F6993F4C-F2A0-4E7D-ACDC-CB703E4B1FCA}" dt="2025-01-21T06:50:14.349" v="608" actId="26606"/>
          <ac:spMkLst>
            <pc:docMk/>
            <pc:sldMk cId="2389651197" sldId="2570"/>
            <ac:spMk id="45" creationId="{91F55C5D-1648-4BE3-932D-8CADBF3F6736}"/>
          </ac:spMkLst>
        </pc:spChg>
        <pc:spChg chg="add">
          <ac:chgData name="Onur TURAN" userId="860fd85f2d40edd7" providerId="LiveId" clId="{F6993F4C-F2A0-4E7D-ACDC-CB703E4B1FCA}" dt="2025-01-21T06:50:14.349" v="608" actId="26606"/>
          <ac:spMkLst>
            <pc:docMk/>
            <pc:sldMk cId="2389651197" sldId="2570"/>
            <ac:spMk id="47" creationId="{A38E1331-B5A6-44BE-BF4E-EE6C2FD2A242}"/>
          </ac:spMkLst>
        </pc:spChg>
        <pc:grpChg chg="add del">
          <ac:chgData name="Onur TURAN" userId="860fd85f2d40edd7" providerId="LiveId" clId="{F6993F4C-F2A0-4E7D-ACDC-CB703E4B1FCA}" dt="2025-01-21T06:49:27.058" v="598" actId="26606"/>
          <ac:grpSpMkLst>
            <pc:docMk/>
            <pc:sldMk cId="2389651197" sldId="2570"/>
            <ac:grpSpMk id="24" creationId="{B0F380AC-9202-53E9-8D39-90E7C2AC7550}"/>
          </ac:grpSpMkLst>
        </pc:grpChg>
        <pc:grpChg chg="add del">
          <ac:chgData name="Onur TURAN" userId="860fd85f2d40edd7" providerId="LiveId" clId="{F6993F4C-F2A0-4E7D-ACDC-CB703E4B1FCA}" dt="2025-01-21T06:49:55.861" v="604" actId="26606"/>
          <ac:grpSpMkLst>
            <pc:docMk/>
            <pc:sldMk cId="2389651197" sldId="2570"/>
            <ac:grpSpMk id="33" creationId="{F938B951-7EFC-40A2-B198-E73D39DFB3FC}"/>
          </ac:grpSpMkLst>
        </pc:grpChg>
        <pc:picChg chg="add del mod">
          <ac:chgData name="Onur TURAN" userId="860fd85f2d40edd7" providerId="LiveId" clId="{F6993F4C-F2A0-4E7D-ACDC-CB703E4B1FCA}" dt="2025-01-21T06:49:09.622" v="597" actId="21"/>
          <ac:picMkLst>
            <pc:docMk/>
            <pc:sldMk cId="2389651197" sldId="2570"/>
            <ac:picMk id="4" creationId="{772A9478-3536-FA49-B246-78AD05655345}"/>
          </ac:picMkLst>
        </pc:picChg>
        <pc:picChg chg="del mod ord">
          <ac:chgData name="Onur TURAN" userId="860fd85f2d40edd7" providerId="LiveId" clId="{F6993F4C-F2A0-4E7D-ACDC-CB703E4B1FCA}" dt="2025-01-21T02:39:13.972" v="118" actId="478"/>
          <ac:picMkLst>
            <pc:docMk/>
            <pc:sldMk cId="2389651197" sldId="2570"/>
            <ac:picMk id="5" creationId="{C1B32FA5-326C-4216-BADC-3BB14601AFE8}"/>
          </ac:picMkLst>
        </pc:picChg>
        <pc:picChg chg="add mod modCrop">
          <ac:chgData name="Onur TURAN" userId="860fd85f2d40edd7" providerId="LiveId" clId="{F6993F4C-F2A0-4E7D-ACDC-CB703E4B1FCA}" dt="2025-01-21T06:50:57.250" v="619" actId="1076"/>
          <ac:picMkLst>
            <pc:docMk/>
            <pc:sldMk cId="2389651197" sldId="2570"/>
            <ac:picMk id="6" creationId="{456FC9BE-DEB8-58E6-F2D2-DFA7FFB617F2}"/>
          </ac:picMkLst>
        </pc:picChg>
        <pc:picChg chg="add mod ord">
          <ac:chgData name="Onur TURAN" userId="860fd85f2d40edd7" providerId="LiveId" clId="{F6993F4C-F2A0-4E7D-ACDC-CB703E4B1FCA}" dt="2025-01-21T06:50:57.250" v="619" actId="1076"/>
          <ac:picMkLst>
            <pc:docMk/>
            <pc:sldMk cId="2389651197" sldId="2570"/>
            <ac:picMk id="8" creationId="{06D3F18D-1F2A-28AA-8B79-1D9DF8F4BFB4}"/>
          </ac:picMkLst>
        </pc:picChg>
        <pc:picChg chg="add mod ord modCrop">
          <ac:chgData name="Onur TURAN" userId="860fd85f2d40edd7" providerId="LiveId" clId="{F6993F4C-F2A0-4E7D-ACDC-CB703E4B1FCA}" dt="2025-01-21T06:50:57.250" v="619" actId="1076"/>
          <ac:picMkLst>
            <pc:docMk/>
            <pc:sldMk cId="2389651197" sldId="2570"/>
            <ac:picMk id="9" creationId="{BE112187-829C-624E-F317-ACA57051ADED}"/>
          </ac:picMkLst>
        </pc:picChg>
        <pc:picChg chg="add mod modCrop">
          <ac:chgData name="Onur TURAN" userId="860fd85f2d40edd7" providerId="LiveId" clId="{F6993F4C-F2A0-4E7D-ACDC-CB703E4B1FCA}" dt="2025-01-21T06:51:10.103" v="620" actId="732"/>
          <ac:picMkLst>
            <pc:docMk/>
            <pc:sldMk cId="2389651197" sldId="2570"/>
            <ac:picMk id="11" creationId="{502E234B-EA7B-A486-D7CC-535779CFE540}"/>
          </ac:picMkLst>
        </pc:picChg>
      </pc:sldChg>
      <pc:sldChg chg="addSp modSp add del mod modTransition setBg addAnim setClrOvrMap">
        <pc:chgData name="Onur TURAN" userId="860fd85f2d40edd7" providerId="LiveId" clId="{F6993F4C-F2A0-4E7D-ACDC-CB703E4B1FCA}" dt="2025-01-21T07:06:14.290" v="644" actId="2696"/>
        <pc:sldMkLst>
          <pc:docMk/>
          <pc:sldMk cId="3639837159" sldId="2571"/>
        </pc:sldMkLst>
        <pc:spChg chg="mod">
          <ac:chgData name="Onur TURAN" userId="860fd85f2d40edd7" providerId="LiveId" clId="{F6993F4C-F2A0-4E7D-ACDC-CB703E4B1FCA}" dt="2025-01-21T02:27:00.669" v="25" actId="34807"/>
          <ac:spMkLst>
            <pc:docMk/>
            <pc:sldMk cId="3639837159" sldId="2571"/>
            <ac:spMk id="2" creationId="{6F79AD78-449F-7989-06C6-0A304ED8ACF3}"/>
          </ac:spMkLst>
        </pc:spChg>
        <pc:spChg chg="add">
          <ac:chgData name="Onur TURAN" userId="860fd85f2d40edd7" providerId="LiveId" clId="{F6993F4C-F2A0-4E7D-ACDC-CB703E4B1FCA}" dt="2025-01-21T02:27:00.669" v="25" actId="34807"/>
          <ac:spMkLst>
            <pc:docMk/>
            <pc:sldMk cId="3639837159" sldId="2571"/>
            <ac:spMk id="7" creationId="{66B332A4-D438-4773-A77F-5ED49A448D9D}"/>
          </ac:spMkLst>
        </pc:spChg>
        <pc:spChg chg="add">
          <ac:chgData name="Onur TURAN" userId="860fd85f2d40edd7" providerId="LiveId" clId="{F6993F4C-F2A0-4E7D-ACDC-CB703E4B1FCA}" dt="2025-01-21T02:27:00.669" v="25" actId="34807"/>
          <ac:spMkLst>
            <pc:docMk/>
            <pc:sldMk cId="3639837159" sldId="2571"/>
            <ac:spMk id="9" creationId="{DF9AD32D-FF05-44F4-BD4D-9CEE89B71EB9}"/>
          </ac:spMkLst>
        </pc:spChg>
      </pc:sldChg>
      <pc:sldChg chg="addSp modSp add del mod modTransition setBg addAnim">
        <pc:chgData name="Onur TURAN" userId="860fd85f2d40edd7" providerId="LiveId" clId="{F6993F4C-F2A0-4E7D-ACDC-CB703E4B1FCA}" dt="2025-01-21T06:56:31.114" v="632" actId="47"/>
        <pc:sldMkLst>
          <pc:docMk/>
          <pc:sldMk cId="2553629084" sldId="2572"/>
        </pc:sldMkLst>
        <pc:spChg chg="mod">
          <ac:chgData name="Onur TURAN" userId="860fd85f2d40edd7" providerId="LiveId" clId="{F6993F4C-F2A0-4E7D-ACDC-CB703E4B1FCA}" dt="2025-01-21T02:27:00.669" v="25" actId="34807"/>
          <ac:spMkLst>
            <pc:docMk/>
            <pc:sldMk cId="2553629084" sldId="2572"/>
            <ac:spMk id="2" creationId="{93B8C328-2E2D-FC68-4390-1E905702967E}"/>
          </ac:spMkLst>
        </pc:spChg>
        <pc:spChg chg="mod">
          <ac:chgData name="Onur TURAN" userId="860fd85f2d40edd7" providerId="LiveId" clId="{F6993F4C-F2A0-4E7D-ACDC-CB703E4B1FCA}" dt="2025-01-21T02:27:00.669" v="25" actId="34807"/>
          <ac:spMkLst>
            <pc:docMk/>
            <pc:sldMk cId="2553629084" sldId="2572"/>
            <ac:spMk id="4" creationId="{8FD56DDE-2001-C71A-5379-70E033A02C0A}"/>
          </ac:spMkLst>
        </pc:spChg>
        <pc:spChg chg="add">
          <ac:chgData name="Onur TURAN" userId="860fd85f2d40edd7" providerId="LiveId" clId="{F6993F4C-F2A0-4E7D-ACDC-CB703E4B1FCA}" dt="2025-01-21T02:27:00.669" v="25" actId="34807"/>
          <ac:spMkLst>
            <pc:docMk/>
            <pc:sldMk cId="2553629084" sldId="2572"/>
            <ac:spMk id="10" creationId="{E81BF4F6-F2CF-4984-9D14-D6966D92F99F}"/>
          </ac:spMkLst>
        </pc:spChg>
        <pc:picChg chg="mod">
          <ac:chgData name="Onur TURAN" userId="860fd85f2d40edd7" providerId="LiveId" clId="{F6993F4C-F2A0-4E7D-ACDC-CB703E4B1FCA}" dt="2025-01-21T02:27:00.669" v="25" actId="34807"/>
          <ac:picMkLst>
            <pc:docMk/>
            <pc:sldMk cId="2553629084" sldId="2572"/>
            <ac:picMk id="5" creationId="{616E5F09-13DD-4331-9E2C-34DAAED7AFE6}"/>
          </ac:picMkLst>
        </pc:picChg>
      </pc:sldChg>
      <pc:sldChg chg="addSp modSp add del mod modTransition setBg addAnim">
        <pc:chgData name="Onur TURAN" userId="860fd85f2d40edd7" providerId="LiveId" clId="{F6993F4C-F2A0-4E7D-ACDC-CB703E4B1FCA}" dt="2025-01-21T06:56:39.319" v="633" actId="47"/>
        <pc:sldMkLst>
          <pc:docMk/>
          <pc:sldMk cId="981730108" sldId="2573"/>
        </pc:sldMkLst>
        <pc:spChg chg="mod">
          <ac:chgData name="Onur TURAN" userId="860fd85f2d40edd7" providerId="LiveId" clId="{F6993F4C-F2A0-4E7D-ACDC-CB703E4B1FCA}" dt="2025-01-21T02:27:00.669" v="25" actId="34807"/>
          <ac:spMkLst>
            <pc:docMk/>
            <pc:sldMk cId="981730108" sldId="2573"/>
            <ac:spMk id="2" creationId="{3B3A3ED5-8B37-BF8E-79F9-0B42BA037D50}"/>
          </ac:spMkLst>
        </pc:spChg>
        <pc:spChg chg="mod">
          <ac:chgData name="Onur TURAN" userId="860fd85f2d40edd7" providerId="LiveId" clId="{F6993F4C-F2A0-4E7D-ACDC-CB703E4B1FCA}" dt="2025-01-21T02:27:00.669" v="25" actId="34807"/>
          <ac:spMkLst>
            <pc:docMk/>
            <pc:sldMk cId="981730108" sldId="2573"/>
            <ac:spMk id="4" creationId="{40D8B5F5-9246-DFC3-98FB-5B538EAC105B}"/>
          </ac:spMkLst>
        </pc:spChg>
        <pc:spChg chg="add">
          <ac:chgData name="Onur TURAN" userId="860fd85f2d40edd7" providerId="LiveId" clId="{F6993F4C-F2A0-4E7D-ACDC-CB703E4B1FCA}" dt="2025-01-21T02:27:00.669" v="25" actId="34807"/>
          <ac:spMkLst>
            <pc:docMk/>
            <pc:sldMk cId="981730108" sldId="2573"/>
            <ac:spMk id="10" creationId="{637B2035-1FCB-439A-B421-095E136C7E07}"/>
          </ac:spMkLst>
        </pc:spChg>
        <pc:spChg chg="add">
          <ac:chgData name="Onur TURAN" userId="860fd85f2d40edd7" providerId="LiveId" clId="{F6993F4C-F2A0-4E7D-ACDC-CB703E4B1FCA}" dt="2025-01-21T02:27:00.669" v="25" actId="34807"/>
          <ac:spMkLst>
            <pc:docMk/>
            <pc:sldMk cId="981730108" sldId="2573"/>
            <ac:spMk id="12" creationId="{676D6CDF-C512-4739-B158-55EE955EFA39}"/>
          </ac:spMkLst>
        </pc:spChg>
        <pc:picChg chg="mod">
          <ac:chgData name="Onur TURAN" userId="860fd85f2d40edd7" providerId="LiveId" clId="{F6993F4C-F2A0-4E7D-ACDC-CB703E4B1FCA}" dt="2025-01-21T02:27:00.669" v="25" actId="34807"/>
          <ac:picMkLst>
            <pc:docMk/>
            <pc:sldMk cId="981730108" sldId="2573"/>
            <ac:picMk id="5" creationId="{0905DE4A-4D06-4B91-A681-7EC0EE134879}"/>
          </ac:picMkLst>
        </pc:picChg>
      </pc:sldChg>
      <pc:sldChg chg="addSp modSp add del mod modTransition setBg">
        <pc:chgData name="Onur TURAN" userId="860fd85f2d40edd7" providerId="LiveId" clId="{F6993F4C-F2A0-4E7D-ACDC-CB703E4B1FCA}" dt="2025-01-21T06:56:42.523" v="634" actId="47"/>
        <pc:sldMkLst>
          <pc:docMk/>
          <pc:sldMk cId="2124937309" sldId="2574"/>
        </pc:sldMkLst>
        <pc:spChg chg="mod">
          <ac:chgData name="Onur TURAN" userId="860fd85f2d40edd7" providerId="LiveId" clId="{F6993F4C-F2A0-4E7D-ACDC-CB703E4B1FCA}" dt="2025-01-21T02:27:00.669" v="25" actId="34807"/>
          <ac:spMkLst>
            <pc:docMk/>
            <pc:sldMk cId="2124937309" sldId="2574"/>
            <ac:spMk id="2" creationId="{D9695A8D-3D9D-8110-7BE4-847AA12320E5}"/>
          </ac:spMkLst>
        </pc:spChg>
        <pc:spChg chg="add">
          <ac:chgData name="Onur TURAN" userId="860fd85f2d40edd7" providerId="LiveId" clId="{F6993F4C-F2A0-4E7D-ACDC-CB703E4B1FCA}" dt="2025-01-21T02:27:00.669" v="25" actId="34807"/>
          <ac:spMkLst>
            <pc:docMk/>
            <pc:sldMk cId="2124937309" sldId="2574"/>
            <ac:spMk id="9" creationId="{70DFC902-7D23-471A-B557-B6B6917D7A0D}"/>
          </ac:spMkLst>
        </pc:spChg>
        <pc:spChg chg="add">
          <ac:chgData name="Onur TURAN" userId="860fd85f2d40edd7" providerId="LiveId" clId="{F6993F4C-F2A0-4E7D-ACDC-CB703E4B1FCA}" dt="2025-01-21T02:27:00.669" v="25" actId="34807"/>
          <ac:spMkLst>
            <pc:docMk/>
            <pc:sldMk cId="2124937309" sldId="2574"/>
            <ac:spMk id="11" creationId="{A55D5633-D557-4DCA-982C-FF36EB7A1C00}"/>
          </ac:spMkLst>
        </pc:spChg>
        <pc:spChg chg="add">
          <ac:chgData name="Onur TURAN" userId="860fd85f2d40edd7" providerId="LiveId" clId="{F6993F4C-F2A0-4E7D-ACDC-CB703E4B1FCA}" dt="2025-01-21T02:27:00.669" v="25" actId="34807"/>
          <ac:spMkLst>
            <pc:docMk/>
            <pc:sldMk cId="2124937309" sldId="2574"/>
            <ac:spMk id="13" creationId="{450D3AD2-FA80-415F-A9CE-54D884561CD7}"/>
          </ac:spMkLst>
        </pc:spChg>
        <pc:graphicFrameChg chg="mod modGraphic">
          <ac:chgData name="Onur TURAN" userId="860fd85f2d40edd7" providerId="LiveId" clId="{F6993F4C-F2A0-4E7D-ACDC-CB703E4B1FCA}" dt="2025-01-21T02:27:00.669" v="25" actId="34807"/>
          <ac:graphicFrameMkLst>
            <pc:docMk/>
            <pc:sldMk cId="2124937309" sldId="2574"/>
            <ac:graphicFrameMk id="4" creationId="{76A2C3AB-9F1A-4D21-A1A1-4D1262829242}"/>
          </ac:graphicFrameMkLst>
        </pc:graphicFrameChg>
      </pc:sldChg>
      <pc:sldChg chg="addSp modSp add mod modTransition setBg addAnim setClrOvrMap">
        <pc:chgData name="Onur TURAN" userId="860fd85f2d40edd7" providerId="LiveId" clId="{F6993F4C-F2A0-4E7D-ACDC-CB703E4B1FCA}" dt="2025-01-21T02:27:00.686" v="41"/>
        <pc:sldMkLst>
          <pc:docMk/>
          <pc:sldMk cId="2670258613" sldId="2575"/>
        </pc:sldMkLst>
        <pc:spChg chg="mod">
          <ac:chgData name="Onur TURAN" userId="860fd85f2d40edd7" providerId="LiveId" clId="{F6993F4C-F2A0-4E7D-ACDC-CB703E4B1FCA}" dt="2025-01-21T02:27:00.669" v="25" actId="34807"/>
          <ac:spMkLst>
            <pc:docMk/>
            <pc:sldMk cId="2670258613" sldId="2575"/>
            <ac:spMk id="2" creationId="{5DE8529A-F0F8-0436-CA8E-5708AD8A9F49}"/>
          </ac:spMkLst>
        </pc:spChg>
        <pc:spChg chg="add">
          <ac:chgData name="Onur TURAN" userId="860fd85f2d40edd7" providerId="LiveId" clId="{F6993F4C-F2A0-4E7D-ACDC-CB703E4B1FCA}" dt="2025-01-21T02:27:00.669" v="25" actId="34807"/>
          <ac:spMkLst>
            <pc:docMk/>
            <pc:sldMk cId="2670258613" sldId="2575"/>
            <ac:spMk id="7" creationId="{66B332A4-D438-4773-A77F-5ED49A448D9D}"/>
          </ac:spMkLst>
        </pc:spChg>
        <pc:spChg chg="add">
          <ac:chgData name="Onur TURAN" userId="860fd85f2d40edd7" providerId="LiveId" clId="{F6993F4C-F2A0-4E7D-ACDC-CB703E4B1FCA}" dt="2025-01-21T02:27:00.669" v="25" actId="34807"/>
          <ac:spMkLst>
            <pc:docMk/>
            <pc:sldMk cId="2670258613" sldId="2575"/>
            <ac:spMk id="9" creationId="{DF9AD32D-FF05-44F4-BD4D-9CEE89B71EB9}"/>
          </ac:spMkLst>
        </pc:spChg>
      </pc:sldChg>
      <pc:sldChg chg="addSp modSp add del mod modTransition setBg addAnim">
        <pc:chgData name="Onur TURAN" userId="860fd85f2d40edd7" providerId="LiveId" clId="{F6993F4C-F2A0-4E7D-ACDC-CB703E4B1FCA}" dt="2025-01-21T07:39:37.904" v="678" actId="47"/>
        <pc:sldMkLst>
          <pc:docMk/>
          <pc:sldMk cId="3658017910" sldId="2576"/>
        </pc:sldMkLst>
        <pc:spChg chg="mod">
          <ac:chgData name="Onur TURAN" userId="860fd85f2d40edd7" providerId="LiveId" clId="{F6993F4C-F2A0-4E7D-ACDC-CB703E4B1FCA}" dt="2025-01-21T02:27:00.669" v="25" actId="34807"/>
          <ac:spMkLst>
            <pc:docMk/>
            <pc:sldMk cId="3658017910" sldId="2576"/>
            <ac:spMk id="2" creationId="{4DF40D70-4B79-67C4-A523-F03748E718D8}"/>
          </ac:spMkLst>
        </pc:spChg>
        <pc:spChg chg="mod">
          <ac:chgData name="Onur TURAN" userId="860fd85f2d40edd7" providerId="LiveId" clId="{F6993F4C-F2A0-4E7D-ACDC-CB703E4B1FCA}" dt="2025-01-21T02:27:00.669" v="25" actId="34807"/>
          <ac:spMkLst>
            <pc:docMk/>
            <pc:sldMk cId="3658017910" sldId="2576"/>
            <ac:spMk id="4" creationId="{B23A9D61-2B06-20DE-8DEE-1BD57E15B116}"/>
          </ac:spMkLst>
        </pc:spChg>
        <pc:spChg chg="add">
          <ac:chgData name="Onur TURAN" userId="860fd85f2d40edd7" providerId="LiveId" clId="{F6993F4C-F2A0-4E7D-ACDC-CB703E4B1FCA}" dt="2025-01-21T02:27:00.669" v="25" actId="34807"/>
          <ac:spMkLst>
            <pc:docMk/>
            <pc:sldMk cId="3658017910" sldId="2576"/>
            <ac:spMk id="10" creationId="{45D37F4E-DDB4-456B-97E0-9937730A039F}"/>
          </ac:spMkLst>
        </pc:spChg>
        <pc:spChg chg="add">
          <ac:chgData name="Onur TURAN" userId="860fd85f2d40edd7" providerId="LiveId" clId="{F6993F4C-F2A0-4E7D-ACDC-CB703E4B1FCA}" dt="2025-01-21T02:27:00.669" v="25" actId="34807"/>
          <ac:spMkLst>
            <pc:docMk/>
            <pc:sldMk cId="3658017910" sldId="2576"/>
            <ac:spMk id="12" creationId="{B2DD41CD-8F47-4F56-AD12-4E2FF7696987}"/>
          </ac:spMkLst>
        </pc:spChg>
        <pc:picChg chg="mod ord">
          <ac:chgData name="Onur TURAN" userId="860fd85f2d40edd7" providerId="LiveId" clId="{F6993F4C-F2A0-4E7D-ACDC-CB703E4B1FCA}" dt="2025-01-21T02:27:00.669" v="25" actId="34807"/>
          <ac:picMkLst>
            <pc:docMk/>
            <pc:sldMk cId="3658017910" sldId="2576"/>
            <ac:picMk id="5" creationId="{39C06CB3-48F0-4A90-BCDA-2B64EC2A3EAC}"/>
          </ac:picMkLst>
        </pc:picChg>
      </pc:sldChg>
      <pc:sldChg chg="addSp modSp add del mod modTransition setBg addAnim">
        <pc:chgData name="Onur TURAN" userId="860fd85f2d40edd7" providerId="LiveId" clId="{F6993F4C-F2A0-4E7D-ACDC-CB703E4B1FCA}" dt="2025-01-21T02:33:29.342" v="89" actId="47"/>
        <pc:sldMkLst>
          <pc:docMk/>
          <pc:sldMk cId="310271662" sldId="2577"/>
        </pc:sldMkLst>
        <pc:spChg chg="mod">
          <ac:chgData name="Onur TURAN" userId="860fd85f2d40edd7" providerId="LiveId" clId="{F6993F4C-F2A0-4E7D-ACDC-CB703E4B1FCA}" dt="2025-01-21T02:27:00.669" v="25" actId="34807"/>
          <ac:spMkLst>
            <pc:docMk/>
            <pc:sldMk cId="310271662" sldId="2577"/>
            <ac:spMk id="2" creationId="{63D7C501-EBAC-5990-F14C-33B3FABA999B}"/>
          </ac:spMkLst>
        </pc:spChg>
        <pc:spChg chg="mod">
          <ac:chgData name="Onur TURAN" userId="860fd85f2d40edd7" providerId="LiveId" clId="{F6993F4C-F2A0-4E7D-ACDC-CB703E4B1FCA}" dt="2025-01-21T02:27:00.669" v="25" actId="34807"/>
          <ac:spMkLst>
            <pc:docMk/>
            <pc:sldMk cId="310271662" sldId="2577"/>
            <ac:spMk id="4" creationId="{AEAF746B-C234-68FD-F043-AF7B9BD6F67F}"/>
          </ac:spMkLst>
        </pc:spChg>
        <pc:spChg chg="add">
          <ac:chgData name="Onur TURAN" userId="860fd85f2d40edd7" providerId="LiveId" clId="{F6993F4C-F2A0-4E7D-ACDC-CB703E4B1FCA}" dt="2025-01-21T02:27:00.669" v="25" actId="34807"/>
          <ac:spMkLst>
            <pc:docMk/>
            <pc:sldMk cId="310271662" sldId="2577"/>
            <ac:spMk id="10" creationId="{E45CA849-654C-4173-AD99-B3A2528275F5}"/>
          </ac:spMkLst>
        </pc:spChg>
        <pc:spChg chg="add">
          <ac:chgData name="Onur TURAN" userId="860fd85f2d40edd7" providerId="LiveId" clId="{F6993F4C-F2A0-4E7D-ACDC-CB703E4B1FCA}" dt="2025-01-21T02:27:00.669" v="25" actId="34807"/>
          <ac:spMkLst>
            <pc:docMk/>
            <pc:sldMk cId="310271662" sldId="2577"/>
            <ac:spMk id="12" creationId="{3E23A947-2D45-4208-AE2B-64948C87A3EB}"/>
          </ac:spMkLst>
        </pc:spChg>
        <pc:spChg chg="add">
          <ac:chgData name="Onur TURAN" userId="860fd85f2d40edd7" providerId="LiveId" clId="{F6993F4C-F2A0-4E7D-ACDC-CB703E4B1FCA}" dt="2025-01-21T02:27:00.669" v="25" actId="34807"/>
          <ac:spMkLst>
            <pc:docMk/>
            <pc:sldMk cId="310271662" sldId="2577"/>
            <ac:spMk id="14" creationId="{E5BBB0F9-6A59-4D02-A9C7-A2D6516684CE}"/>
          </ac:spMkLst>
        </pc:spChg>
        <pc:picChg chg="mod">
          <ac:chgData name="Onur TURAN" userId="860fd85f2d40edd7" providerId="LiveId" clId="{F6993F4C-F2A0-4E7D-ACDC-CB703E4B1FCA}" dt="2025-01-21T02:27:00.669" v="25" actId="34807"/>
          <ac:picMkLst>
            <pc:docMk/>
            <pc:sldMk cId="310271662" sldId="2577"/>
            <ac:picMk id="5" creationId="{4A3659F9-432F-4E03-8E34-993638F88866}"/>
          </ac:picMkLst>
        </pc:picChg>
      </pc:sldChg>
      <pc:sldChg chg="addSp modSp add del mod modTransition setBg addAnim">
        <pc:chgData name="Onur TURAN" userId="860fd85f2d40edd7" providerId="LiveId" clId="{F6993F4C-F2A0-4E7D-ACDC-CB703E4B1FCA}" dt="2025-01-21T02:33:32.748" v="90" actId="47"/>
        <pc:sldMkLst>
          <pc:docMk/>
          <pc:sldMk cId="3259322387" sldId="2578"/>
        </pc:sldMkLst>
        <pc:spChg chg="mod">
          <ac:chgData name="Onur TURAN" userId="860fd85f2d40edd7" providerId="LiveId" clId="{F6993F4C-F2A0-4E7D-ACDC-CB703E4B1FCA}" dt="2025-01-21T02:27:00.669" v="25" actId="34807"/>
          <ac:spMkLst>
            <pc:docMk/>
            <pc:sldMk cId="3259322387" sldId="2578"/>
            <ac:spMk id="2" creationId="{3CAD0FBD-E128-4B66-E01F-E25753769D8A}"/>
          </ac:spMkLst>
        </pc:spChg>
        <pc:spChg chg="mod">
          <ac:chgData name="Onur TURAN" userId="860fd85f2d40edd7" providerId="LiveId" clId="{F6993F4C-F2A0-4E7D-ACDC-CB703E4B1FCA}" dt="2025-01-21T02:27:00.669" v="25" actId="34807"/>
          <ac:spMkLst>
            <pc:docMk/>
            <pc:sldMk cId="3259322387" sldId="2578"/>
            <ac:spMk id="4" creationId="{C4932733-090C-881A-610A-9258912B2246}"/>
          </ac:spMkLst>
        </pc:spChg>
        <pc:spChg chg="add">
          <ac:chgData name="Onur TURAN" userId="860fd85f2d40edd7" providerId="LiveId" clId="{F6993F4C-F2A0-4E7D-ACDC-CB703E4B1FCA}" dt="2025-01-21T02:27:00.669" v="25" actId="34807"/>
          <ac:spMkLst>
            <pc:docMk/>
            <pc:sldMk cId="3259322387" sldId="2578"/>
            <ac:spMk id="10" creationId="{4F7EBAE4-9945-4473-9E34-B2C66EA0F03D}"/>
          </ac:spMkLst>
        </pc:spChg>
        <pc:spChg chg="add">
          <ac:chgData name="Onur TURAN" userId="860fd85f2d40edd7" providerId="LiveId" clId="{F6993F4C-F2A0-4E7D-ACDC-CB703E4B1FCA}" dt="2025-01-21T02:27:00.669" v="25" actId="34807"/>
          <ac:spMkLst>
            <pc:docMk/>
            <pc:sldMk cId="3259322387" sldId="2578"/>
            <ac:spMk id="12" creationId="{70BEB1E7-2F88-40BC-B73D-42E5B6F80BFC}"/>
          </ac:spMkLst>
        </pc:spChg>
        <pc:spChg chg="add">
          <ac:chgData name="Onur TURAN" userId="860fd85f2d40edd7" providerId="LiveId" clId="{F6993F4C-F2A0-4E7D-ACDC-CB703E4B1FCA}" dt="2025-01-21T02:27:00.669" v="25" actId="34807"/>
          <ac:spMkLst>
            <pc:docMk/>
            <pc:sldMk cId="3259322387" sldId="2578"/>
            <ac:spMk id="14" creationId="{A7B99495-F43F-4D80-A44F-2CB4764EB90B}"/>
          </ac:spMkLst>
        </pc:spChg>
        <pc:picChg chg="mod ord">
          <ac:chgData name="Onur TURAN" userId="860fd85f2d40edd7" providerId="LiveId" clId="{F6993F4C-F2A0-4E7D-ACDC-CB703E4B1FCA}" dt="2025-01-21T02:27:00.669" v="25" actId="34807"/>
          <ac:picMkLst>
            <pc:docMk/>
            <pc:sldMk cId="3259322387" sldId="2578"/>
            <ac:picMk id="5" creationId="{53FACECC-8B00-4C90-90A4-397FF523BEDB}"/>
          </ac:picMkLst>
        </pc:picChg>
      </pc:sldChg>
      <pc:sldChg chg="addSp modSp add del mod modTransition setBg addAnim setClrOvrMap">
        <pc:chgData name="Onur TURAN" userId="860fd85f2d40edd7" providerId="LiveId" clId="{F6993F4C-F2A0-4E7D-ACDC-CB703E4B1FCA}" dt="2025-01-21T02:33:56.092" v="94" actId="47"/>
        <pc:sldMkLst>
          <pc:docMk/>
          <pc:sldMk cId="4164408911" sldId="2579"/>
        </pc:sldMkLst>
        <pc:spChg chg="mod">
          <ac:chgData name="Onur TURAN" userId="860fd85f2d40edd7" providerId="LiveId" clId="{F6993F4C-F2A0-4E7D-ACDC-CB703E4B1FCA}" dt="2025-01-21T02:27:00.669" v="25" actId="34807"/>
          <ac:spMkLst>
            <pc:docMk/>
            <pc:sldMk cId="4164408911" sldId="2579"/>
            <ac:spMk id="2" creationId="{1EC1FF09-A55E-5014-9676-236E805A43C3}"/>
          </ac:spMkLst>
        </pc:spChg>
        <pc:spChg chg="add">
          <ac:chgData name="Onur TURAN" userId="860fd85f2d40edd7" providerId="LiveId" clId="{F6993F4C-F2A0-4E7D-ACDC-CB703E4B1FCA}" dt="2025-01-21T02:27:00.669" v="25" actId="34807"/>
          <ac:spMkLst>
            <pc:docMk/>
            <pc:sldMk cId="4164408911" sldId="2579"/>
            <ac:spMk id="7" creationId="{66B332A4-D438-4773-A77F-5ED49A448D9D}"/>
          </ac:spMkLst>
        </pc:spChg>
        <pc:spChg chg="add">
          <ac:chgData name="Onur TURAN" userId="860fd85f2d40edd7" providerId="LiveId" clId="{F6993F4C-F2A0-4E7D-ACDC-CB703E4B1FCA}" dt="2025-01-21T02:27:00.669" v="25" actId="34807"/>
          <ac:spMkLst>
            <pc:docMk/>
            <pc:sldMk cId="4164408911" sldId="2579"/>
            <ac:spMk id="9" creationId="{DF9AD32D-FF05-44F4-BD4D-9CEE89B71EB9}"/>
          </ac:spMkLst>
        </pc:spChg>
      </pc:sldChg>
      <pc:sldChg chg="addSp modSp add del mod modTransition setBg addAnim">
        <pc:chgData name="Onur TURAN" userId="860fd85f2d40edd7" providerId="LiveId" clId="{F6993F4C-F2A0-4E7D-ACDC-CB703E4B1FCA}" dt="2025-01-21T02:33:55.089" v="93" actId="47"/>
        <pc:sldMkLst>
          <pc:docMk/>
          <pc:sldMk cId="2211137394" sldId="2580"/>
        </pc:sldMkLst>
        <pc:spChg chg="mod">
          <ac:chgData name="Onur TURAN" userId="860fd85f2d40edd7" providerId="LiveId" clId="{F6993F4C-F2A0-4E7D-ACDC-CB703E4B1FCA}" dt="2025-01-21T02:27:00.669" v="25" actId="34807"/>
          <ac:spMkLst>
            <pc:docMk/>
            <pc:sldMk cId="2211137394" sldId="2580"/>
            <ac:spMk id="2" creationId="{23C62260-B4A2-D257-11CB-7396E0BA7440}"/>
          </ac:spMkLst>
        </pc:spChg>
        <pc:spChg chg="mod">
          <ac:chgData name="Onur TURAN" userId="860fd85f2d40edd7" providerId="LiveId" clId="{F6993F4C-F2A0-4E7D-ACDC-CB703E4B1FCA}" dt="2025-01-21T02:27:00.669" v="25" actId="34807"/>
          <ac:spMkLst>
            <pc:docMk/>
            <pc:sldMk cId="2211137394" sldId="2580"/>
            <ac:spMk id="4" creationId="{E302D560-ACDE-F726-012E-0C6BCD305C8B}"/>
          </ac:spMkLst>
        </pc:spChg>
        <pc:spChg chg="add">
          <ac:chgData name="Onur TURAN" userId="860fd85f2d40edd7" providerId="LiveId" clId="{F6993F4C-F2A0-4E7D-ACDC-CB703E4B1FCA}" dt="2025-01-21T02:27:00.669" v="25" actId="34807"/>
          <ac:spMkLst>
            <pc:docMk/>
            <pc:sldMk cId="2211137394" sldId="2580"/>
            <ac:spMk id="10" creationId="{4F7EBAE4-9945-4473-9E34-B2C66EA0F03D}"/>
          </ac:spMkLst>
        </pc:spChg>
        <pc:spChg chg="add">
          <ac:chgData name="Onur TURAN" userId="860fd85f2d40edd7" providerId="LiveId" clId="{F6993F4C-F2A0-4E7D-ACDC-CB703E4B1FCA}" dt="2025-01-21T02:27:00.669" v="25" actId="34807"/>
          <ac:spMkLst>
            <pc:docMk/>
            <pc:sldMk cId="2211137394" sldId="2580"/>
            <ac:spMk id="12" creationId="{70BEB1E7-2F88-40BC-B73D-42E5B6F80BFC}"/>
          </ac:spMkLst>
        </pc:spChg>
        <pc:spChg chg="add">
          <ac:chgData name="Onur TURAN" userId="860fd85f2d40edd7" providerId="LiveId" clId="{F6993F4C-F2A0-4E7D-ACDC-CB703E4B1FCA}" dt="2025-01-21T02:27:00.669" v="25" actId="34807"/>
          <ac:spMkLst>
            <pc:docMk/>
            <pc:sldMk cId="2211137394" sldId="2580"/>
            <ac:spMk id="14" creationId="{A7B99495-F43F-4D80-A44F-2CB4764EB90B}"/>
          </ac:spMkLst>
        </pc:spChg>
        <pc:picChg chg="mod ord">
          <ac:chgData name="Onur TURAN" userId="860fd85f2d40edd7" providerId="LiveId" clId="{F6993F4C-F2A0-4E7D-ACDC-CB703E4B1FCA}" dt="2025-01-21T02:27:00.669" v="25" actId="34807"/>
          <ac:picMkLst>
            <pc:docMk/>
            <pc:sldMk cId="2211137394" sldId="2580"/>
            <ac:picMk id="5" creationId="{FE37EC88-E307-4004-AAA9-BA45AC0AABA0}"/>
          </ac:picMkLst>
        </pc:picChg>
      </pc:sldChg>
      <pc:sldChg chg="addSp modSp add del mod modTransition setBg addAnim">
        <pc:chgData name="Onur TURAN" userId="860fd85f2d40edd7" providerId="LiveId" clId="{F6993F4C-F2A0-4E7D-ACDC-CB703E4B1FCA}" dt="2025-01-21T02:33:54.286" v="92" actId="47"/>
        <pc:sldMkLst>
          <pc:docMk/>
          <pc:sldMk cId="2956253078" sldId="2581"/>
        </pc:sldMkLst>
        <pc:spChg chg="mod">
          <ac:chgData name="Onur TURAN" userId="860fd85f2d40edd7" providerId="LiveId" clId="{F6993F4C-F2A0-4E7D-ACDC-CB703E4B1FCA}" dt="2025-01-21T02:27:00.669" v="25" actId="34807"/>
          <ac:spMkLst>
            <pc:docMk/>
            <pc:sldMk cId="2956253078" sldId="2581"/>
            <ac:spMk id="2" creationId="{6B8DD95F-5BAB-C6BC-CD60-5403BC5FB6B9}"/>
          </ac:spMkLst>
        </pc:spChg>
        <pc:spChg chg="mod">
          <ac:chgData name="Onur TURAN" userId="860fd85f2d40edd7" providerId="LiveId" clId="{F6993F4C-F2A0-4E7D-ACDC-CB703E4B1FCA}" dt="2025-01-21T02:27:00.669" v="25" actId="34807"/>
          <ac:spMkLst>
            <pc:docMk/>
            <pc:sldMk cId="2956253078" sldId="2581"/>
            <ac:spMk id="4" creationId="{CC5237EA-B1D1-9DC0-41DB-954F4740FD34}"/>
          </ac:spMkLst>
        </pc:spChg>
        <pc:spChg chg="add">
          <ac:chgData name="Onur TURAN" userId="860fd85f2d40edd7" providerId="LiveId" clId="{F6993F4C-F2A0-4E7D-ACDC-CB703E4B1FCA}" dt="2025-01-21T02:27:00.669" v="25" actId="34807"/>
          <ac:spMkLst>
            <pc:docMk/>
            <pc:sldMk cId="2956253078" sldId="2581"/>
            <ac:spMk id="10" creationId="{637B2035-1FCB-439A-B421-095E136C7E07}"/>
          </ac:spMkLst>
        </pc:spChg>
        <pc:spChg chg="add">
          <ac:chgData name="Onur TURAN" userId="860fd85f2d40edd7" providerId="LiveId" clId="{F6993F4C-F2A0-4E7D-ACDC-CB703E4B1FCA}" dt="2025-01-21T02:27:00.669" v="25" actId="34807"/>
          <ac:spMkLst>
            <pc:docMk/>
            <pc:sldMk cId="2956253078" sldId="2581"/>
            <ac:spMk id="12" creationId="{676D6CDF-C512-4739-B158-55EE955EFA39}"/>
          </ac:spMkLst>
        </pc:spChg>
        <pc:picChg chg="mod">
          <ac:chgData name="Onur TURAN" userId="860fd85f2d40edd7" providerId="LiveId" clId="{F6993F4C-F2A0-4E7D-ACDC-CB703E4B1FCA}" dt="2025-01-21T02:27:00.669" v="25" actId="34807"/>
          <ac:picMkLst>
            <pc:docMk/>
            <pc:sldMk cId="2956253078" sldId="2581"/>
            <ac:picMk id="5" creationId="{395CFAEF-F822-491C-B694-C1C9BC8F2F65}"/>
          </ac:picMkLst>
        </pc:picChg>
      </pc:sldChg>
      <pc:sldChg chg="addSp modSp add del mod modTransition setBg addAnim">
        <pc:chgData name="Onur TURAN" userId="860fd85f2d40edd7" providerId="LiveId" clId="{F6993F4C-F2A0-4E7D-ACDC-CB703E4B1FCA}" dt="2025-01-21T02:33:52.532" v="91" actId="47"/>
        <pc:sldMkLst>
          <pc:docMk/>
          <pc:sldMk cId="2571532628" sldId="2582"/>
        </pc:sldMkLst>
        <pc:spChg chg="mod">
          <ac:chgData name="Onur TURAN" userId="860fd85f2d40edd7" providerId="LiveId" clId="{F6993F4C-F2A0-4E7D-ACDC-CB703E4B1FCA}" dt="2025-01-21T02:27:00.669" v="25" actId="34807"/>
          <ac:spMkLst>
            <pc:docMk/>
            <pc:sldMk cId="2571532628" sldId="2582"/>
            <ac:spMk id="2" creationId="{26D3D76A-255D-B711-FF15-3EB36EED26D3}"/>
          </ac:spMkLst>
        </pc:spChg>
        <pc:spChg chg="mod">
          <ac:chgData name="Onur TURAN" userId="860fd85f2d40edd7" providerId="LiveId" clId="{F6993F4C-F2A0-4E7D-ACDC-CB703E4B1FCA}" dt="2025-01-21T02:27:00.669" v="25" actId="34807"/>
          <ac:spMkLst>
            <pc:docMk/>
            <pc:sldMk cId="2571532628" sldId="2582"/>
            <ac:spMk id="4" creationId="{EB3C5AB4-74AC-8B32-7202-10A1DCC2DEA2}"/>
          </ac:spMkLst>
        </pc:spChg>
        <pc:spChg chg="add">
          <ac:chgData name="Onur TURAN" userId="860fd85f2d40edd7" providerId="LiveId" clId="{F6993F4C-F2A0-4E7D-ACDC-CB703E4B1FCA}" dt="2025-01-21T02:27:00.669" v="25" actId="34807"/>
          <ac:spMkLst>
            <pc:docMk/>
            <pc:sldMk cId="2571532628" sldId="2582"/>
            <ac:spMk id="10" creationId="{637B2035-1FCB-439A-B421-095E136C7E07}"/>
          </ac:spMkLst>
        </pc:spChg>
        <pc:spChg chg="add">
          <ac:chgData name="Onur TURAN" userId="860fd85f2d40edd7" providerId="LiveId" clId="{F6993F4C-F2A0-4E7D-ACDC-CB703E4B1FCA}" dt="2025-01-21T02:27:00.669" v="25" actId="34807"/>
          <ac:spMkLst>
            <pc:docMk/>
            <pc:sldMk cId="2571532628" sldId="2582"/>
            <ac:spMk id="12" creationId="{676D6CDF-C512-4739-B158-55EE955EFA39}"/>
          </ac:spMkLst>
        </pc:spChg>
        <pc:picChg chg="mod">
          <ac:chgData name="Onur TURAN" userId="860fd85f2d40edd7" providerId="LiveId" clId="{F6993F4C-F2A0-4E7D-ACDC-CB703E4B1FCA}" dt="2025-01-21T02:27:00.669" v="25" actId="34807"/>
          <ac:picMkLst>
            <pc:docMk/>
            <pc:sldMk cId="2571532628" sldId="2582"/>
            <ac:picMk id="5" creationId="{A332C126-D0CA-4D2D-BF38-885952E053CC}"/>
          </ac:picMkLst>
        </pc:picChg>
      </pc:sldChg>
      <pc:sldChg chg="addSp modSp add mod modTransition setBg addAnim setClrOvrMap">
        <pc:chgData name="Onur TURAN" userId="860fd85f2d40edd7" providerId="LiveId" clId="{F6993F4C-F2A0-4E7D-ACDC-CB703E4B1FCA}" dt="2025-01-21T02:27:00.688" v="49"/>
        <pc:sldMkLst>
          <pc:docMk/>
          <pc:sldMk cId="2871355652" sldId="2583"/>
        </pc:sldMkLst>
        <pc:spChg chg="mod">
          <ac:chgData name="Onur TURAN" userId="860fd85f2d40edd7" providerId="LiveId" clId="{F6993F4C-F2A0-4E7D-ACDC-CB703E4B1FCA}" dt="2025-01-21T02:27:00.669" v="25" actId="34807"/>
          <ac:spMkLst>
            <pc:docMk/>
            <pc:sldMk cId="2871355652" sldId="2583"/>
            <ac:spMk id="2" creationId="{C0063851-D78D-BC7B-2B51-BD10750E0898}"/>
          </ac:spMkLst>
        </pc:spChg>
        <pc:spChg chg="add">
          <ac:chgData name="Onur TURAN" userId="860fd85f2d40edd7" providerId="LiveId" clId="{F6993F4C-F2A0-4E7D-ACDC-CB703E4B1FCA}" dt="2025-01-21T02:27:00.669" v="25" actId="34807"/>
          <ac:spMkLst>
            <pc:docMk/>
            <pc:sldMk cId="2871355652" sldId="2583"/>
            <ac:spMk id="7" creationId="{66B332A4-D438-4773-A77F-5ED49A448D9D}"/>
          </ac:spMkLst>
        </pc:spChg>
        <pc:spChg chg="add">
          <ac:chgData name="Onur TURAN" userId="860fd85f2d40edd7" providerId="LiveId" clId="{F6993F4C-F2A0-4E7D-ACDC-CB703E4B1FCA}" dt="2025-01-21T02:27:00.669" v="25" actId="34807"/>
          <ac:spMkLst>
            <pc:docMk/>
            <pc:sldMk cId="2871355652" sldId="2583"/>
            <ac:spMk id="9" creationId="{DF9AD32D-FF05-44F4-BD4D-9CEE89B71EB9}"/>
          </ac:spMkLst>
        </pc:spChg>
      </pc:sldChg>
      <pc:sldChg chg="addSp delSp modSp add mod modTransition setBg addAnim delAnim modAnim">
        <pc:chgData name="Onur TURAN" userId="860fd85f2d40edd7" providerId="LiveId" clId="{F6993F4C-F2A0-4E7D-ACDC-CB703E4B1FCA}" dt="2025-01-21T07:59:15.344" v="844" actId="14100"/>
        <pc:sldMkLst>
          <pc:docMk/>
          <pc:sldMk cId="3369768436" sldId="2584"/>
        </pc:sldMkLst>
        <pc:spChg chg="mod">
          <ac:chgData name="Onur TURAN" userId="860fd85f2d40edd7" providerId="LiveId" clId="{F6993F4C-F2A0-4E7D-ACDC-CB703E4B1FCA}" dt="2025-01-21T07:48:30.076" v="685" actId="1076"/>
          <ac:spMkLst>
            <pc:docMk/>
            <pc:sldMk cId="3369768436" sldId="2584"/>
            <ac:spMk id="2" creationId="{EA775826-70EC-91A5-96F9-64BFDE212498}"/>
          </ac:spMkLst>
        </pc:spChg>
        <pc:spChg chg="del mod">
          <ac:chgData name="Onur TURAN" userId="860fd85f2d40edd7" providerId="LiveId" clId="{F6993F4C-F2A0-4E7D-ACDC-CB703E4B1FCA}" dt="2025-01-21T07:46:24.764" v="680" actId="478"/>
          <ac:spMkLst>
            <pc:docMk/>
            <pc:sldMk cId="3369768436" sldId="2584"/>
            <ac:spMk id="4" creationId="{45AB3F3B-7386-4E19-8A19-2BA3A66E6FD1}"/>
          </ac:spMkLst>
        </pc:spChg>
        <pc:spChg chg="add del mod">
          <ac:chgData name="Onur TURAN" userId="860fd85f2d40edd7" providerId="LiveId" clId="{F6993F4C-F2A0-4E7D-ACDC-CB703E4B1FCA}" dt="2025-01-21T07:47:58" v="682" actId="478"/>
          <ac:spMkLst>
            <pc:docMk/>
            <pc:sldMk cId="3369768436" sldId="2584"/>
            <ac:spMk id="6" creationId="{004282E3-5D3F-9B4F-CF39-426AA76B6935}"/>
          </ac:spMkLst>
        </pc:spChg>
        <pc:spChg chg="add mod">
          <ac:chgData name="Onur TURAN" userId="860fd85f2d40edd7" providerId="LiveId" clId="{F6993F4C-F2A0-4E7D-ACDC-CB703E4B1FCA}" dt="2025-01-21T07:59:15.344" v="844" actId="14100"/>
          <ac:spMkLst>
            <pc:docMk/>
            <pc:sldMk cId="3369768436" sldId="2584"/>
            <ac:spMk id="7" creationId="{0DC3E08A-E2B8-04AB-85FA-81555EFD5790}"/>
          </ac:spMkLst>
        </pc:spChg>
        <pc:spChg chg="add mod">
          <ac:chgData name="Onur TURAN" userId="860fd85f2d40edd7" providerId="LiveId" clId="{F6993F4C-F2A0-4E7D-ACDC-CB703E4B1FCA}" dt="2025-01-21T07:50:47.342" v="716" actId="20577"/>
          <ac:spMkLst>
            <pc:docMk/>
            <pc:sldMk cId="3369768436" sldId="2584"/>
            <ac:spMk id="8" creationId="{88630CB8-E1C1-DF13-762D-39E4B8F086FA}"/>
          </ac:spMkLst>
        </pc:spChg>
        <pc:spChg chg="add mod">
          <ac:chgData name="Onur TURAN" userId="860fd85f2d40edd7" providerId="LiveId" clId="{F6993F4C-F2A0-4E7D-ACDC-CB703E4B1FCA}" dt="2025-01-21T07:50:52.689" v="719" actId="20577"/>
          <ac:spMkLst>
            <pc:docMk/>
            <pc:sldMk cId="3369768436" sldId="2584"/>
            <ac:spMk id="9" creationId="{5A0874BA-E4DC-2F4C-E69E-C5CE25DDB726}"/>
          </ac:spMkLst>
        </pc:spChg>
        <pc:spChg chg="add">
          <ac:chgData name="Onur TURAN" userId="860fd85f2d40edd7" providerId="LiveId" clId="{F6993F4C-F2A0-4E7D-ACDC-CB703E4B1FCA}" dt="2025-01-21T02:27:00.669" v="25" actId="34807"/>
          <ac:spMkLst>
            <pc:docMk/>
            <pc:sldMk cId="3369768436" sldId="2584"/>
            <ac:spMk id="10" creationId="{9F7D5CDA-D291-4307-BF55-1381FED29634}"/>
          </ac:spMkLst>
        </pc:spChg>
        <pc:spChg chg="add mod">
          <ac:chgData name="Onur TURAN" userId="860fd85f2d40edd7" providerId="LiveId" clId="{F6993F4C-F2A0-4E7D-ACDC-CB703E4B1FCA}" dt="2025-01-21T07:52:18.142" v="777" actId="1076"/>
          <ac:spMkLst>
            <pc:docMk/>
            <pc:sldMk cId="3369768436" sldId="2584"/>
            <ac:spMk id="11" creationId="{15EC410E-A9C1-FA66-1189-2AE1A07D64D0}"/>
          </ac:spMkLst>
        </pc:spChg>
        <pc:spChg chg="add mod">
          <ac:chgData name="Onur TURAN" userId="860fd85f2d40edd7" providerId="LiveId" clId="{F6993F4C-F2A0-4E7D-ACDC-CB703E4B1FCA}" dt="2025-01-21T07:52:12.742" v="776" actId="1076"/>
          <ac:spMkLst>
            <pc:docMk/>
            <pc:sldMk cId="3369768436" sldId="2584"/>
            <ac:spMk id="12" creationId="{2D8A1C0E-C672-94D7-AF47-AE8A3832C028}"/>
          </ac:spMkLst>
        </pc:spChg>
        <pc:spChg chg="add mod">
          <ac:chgData name="Onur TURAN" userId="860fd85f2d40edd7" providerId="LiveId" clId="{F6993F4C-F2A0-4E7D-ACDC-CB703E4B1FCA}" dt="2025-01-21T07:50:17.663" v="702" actId="14100"/>
          <ac:spMkLst>
            <pc:docMk/>
            <pc:sldMk cId="3369768436" sldId="2584"/>
            <ac:spMk id="13" creationId="{0397B401-9EF7-9036-CA4C-171FFB033659}"/>
          </ac:spMkLst>
        </pc:spChg>
        <pc:spChg chg="add mod">
          <ac:chgData name="Onur TURAN" userId="860fd85f2d40edd7" providerId="LiveId" clId="{F6993F4C-F2A0-4E7D-ACDC-CB703E4B1FCA}" dt="2025-01-21T07:53:12.602" v="820" actId="403"/>
          <ac:spMkLst>
            <pc:docMk/>
            <pc:sldMk cId="3369768436" sldId="2584"/>
            <ac:spMk id="14" creationId="{C61194BE-EAD2-A951-E974-EDEFAF7A1962}"/>
          </ac:spMkLst>
        </pc:spChg>
        <pc:spChg chg="add mod">
          <ac:chgData name="Onur TURAN" userId="860fd85f2d40edd7" providerId="LiveId" clId="{F6993F4C-F2A0-4E7D-ACDC-CB703E4B1FCA}" dt="2025-01-21T07:53:06.948" v="819" actId="403"/>
          <ac:spMkLst>
            <pc:docMk/>
            <pc:sldMk cId="3369768436" sldId="2584"/>
            <ac:spMk id="15" creationId="{46D6640D-0040-3604-E202-DAB57E91DD8D}"/>
          </ac:spMkLst>
        </pc:spChg>
        <pc:spChg chg="add mod">
          <ac:chgData name="Onur TURAN" userId="860fd85f2d40edd7" providerId="LiveId" clId="{F6993F4C-F2A0-4E7D-ACDC-CB703E4B1FCA}" dt="2025-01-21T07:52:08.047" v="775" actId="1076"/>
          <ac:spMkLst>
            <pc:docMk/>
            <pc:sldMk cId="3369768436" sldId="2584"/>
            <ac:spMk id="16" creationId="{A4E3550A-74E4-80E7-7E2A-3D1F7FBAA14B}"/>
          </ac:spMkLst>
        </pc:spChg>
        <pc:picChg chg="del mod ord">
          <ac:chgData name="Onur TURAN" userId="860fd85f2d40edd7" providerId="LiveId" clId="{F6993F4C-F2A0-4E7D-ACDC-CB703E4B1FCA}" dt="2025-01-21T07:47:54.775" v="681" actId="478"/>
          <ac:picMkLst>
            <pc:docMk/>
            <pc:sldMk cId="3369768436" sldId="2584"/>
            <ac:picMk id="5" creationId="{F57D2EDC-28EA-40AB-9039-40B4ACCE47D0}"/>
          </ac:picMkLst>
        </pc:picChg>
      </pc:sldChg>
      <pc:sldChg chg="addSp modSp add del mod modTransition setBg addAnim">
        <pc:chgData name="Onur TURAN" userId="860fd85f2d40edd7" providerId="LiveId" clId="{F6993F4C-F2A0-4E7D-ACDC-CB703E4B1FCA}" dt="2025-01-21T07:53:37.209" v="822" actId="47"/>
        <pc:sldMkLst>
          <pc:docMk/>
          <pc:sldMk cId="3496697702" sldId="2585"/>
        </pc:sldMkLst>
        <pc:spChg chg="mod">
          <ac:chgData name="Onur TURAN" userId="860fd85f2d40edd7" providerId="LiveId" clId="{F6993F4C-F2A0-4E7D-ACDC-CB703E4B1FCA}" dt="2025-01-21T02:27:00.669" v="25" actId="34807"/>
          <ac:spMkLst>
            <pc:docMk/>
            <pc:sldMk cId="3496697702" sldId="2585"/>
            <ac:spMk id="2" creationId="{4F5A1680-3A66-EC6B-7209-3E02237839ED}"/>
          </ac:spMkLst>
        </pc:spChg>
        <pc:spChg chg="mod">
          <ac:chgData name="Onur TURAN" userId="860fd85f2d40edd7" providerId="LiveId" clId="{F6993F4C-F2A0-4E7D-ACDC-CB703E4B1FCA}" dt="2025-01-21T02:27:00.669" v="25" actId="34807"/>
          <ac:spMkLst>
            <pc:docMk/>
            <pc:sldMk cId="3496697702" sldId="2585"/>
            <ac:spMk id="4" creationId="{E24525CA-2830-F065-2C12-3197A49FD25F}"/>
          </ac:spMkLst>
        </pc:spChg>
        <pc:spChg chg="add">
          <ac:chgData name="Onur TURAN" userId="860fd85f2d40edd7" providerId="LiveId" clId="{F6993F4C-F2A0-4E7D-ACDC-CB703E4B1FCA}" dt="2025-01-21T02:27:00.669" v="25" actId="34807"/>
          <ac:spMkLst>
            <pc:docMk/>
            <pc:sldMk cId="3496697702" sldId="2585"/>
            <ac:spMk id="10" creationId="{84ECDE7A-6944-466D-8FFE-149A29BA6BAE}"/>
          </ac:spMkLst>
        </pc:spChg>
        <pc:spChg chg="add">
          <ac:chgData name="Onur TURAN" userId="860fd85f2d40edd7" providerId="LiveId" clId="{F6993F4C-F2A0-4E7D-ACDC-CB703E4B1FCA}" dt="2025-01-21T02:27:00.669" v="25" actId="34807"/>
          <ac:spMkLst>
            <pc:docMk/>
            <pc:sldMk cId="3496697702" sldId="2585"/>
            <ac:spMk id="12" creationId="{B3420082-9415-44EC-802E-C77D71D59C57}"/>
          </ac:spMkLst>
        </pc:spChg>
        <pc:spChg chg="add">
          <ac:chgData name="Onur TURAN" userId="860fd85f2d40edd7" providerId="LiveId" clId="{F6993F4C-F2A0-4E7D-ACDC-CB703E4B1FCA}" dt="2025-01-21T02:27:00.669" v="25" actId="34807"/>
          <ac:spMkLst>
            <pc:docMk/>
            <pc:sldMk cId="3496697702" sldId="2585"/>
            <ac:spMk id="14" creationId="{55A52C45-1FCB-4636-A80F-2849B8226C01}"/>
          </ac:spMkLst>
        </pc:spChg>
        <pc:spChg chg="add">
          <ac:chgData name="Onur TURAN" userId="860fd85f2d40edd7" providerId="LiveId" clId="{F6993F4C-F2A0-4E7D-ACDC-CB703E4B1FCA}" dt="2025-01-21T02:27:00.669" v="25" actId="34807"/>
          <ac:spMkLst>
            <pc:docMk/>
            <pc:sldMk cId="3496697702" sldId="2585"/>
            <ac:spMk id="16" creationId="{768EB4DD-3704-43AD-92B3-C4E0C6EA92CB}"/>
          </ac:spMkLst>
        </pc:spChg>
        <pc:picChg chg="mod">
          <ac:chgData name="Onur TURAN" userId="860fd85f2d40edd7" providerId="LiveId" clId="{F6993F4C-F2A0-4E7D-ACDC-CB703E4B1FCA}" dt="2025-01-21T02:27:00.669" v="25" actId="34807"/>
          <ac:picMkLst>
            <pc:docMk/>
            <pc:sldMk cId="3496697702" sldId="2585"/>
            <ac:picMk id="5" creationId="{B30B4E41-16B9-4574-BCB6-032F895F4103}"/>
          </ac:picMkLst>
        </pc:picChg>
      </pc:sldChg>
      <pc:sldChg chg="addSp modSp add del mod modTransition setBg addAnim">
        <pc:chgData name="Onur TURAN" userId="860fd85f2d40edd7" providerId="LiveId" clId="{F6993F4C-F2A0-4E7D-ACDC-CB703E4B1FCA}" dt="2025-01-21T07:53:39.212" v="823" actId="47"/>
        <pc:sldMkLst>
          <pc:docMk/>
          <pc:sldMk cId="931634270" sldId="2586"/>
        </pc:sldMkLst>
        <pc:spChg chg="mod ord">
          <ac:chgData name="Onur TURAN" userId="860fd85f2d40edd7" providerId="LiveId" clId="{F6993F4C-F2A0-4E7D-ACDC-CB703E4B1FCA}" dt="2025-01-21T02:27:00.669" v="25" actId="34807"/>
          <ac:spMkLst>
            <pc:docMk/>
            <pc:sldMk cId="931634270" sldId="2586"/>
            <ac:spMk id="2" creationId="{80F6B2B4-E113-A524-5415-582971591E35}"/>
          </ac:spMkLst>
        </pc:spChg>
        <pc:spChg chg="mod">
          <ac:chgData name="Onur TURAN" userId="860fd85f2d40edd7" providerId="LiveId" clId="{F6993F4C-F2A0-4E7D-ACDC-CB703E4B1FCA}" dt="2025-01-21T02:27:00.669" v="25" actId="34807"/>
          <ac:spMkLst>
            <pc:docMk/>
            <pc:sldMk cId="931634270" sldId="2586"/>
            <ac:spMk id="4" creationId="{05696B8D-D252-621D-3FAC-3D50C2078D8D}"/>
          </ac:spMkLst>
        </pc:spChg>
        <pc:spChg chg="add">
          <ac:chgData name="Onur TURAN" userId="860fd85f2d40edd7" providerId="LiveId" clId="{F6993F4C-F2A0-4E7D-ACDC-CB703E4B1FCA}" dt="2025-01-21T02:27:00.669" v="25" actId="34807"/>
          <ac:spMkLst>
            <pc:docMk/>
            <pc:sldMk cId="931634270" sldId="2586"/>
            <ac:spMk id="10" creationId="{5A0118C5-4F8D-4CF4-BADD-53FEACC6C42A}"/>
          </ac:spMkLst>
        </pc:spChg>
        <pc:spChg chg="add">
          <ac:chgData name="Onur TURAN" userId="860fd85f2d40edd7" providerId="LiveId" clId="{F6993F4C-F2A0-4E7D-ACDC-CB703E4B1FCA}" dt="2025-01-21T02:27:00.669" v="25" actId="34807"/>
          <ac:spMkLst>
            <pc:docMk/>
            <pc:sldMk cId="931634270" sldId="2586"/>
            <ac:spMk id="16" creationId="{CAEBFCD5-5356-4326-8D39-8235A46CD7B2}"/>
          </ac:spMkLst>
        </pc:spChg>
        <pc:grpChg chg="add">
          <ac:chgData name="Onur TURAN" userId="860fd85f2d40edd7" providerId="LiveId" clId="{F6993F4C-F2A0-4E7D-ACDC-CB703E4B1FCA}" dt="2025-01-21T02:27:00.669" v="25" actId="34807"/>
          <ac:grpSpMkLst>
            <pc:docMk/>
            <pc:sldMk cId="931634270" sldId="2586"/>
            <ac:grpSpMk id="12" creationId="{89C6B508-0B2C-4D80-99F6-BC8C9C69341A}"/>
          </ac:grpSpMkLst>
        </pc:grpChg>
        <pc:grpChg chg="add">
          <ac:chgData name="Onur TURAN" userId="860fd85f2d40edd7" providerId="LiveId" clId="{F6993F4C-F2A0-4E7D-ACDC-CB703E4B1FCA}" dt="2025-01-21T02:27:00.669" v="25" actId="34807"/>
          <ac:grpSpMkLst>
            <pc:docMk/>
            <pc:sldMk cId="931634270" sldId="2586"/>
            <ac:grpSpMk id="18" creationId="{6B67BE95-96EF-433C-9F29-B0732AA6B6AC}"/>
          </ac:grpSpMkLst>
        </pc:grpChg>
        <pc:grpChg chg="add">
          <ac:chgData name="Onur TURAN" userId="860fd85f2d40edd7" providerId="LiveId" clId="{F6993F4C-F2A0-4E7D-ACDC-CB703E4B1FCA}" dt="2025-01-21T02:27:00.669" v="25" actId="34807"/>
          <ac:grpSpMkLst>
            <pc:docMk/>
            <pc:sldMk cId="931634270" sldId="2586"/>
            <ac:grpSpMk id="22" creationId="{D6E8B984-55B9-4A62-A043-997D00F0AE09}"/>
          </ac:grpSpMkLst>
        </pc:grpChg>
        <pc:grpChg chg="add">
          <ac:chgData name="Onur TURAN" userId="860fd85f2d40edd7" providerId="LiveId" clId="{F6993F4C-F2A0-4E7D-ACDC-CB703E4B1FCA}" dt="2025-01-21T02:27:00.669" v="25" actId="34807"/>
          <ac:grpSpMkLst>
            <pc:docMk/>
            <pc:sldMk cId="931634270" sldId="2586"/>
            <ac:grpSpMk id="37" creationId="{DDFA5A3F-B050-4826-ACB4-F634DD12C7BC}"/>
          </ac:grpSpMkLst>
        </pc:grpChg>
        <pc:picChg chg="mod">
          <ac:chgData name="Onur TURAN" userId="860fd85f2d40edd7" providerId="LiveId" clId="{F6993F4C-F2A0-4E7D-ACDC-CB703E4B1FCA}" dt="2025-01-21T02:27:00.669" v="25" actId="34807"/>
          <ac:picMkLst>
            <pc:docMk/>
            <pc:sldMk cId="931634270" sldId="2586"/>
            <ac:picMk id="5" creationId="{AA9DAD3E-00B6-4048-9168-DCB4B26BCAF0}"/>
          </ac:picMkLst>
        </pc:picChg>
      </pc:sldChg>
      <pc:sldChg chg="addSp delSp modSp add del mod modTransition setBg">
        <pc:chgData name="Onur TURAN" userId="860fd85f2d40edd7" providerId="LiveId" clId="{F6993F4C-F2A0-4E7D-ACDC-CB703E4B1FCA}" dt="2025-01-21T07:54:03.058" v="827" actId="47"/>
        <pc:sldMkLst>
          <pc:docMk/>
          <pc:sldMk cId="1627650829" sldId="2587"/>
        </pc:sldMkLst>
        <pc:spChg chg="mod">
          <ac:chgData name="Onur TURAN" userId="860fd85f2d40edd7" providerId="LiveId" clId="{F6993F4C-F2A0-4E7D-ACDC-CB703E4B1FCA}" dt="2025-01-21T02:27:00.669" v="25" actId="34807"/>
          <ac:spMkLst>
            <pc:docMk/>
            <pc:sldMk cId="1627650829" sldId="2587"/>
            <ac:spMk id="2" creationId="{A6307372-670A-E967-8540-FE1892A86AEC}"/>
          </ac:spMkLst>
        </pc:spChg>
        <pc:spChg chg="del">
          <ac:chgData name="Onur TURAN" userId="860fd85f2d40edd7" providerId="LiveId" clId="{F6993F4C-F2A0-4E7D-ACDC-CB703E4B1FCA}" dt="2025-01-21T02:27:00.669" v="25" actId="34807"/>
          <ac:spMkLst>
            <pc:docMk/>
            <pc:sldMk cId="1627650829" sldId="2587"/>
            <ac:spMk id="3" creationId="{C16B2080-6A33-0F0D-09D8-70487901258C}"/>
          </ac:spMkLst>
        </pc:spChg>
        <pc:spChg chg="add">
          <ac:chgData name="Onur TURAN" userId="860fd85f2d40edd7" providerId="LiveId" clId="{F6993F4C-F2A0-4E7D-ACDC-CB703E4B1FCA}" dt="2025-01-21T02:27:00.669" v="25" actId="34807"/>
          <ac:spMkLst>
            <pc:docMk/>
            <pc:sldMk cId="1627650829" sldId="2587"/>
            <ac:spMk id="8" creationId="{B6CDA21F-E7AF-4C75-8395-33F58D5B0E45}"/>
          </ac:spMkLst>
        </pc:spChg>
        <pc:spChg chg="add">
          <ac:chgData name="Onur TURAN" userId="860fd85f2d40edd7" providerId="LiveId" clId="{F6993F4C-F2A0-4E7D-ACDC-CB703E4B1FCA}" dt="2025-01-21T02:27:00.669" v="25" actId="34807"/>
          <ac:spMkLst>
            <pc:docMk/>
            <pc:sldMk cId="1627650829" sldId="2587"/>
            <ac:spMk id="15" creationId="{D5B0017B-2ECA-49AF-B397-DC140825DF8D}"/>
          </ac:spMkLst>
        </pc:spChg>
        <pc:grpChg chg="add">
          <ac:chgData name="Onur TURAN" userId="860fd85f2d40edd7" providerId="LiveId" clId="{F6993F4C-F2A0-4E7D-ACDC-CB703E4B1FCA}" dt="2025-01-21T02:27:00.669" v="25" actId="34807"/>
          <ac:grpSpMkLst>
            <pc:docMk/>
            <pc:sldMk cId="1627650829" sldId="2587"/>
            <ac:grpSpMk id="10" creationId="{AE1C45F0-260A-458C-96ED-C1F6D2151219}"/>
          </ac:grpSpMkLst>
        </pc:grpChg>
        <pc:graphicFrameChg chg="add">
          <ac:chgData name="Onur TURAN" userId="860fd85f2d40edd7" providerId="LiveId" clId="{F6993F4C-F2A0-4E7D-ACDC-CB703E4B1FCA}" dt="2025-01-21T02:27:00.669" v="25" actId="34807"/>
          <ac:graphicFrameMkLst>
            <pc:docMk/>
            <pc:sldMk cId="1627650829" sldId="2587"/>
            <ac:graphicFrameMk id="18" creationId="{9BF632FD-B4D1-4C5F-7C9F-7F221659B0A4}"/>
          </ac:graphicFrameMkLst>
        </pc:graphicFrameChg>
        <pc:cxnChg chg="add">
          <ac:chgData name="Onur TURAN" userId="860fd85f2d40edd7" providerId="LiveId" clId="{F6993F4C-F2A0-4E7D-ACDC-CB703E4B1FCA}" dt="2025-01-21T02:27:00.669" v="25" actId="34807"/>
          <ac:cxnSpMkLst>
            <pc:docMk/>
            <pc:sldMk cId="1627650829" sldId="2587"/>
            <ac:cxnSpMk id="17" creationId="{6CF1BAF6-AD41-4082-B212-8A1F9A2E8779}"/>
          </ac:cxnSpMkLst>
        </pc:cxnChg>
      </pc:sldChg>
      <pc:sldChg chg="addSp delSp add del mod setBg delDesignElem">
        <pc:chgData name="Onur TURAN" userId="860fd85f2d40edd7" providerId="LiveId" clId="{F6993F4C-F2A0-4E7D-ACDC-CB703E4B1FCA}" dt="2025-01-21T02:40:53.850" v="129"/>
        <pc:sldMkLst>
          <pc:docMk/>
          <pc:sldMk cId="921097543" sldId="2588"/>
        </pc:sldMkLst>
        <pc:spChg chg="add del">
          <ac:chgData name="Onur TURAN" userId="860fd85f2d40edd7" providerId="LiveId" clId="{F6993F4C-F2A0-4E7D-ACDC-CB703E4B1FCA}" dt="2025-01-21T02:40:53.850" v="129"/>
          <ac:spMkLst>
            <pc:docMk/>
            <pc:sldMk cId="921097543" sldId="2588"/>
            <ac:spMk id="19" creationId="{BBA6F104-A6D3-A79A-A881-782F795CE24C}"/>
          </ac:spMkLst>
        </pc:spChg>
        <pc:picChg chg="add del">
          <ac:chgData name="Onur TURAN" userId="860fd85f2d40edd7" providerId="LiveId" clId="{F6993F4C-F2A0-4E7D-ACDC-CB703E4B1FCA}" dt="2025-01-21T02:40:53.340" v="128" actId="478"/>
          <ac:picMkLst>
            <pc:docMk/>
            <pc:sldMk cId="921097543" sldId="2588"/>
            <ac:picMk id="11" creationId="{875AB3C7-DEE9-5ABB-0129-FE8E0108FB07}"/>
          </ac:picMkLst>
        </pc:picChg>
      </pc:sldChg>
      <pc:sldChg chg="addSp delSp modSp add del mod setBg delDesignElem">
        <pc:chgData name="Onur TURAN" userId="860fd85f2d40edd7" providerId="LiveId" clId="{F6993F4C-F2A0-4E7D-ACDC-CB703E4B1FCA}" dt="2025-01-21T02:43:38.641" v="164" actId="47"/>
        <pc:sldMkLst>
          <pc:docMk/>
          <pc:sldMk cId="1065873339" sldId="2588"/>
        </pc:sldMkLst>
        <pc:spChg chg="del">
          <ac:chgData name="Onur TURAN" userId="860fd85f2d40edd7" providerId="LiveId" clId="{F6993F4C-F2A0-4E7D-ACDC-CB703E4B1FCA}" dt="2025-01-21T02:40:58.029" v="134"/>
          <ac:spMkLst>
            <pc:docMk/>
            <pc:sldMk cId="1065873339" sldId="2588"/>
            <ac:spMk id="19" creationId="{8EFB7583-291F-FDA0-9D2B-C95628CD917E}"/>
          </ac:spMkLst>
        </pc:spChg>
        <pc:picChg chg="add del mod modCrop">
          <ac:chgData name="Onur TURAN" userId="860fd85f2d40edd7" providerId="LiveId" clId="{F6993F4C-F2A0-4E7D-ACDC-CB703E4B1FCA}" dt="2025-01-21T02:43:25.776" v="159" actId="21"/>
          <ac:picMkLst>
            <pc:docMk/>
            <pc:sldMk cId="1065873339" sldId="2588"/>
            <ac:picMk id="4" creationId="{BE112187-829C-624E-F317-ACA57051ADED}"/>
          </ac:picMkLst>
        </pc:picChg>
        <pc:picChg chg="del">
          <ac:chgData name="Onur TURAN" userId="860fd85f2d40edd7" providerId="LiveId" clId="{F6993F4C-F2A0-4E7D-ACDC-CB703E4B1FCA}" dt="2025-01-21T02:41:26.295" v="136" actId="478"/>
          <ac:picMkLst>
            <pc:docMk/>
            <pc:sldMk cId="1065873339" sldId="2588"/>
            <ac:picMk id="11" creationId="{4A415655-F841-B76B-0DEA-A49845457105}"/>
          </ac:picMkLst>
        </pc:picChg>
      </pc:sldChg>
      <pc:sldChg chg="addSp delSp add del setBg delDesignElem">
        <pc:chgData name="Onur TURAN" userId="860fd85f2d40edd7" providerId="LiveId" clId="{F6993F4C-F2A0-4E7D-ACDC-CB703E4B1FCA}" dt="2025-01-21T02:40:57.302" v="132"/>
        <pc:sldMkLst>
          <pc:docMk/>
          <pc:sldMk cId="1964629327" sldId="2588"/>
        </pc:sldMkLst>
        <pc:spChg chg="add del">
          <ac:chgData name="Onur TURAN" userId="860fd85f2d40edd7" providerId="LiveId" clId="{F6993F4C-F2A0-4E7D-ACDC-CB703E4B1FCA}" dt="2025-01-21T02:40:57.302" v="132"/>
          <ac:spMkLst>
            <pc:docMk/>
            <pc:sldMk cId="1964629327" sldId="2588"/>
            <ac:spMk id="19" creationId="{C73F23D1-45E9-E813-80FB-D337061F27AB}"/>
          </ac:spMkLst>
        </pc:spChg>
      </pc:sldChg>
      <pc:sldChg chg="addSp delSp modSp new mod ord setBg">
        <pc:chgData name="Onur TURAN" userId="860fd85f2d40edd7" providerId="LiveId" clId="{F6993F4C-F2A0-4E7D-ACDC-CB703E4B1FCA}" dt="2025-01-21T06:51:26.390" v="627" actId="26606"/>
        <pc:sldMkLst>
          <pc:docMk/>
          <pc:sldMk cId="2169600930" sldId="2589"/>
        </pc:sldMkLst>
        <pc:spChg chg="del">
          <ac:chgData name="Onur TURAN" userId="860fd85f2d40edd7" providerId="LiveId" clId="{F6993F4C-F2A0-4E7D-ACDC-CB703E4B1FCA}" dt="2025-01-21T02:41:46.894" v="140" actId="26606"/>
          <ac:spMkLst>
            <pc:docMk/>
            <pc:sldMk cId="2169600930" sldId="2589"/>
            <ac:spMk id="2" creationId="{A38DDC34-DFD1-E777-852B-2D0D3853ACD1}"/>
          </ac:spMkLst>
        </pc:spChg>
        <pc:spChg chg="add del mod">
          <ac:chgData name="Onur TURAN" userId="860fd85f2d40edd7" providerId="LiveId" clId="{F6993F4C-F2A0-4E7D-ACDC-CB703E4B1FCA}" dt="2025-01-21T06:51:23.184" v="626" actId="478"/>
          <ac:spMkLst>
            <pc:docMk/>
            <pc:sldMk cId="2169600930" sldId="2589"/>
            <ac:spMk id="3" creationId="{C60BA1B4-5C03-24A6-FB70-194234149209}"/>
          </ac:spMkLst>
        </pc:spChg>
        <pc:spChg chg="del">
          <ac:chgData name="Onur TURAN" userId="860fd85f2d40edd7" providerId="LiveId" clId="{F6993F4C-F2A0-4E7D-ACDC-CB703E4B1FCA}" dt="2025-01-21T02:41:44.733" v="139" actId="478"/>
          <ac:spMkLst>
            <pc:docMk/>
            <pc:sldMk cId="2169600930" sldId="2589"/>
            <ac:spMk id="3" creationId="{FE0A9931-35C8-E10D-5601-4CC9092E4073}"/>
          </ac:spMkLst>
        </pc:spChg>
        <pc:spChg chg="del">
          <ac:chgData name="Onur TURAN" userId="860fd85f2d40edd7" providerId="LiveId" clId="{F6993F4C-F2A0-4E7D-ACDC-CB703E4B1FCA}" dt="2025-01-21T02:41:46.894" v="140" actId="26606"/>
          <ac:spMkLst>
            <pc:docMk/>
            <pc:sldMk cId="2169600930" sldId="2589"/>
            <ac:spMk id="4" creationId="{D8EE921A-D5AB-97F4-F674-B731B1C1D4ED}"/>
          </ac:spMkLst>
        </pc:spChg>
        <pc:picChg chg="add mod">
          <ac:chgData name="Onur TURAN" userId="860fd85f2d40edd7" providerId="LiveId" clId="{F6993F4C-F2A0-4E7D-ACDC-CB703E4B1FCA}" dt="2025-01-21T06:51:26.390" v="627" actId="26606"/>
          <ac:picMkLst>
            <pc:docMk/>
            <pc:sldMk cId="2169600930" sldId="2589"/>
            <ac:picMk id="4" creationId="{772A9478-3536-FA49-B246-78AD05655345}"/>
          </ac:picMkLst>
        </pc:picChg>
        <pc:picChg chg="add del mod modCrop">
          <ac:chgData name="Onur TURAN" userId="860fd85f2d40edd7" providerId="LiveId" clId="{F6993F4C-F2A0-4E7D-ACDC-CB703E4B1FCA}" dt="2025-01-21T06:48:54.724" v="595" actId="21"/>
          <ac:picMkLst>
            <pc:docMk/>
            <pc:sldMk cId="2169600930" sldId="2589"/>
            <ac:picMk id="6" creationId="{456FC9BE-DEB8-58E6-F2D2-DFA7FFB617F2}"/>
          </ac:picMkLst>
        </pc:picChg>
        <pc:picChg chg="add del mod modCrop">
          <ac:chgData name="Onur TURAN" userId="860fd85f2d40edd7" providerId="LiveId" clId="{F6993F4C-F2A0-4E7D-ACDC-CB703E4B1FCA}" dt="2025-01-21T06:48:54.724" v="595" actId="21"/>
          <ac:picMkLst>
            <pc:docMk/>
            <pc:sldMk cId="2169600930" sldId="2589"/>
            <ac:picMk id="8" creationId="{06D3F18D-1F2A-28AA-8B79-1D9DF8F4BFB4}"/>
          </ac:picMkLst>
        </pc:picChg>
        <pc:picChg chg="add del mod">
          <ac:chgData name="Onur TURAN" userId="860fd85f2d40edd7" providerId="LiveId" clId="{F6993F4C-F2A0-4E7D-ACDC-CB703E4B1FCA}" dt="2025-01-21T06:48:54.724" v="595" actId="21"/>
          <ac:picMkLst>
            <pc:docMk/>
            <pc:sldMk cId="2169600930" sldId="2589"/>
            <ac:picMk id="9" creationId="{BE112187-829C-624E-F317-ACA57051ADED}"/>
          </ac:picMkLst>
        </pc:picChg>
      </pc:sldChg>
      <pc:sldChg chg="addSp delSp modSp new mod ord setBg">
        <pc:chgData name="Onur TURAN" userId="860fd85f2d40edd7" providerId="LiveId" clId="{F6993F4C-F2A0-4E7D-ACDC-CB703E4B1FCA}" dt="2025-01-21T06:44:20.889" v="570"/>
        <pc:sldMkLst>
          <pc:docMk/>
          <pc:sldMk cId="2750719945" sldId="2590"/>
        </pc:sldMkLst>
        <pc:spChg chg="del mod">
          <ac:chgData name="Onur TURAN" userId="860fd85f2d40edd7" providerId="LiveId" clId="{F6993F4C-F2A0-4E7D-ACDC-CB703E4B1FCA}" dt="2025-01-21T02:46:28.999" v="174" actId="478"/>
          <ac:spMkLst>
            <pc:docMk/>
            <pc:sldMk cId="2750719945" sldId="2590"/>
            <ac:spMk id="2" creationId="{106F3579-6171-B93E-5F5C-326D71A10F56}"/>
          </ac:spMkLst>
        </pc:spChg>
        <pc:spChg chg="del mod">
          <ac:chgData name="Onur TURAN" userId="860fd85f2d40edd7" providerId="LiveId" clId="{F6993F4C-F2A0-4E7D-ACDC-CB703E4B1FCA}" dt="2025-01-21T02:46:31.019" v="175" actId="478"/>
          <ac:spMkLst>
            <pc:docMk/>
            <pc:sldMk cId="2750719945" sldId="2590"/>
            <ac:spMk id="3" creationId="{14790595-7C8B-494B-089A-C646797C4FB4}"/>
          </ac:spMkLst>
        </pc:spChg>
        <pc:spChg chg="del">
          <ac:chgData name="Onur TURAN" userId="860fd85f2d40edd7" providerId="LiveId" clId="{F6993F4C-F2A0-4E7D-ACDC-CB703E4B1FCA}" dt="2025-01-21T02:46:18.789" v="168" actId="34307"/>
          <ac:spMkLst>
            <pc:docMk/>
            <pc:sldMk cId="2750719945" sldId="2590"/>
            <ac:spMk id="4" creationId="{186F420E-B793-BA7E-343D-8169FEBB1BBD}"/>
          </ac:spMkLst>
        </pc:spChg>
        <pc:spChg chg="add del mod">
          <ac:chgData name="Onur TURAN" userId="860fd85f2d40edd7" providerId="LiveId" clId="{F6993F4C-F2A0-4E7D-ACDC-CB703E4B1FCA}" dt="2025-01-21T02:46:22.938" v="170" actId="478"/>
          <ac:spMkLst>
            <pc:docMk/>
            <pc:sldMk cId="2750719945" sldId="2590"/>
            <ac:spMk id="9" creationId="{AF00848B-2246-8B1F-6A1D-073BE35E8F91}"/>
          </ac:spMkLst>
        </pc:spChg>
        <pc:spChg chg="add del">
          <ac:chgData name="Onur TURAN" userId="860fd85f2d40edd7" providerId="LiveId" clId="{F6993F4C-F2A0-4E7D-ACDC-CB703E4B1FCA}" dt="2025-01-21T02:46:34.639" v="176" actId="26606"/>
          <ac:spMkLst>
            <pc:docMk/>
            <pc:sldMk cId="2750719945" sldId="2590"/>
            <ac:spMk id="16" creationId="{8761DDFE-071F-4200-B0AA-394476C2D2D6}"/>
          </ac:spMkLst>
        </pc:spChg>
        <pc:spChg chg="add del">
          <ac:chgData name="Onur TURAN" userId="860fd85f2d40edd7" providerId="LiveId" clId="{F6993F4C-F2A0-4E7D-ACDC-CB703E4B1FCA}" dt="2025-01-21T02:49:52.007" v="212" actId="26606"/>
          <ac:spMkLst>
            <pc:docMk/>
            <pc:sldMk cId="2750719945" sldId="2590"/>
            <ac:spMk id="21" creationId="{BB7C0E06-6EE7-4DC1-8358-E6A2581DF358}"/>
          </ac:spMkLst>
        </pc:spChg>
        <pc:spChg chg="add del">
          <ac:chgData name="Onur TURAN" userId="860fd85f2d40edd7" providerId="LiveId" clId="{F6993F4C-F2A0-4E7D-ACDC-CB703E4B1FCA}" dt="2025-01-21T02:49:52.007" v="212" actId="26606"/>
          <ac:spMkLst>
            <pc:docMk/>
            <pc:sldMk cId="2750719945" sldId="2590"/>
            <ac:spMk id="23" creationId="{BB7C0E06-6EE7-4DC1-8358-E6A2581DF358}"/>
          </ac:spMkLst>
        </pc:spChg>
        <pc:spChg chg="add del">
          <ac:chgData name="Onur TURAN" userId="860fd85f2d40edd7" providerId="LiveId" clId="{F6993F4C-F2A0-4E7D-ACDC-CB703E4B1FCA}" dt="2025-01-21T02:47:08.593" v="186" actId="26606"/>
          <ac:spMkLst>
            <pc:docMk/>
            <pc:sldMk cId="2750719945" sldId="2590"/>
            <ac:spMk id="26" creationId="{BB7C0E06-6EE7-4DC1-8358-E6A2581DF358}"/>
          </ac:spMkLst>
        </pc:spChg>
        <pc:spChg chg="add del">
          <ac:chgData name="Onur TURAN" userId="860fd85f2d40edd7" providerId="LiveId" clId="{F6993F4C-F2A0-4E7D-ACDC-CB703E4B1FCA}" dt="2025-01-21T02:49:27.969" v="197" actId="26606"/>
          <ac:spMkLst>
            <pc:docMk/>
            <pc:sldMk cId="2750719945" sldId="2590"/>
            <ac:spMk id="28" creationId="{42A4FC2C-047E-45A5-965D-8E1E3BF09BC6}"/>
          </ac:spMkLst>
        </pc:spChg>
        <pc:spChg chg="add del">
          <ac:chgData name="Onur TURAN" userId="860fd85f2d40edd7" providerId="LiveId" clId="{F6993F4C-F2A0-4E7D-ACDC-CB703E4B1FCA}" dt="2025-01-21T02:49:35.774" v="199" actId="26606"/>
          <ac:spMkLst>
            <pc:docMk/>
            <pc:sldMk cId="2750719945" sldId="2590"/>
            <ac:spMk id="30" creationId="{42A4FC2C-047E-45A5-965D-8E1E3BF09BC6}"/>
          </ac:spMkLst>
        </pc:spChg>
        <pc:spChg chg="add del">
          <ac:chgData name="Onur TURAN" userId="860fd85f2d40edd7" providerId="LiveId" clId="{F6993F4C-F2A0-4E7D-ACDC-CB703E4B1FCA}" dt="2025-01-21T02:49:44.223" v="203" actId="26606"/>
          <ac:spMkLst>
            <pc:docMk/>
            <pc:sldMk cId="2750719945" sldId="2590"/>
            <ac:spMk id="32" creationId="{FABB624F-BF77-4AE1-B71D-2D681D4731B8}"/>
          </ac:spMkLst>
        </pc:spChg>
        <pc:picChg chg="add del mod ord">
          <ac:chgData name="Onur TURAN" userId="860fd85f2d40edd7" providerId="LiveId" clId="{F6993F4C-F2A0-4E7D-ACDC-CB703E4B1FCA}" dt="2025-01-21T02:47:01.437" v="183" actId="478"/>
          <ac:picMkLst>
            <pc:docMk/>
            <pc:sldMk cId="2750719945" sldId="2590"/>
            <ac:picMk id="6" creationId="{5536C8E8-FC0B-8CA3-0481-C74899390098}"/>
          </ac:picMkLst>
        </pc:picChg>
        <pc:picChg chg="add del mod ord">
          <ac:chgData name="Onur TURAN" userId="860fd85f2d40edd7" providerId="LiveId" clId="{F6993F4C-F2A0-4E7D-ACDC-CB703E4B1FCA}" dt="2025-01-21T02:46:20.323" v="169" actId="478"/>
          <ac:picMkLst>
            <pc:docMk/>
            <pc:sldMk cId="2750719945" sldId="2590"/>
            <ac:picMk id="7" creationId="{BFA35E44-1F15-FEF4-F1F2-4F04B75AFB80}"/>
          </ac:picMkLst>
        </pc:picChg>
        <pc:picChg chg="add mod ord">
          <ac:chgData name="Onur TURAN" userId="860fd85f2d40edd7" providerId="LiveId" clId="{F6993F4C-F2A0-4E7D-ACDC-CB703E4B1FCA}" dt="2025-01-21T02:50:04.119" v="218" actId="14100"/>
          <ac:picMkLst>
            <pc:docMk/>
            <pc:sldMk cId="2750719945" sldId="2590"/>
            <ac:picMk id="11" creationId="{6CA42C9D-62C6-3B8E-DA6F-E9B204797E79}"/>
          </ac:picMkLst>
        </pc:picChg>
        <pc:picChg chg="add mod">
          <ac:chgData name="Onur TURAN" userId="860fd85f2d40edd7" providerId="LiveId" clId="{F6993F4C-F2A0-4E7D-ACDC-CB703E4B1FCA}" dt="2025-01-21T02:50:12.259" v="221" actId="1076"/>
          <ac:picMkLst>
            <pc:docMk/>
            <pc:sldMk cId="2750719945" sldId="2590"/>
            <ac:picMk id="13" creationId="{05B9916F-BF14-D460-9E39-9C2E6B723FCC}"/>
          </ac:picMkLst>
        </pc:picChg>
        <pc:picChg chg="add del mod">
          <ac:chgData name="Onur TURAN" userId="860fd85f2d40edd7" providerId="LiveId" clId="{F6993F4C-F2A0-4E7D-ACDC-CB703E4B1FCA}" dt="2025-01-21T02:49:48.590" v="208" actId="22"/>
          <ac:picMkLst>
            <pc:docMk/>
            <pc:sldMk cId="2750719945" sldId="2590"/>
            <ac:picMk id="15" creationId="{71AB53DA-A014-7AD4-5841-B00BE4F17EA7}"/>
          </ac:picMkLst>
        </pc:picChg>
        <pc:picChg chg="add mod">
          <ac:chgData name="Onur TURAN" userId="860fd85f2d40edd7" providerId="LiveId" clId="{F6993F4C-F2A0-4E7D-ACDC-CB703E4B1FCA}" dt="2025-01-21T02:50:09.438" v="220" actId="1076"/>
          <ac:picMkLst>
            <pc:docMk/>
            <pc:sldMk cId="2750719945" sldId="2590"/>
            <ac:picMk id="18" creationId="{B5188DB5-386E-25A4-DB01-E374BB8BBE21}"/>
          </ac:picMkLst>
        </pc:picChg>
      </pc:sldChg>
      <pc:sldChg chg="addSp delSp modSp new mod ord setBg">
        <pc:chgData name="Onur TURAN" userId="860fd85f2d40edd7" providerId="LiveId" clId="{F6993F4C-F2A0-4E7D-ACDC-CB703E4B1FCA}" dt="2025-01-21T06:44:22.530" v="573"/>
        <pc:sldMkLst>
          <pc:docMk/>
          <pc:sldMk cId="3020923242" sldId="2591"/>
        </pc:sldMkLst>
        <pc:spChg chg="del">
          <ac:chgData name="Onur TURAN" userId="860fd85f2d40edd7" providerId="LiveId" clId="{F6993F4C-F2A0-4E7D-ACDC-CB703E4B1FCA}" dt="2025-01-21T02:50:20.169" v="223" actId="478"/>
          <ac:spMkLst>
            <pc:docMk/>
            <pc:sldMk cId="3020923242" sldId="2591"/>
            <ac:spMk id="2" creationId="{3717D28D-0686-42AF-DCF0-EB677ADA5130}"/>
          </ac:spMkLst>
        </pc:spChg>
        <pc:spChg chg="del">
          <ac:chgData name="Onur TURAN" userId="860fd85f2d40edd7" providerId="LiveId" clId="{F6993F4C-F2A0-4E7D-ACDC-CB703E4B1FCA}" dt="2025-01-21T02:50:21.054" v="224" actId="478"/>
          <ac:spMkLst>
            <pc:docMk/>
            <pc:sldMk cId="3020923242" sldId="2591"/>
            <ac:spMk id="3" creationId="{C34C2B1C-C49E-119E-E7D4-8034C5F2BB7D}"/>
          </ac:spMkLst>
        </pc:spChg>
        <pc:spChg chg="del">
          <ac:chgData name="Onur TURAN" userId="860fd85f2d40edd7" providerId="LiveId" clId="{F6993F4C-F2A0-4E7D-ACDC-CB703E4B1FCA}" dt="2025-01-21T02:50:22.358" v="225" actId="478"/>
          <ac:spMkLst>
            <pc:docMk/>
            <pc:sldMk cId="3020923242" sldId="2591"/>
            <ac:spMk id="4" creationId="{9F012358-F18E-6D44-F302-B34E23F89F6C}"/>
          </ac:spMkLst>
        </pc:spChg>
        <pc:spChg chg="add mod">
          <ac:chgData name="Onur TURAN" userId="860fd85f2d40edd7" providerId="LiveId" clId="{F6993F4C-F2A0-4E7D-ACDC-CB703E4B1FCA}" dt="2025-01-21T02:52:11.116" v="228" actId="26606"/>
          <ac:spMkLst>
            <pc:docMk/>
            <pc:sldMk cId="3020923242" sldId="2591"/>
            <ac:spMk id="6" creationId="{7B85EE92-F039-A78D-FE4F-CBD7BA6B6DE8}"/>
          </ac:spMkLst>
        </pc:spChg>
        <pc:spChg chg="add">
          <ac:chgData name="Onur TURAN" userId="860fd85f2d40edd7" providerId="LiveId" clId="{F6993F4C-F2A0-4E7D-ACDC-CB703E4B1FCA}" dt="2025-01-21T02:52:21.957" v="229" actId="26606"/>
          <ac:spMkLst>
            <pc:docMk/>
            <pc:sldMk cId="3020923242" sldId="2591"/>
            <ac:spMk id="11" creationId="{86FF76B9-219D-4469-AF87-0236D29032F1}"/>
          </ac:spMkLst>
        </pc:spChg>
        <pc:spChg chg="add">
          <ac:chgData name="Onur TURAN" userId="860fd85f2d40edd7" providerId="LiveId" clId="{F6993F4C-F2A0-4E7D-ACDC-CB703E4B1FCA}" dt="2025-01-21T02:52:21.957" v="229" actId="26606"/>
          <ac:spMkLst>
            <pc:docMk/>
            <pc:sldMk cId="3020923242" sldId="2591"/>
            <ac:spMk id="17" creationId="{2E80C965-DB6D-4F81-9E9E-B027384D0BD6}"/>
          </ac:spMkLst>
        </pc:spChg>
        <pc:spChg chg="add">
          <ac:chgData name="Onur TURAN" userId="860fd85f2d40edd7" providerId="LiveId" clId="{F6993F4C-F2A0-4E7D-ACDC-CB703E4B1FCA}" dt="2025-01-21T02:52:21.957" v="229" actId="26606"/>
          <ac:spMkLst>
            <pc:docMk/>
            <pc:sldMk cId="3020923242" sldId="2591"/>
            <ac:spMk id="19" creationId="{633C5E46-DAC5-4661-9C87-22B08E2A512F}"/>
          </ac:spMkLst>
        </pc:spChg>
        <pc:grpChg chg="add">
          <ac:chgData name="Onur TURAN" userId="860fd85f2d40edd7" providerId="LiveId" clId="{F6993F4C-F2A0-4E7D-ACDC-CB703E4B1FCA}" dt="2025-01-21T02:52:21.957" v="229" actId="26606"/>
          <ac:grpSpMkLst>
            <pc:docMk/>
            <pc:sldMk cId="3020923242" sldId="2591"/>
            <ac:grpSpMk id="13" creationId="{DB88BD78-87E1-424D-B479-C37D8E41B12E}"/>
          </ac:grpSpMkLst>
        </pc:grpChg>
        <pc:graphicFrameChg chg="add mod modGraphic">
          <ac:chgData name="Onur TURAN" userId="860fd85f2d40edd7" providerId="LiveId" clId="{F6993F4C-F2A0-4E7D-ACDC-CB703E4B1FCA}" dt="2025-01-21T02:54:14.784" v="242" actId="14100"/>
          <ac:graphicFrameMkLst>
            <pc:docMk/>
            <pc:sldMk cId="3020923242" sldId="2591"/>
            <ac:graphicFrameMk id="5" creationId="{6EECD552-13BD-BB9E-12F6-A134E2AD4A4C}"/>
          </ac:graphicFrameMkLst>
        </pc:graphicFrameChg>
      </pc:sldChg>
      <pc:sldChg chg="addSp delSp modSp new mod setBg">
        <pc:chgData name="Onur TURAN" userId="860fd85f2d40edd7" providerId="LiveId" clId="{F6993F4C-F2A0-4E7D-ACDC-CB703E4B1FCA}" dt="2025-01-21T06:52:09.559" v="631" actId="26606"/>
        <pc:sldMkLst>
          <pc:docMk/>
          <pc:sldMk cId="2017370166" sldId="2592"/>
        </pc:sldMkLst>
        <pc:spChg chg="del">
          <ac:chgData name="Onur TURAN" userId="860fd85f2d40edd7" providerId="LiveId" clId="{F6993F4C-F2A0-4E7D-ACDC-CB703E4B1FCA}" dt="2025-01-21T06:46:09.502" v="581" actId="478"/>
          <ac:spMkLst>
            <pc:docMk/>
            <pc:sldMk cId="2017370166" sldId="2592"/>
            <ac:spMk id="2" creationId="{AA849E1E-ACA9-434E-B558-C19439266450}"/>
          </ac:spMkLst>
        </pc:spChg>
        <pc:spChg chg="del">
          <ac:chgData name="Onur TURAN" userId="860fd85f2d40edd7" providerId="LiveId" clId="{F6993F4C-F2A0-4E7D-ACDC-CB703E4B1FCA}" dt="2025-01-21T06:46:08.270" v="580" actId="478"/>
          <ac:spMkLst>
            <pc:docMk/>
            <pc:sldMk cId="2017370166" sldId="2592"/>
            <ac:spMk id="3" creationId="{4B069E73-5924-F9C2-7924-32C61829E6BF}"/>
          </ac:spMkLst>
        </pc:spChg>
        <pc:spChg chg="del">
          <ac:chgData name="Onur TURAN" userId="860fd85f2d40edd7" providerId="LiveId" clId="{F6993F4C-F2A0-4E7D-ACDC-CB703E4B1FCA}" dt="2025-01-21T06:46:11.633" v="582" actId="478"/>
          <ac:spMkLst>
            <pc:docMk/>
            <pc:sldMk cId="2017370166" sldId="2592"/>
            <ac:spMk id="4" creationId="{ECFAEC6E-C6C6-EBDD-8BEC-2F8DA7D30566}"/>
          </ac:spMkLst>
        </pc:spChg>
        <pc:spChg chg="add del">
          <ac:chgData name="Onur TURAN" userId="860fd85f2d40edd7" providerId="LiveId" clId="{F6993F4C-F2A0-4E7D-ACDC-CB703E4B1FCA}" dt="2025-01-21T06:52:09.559" v="631" actId="26606"/>
          <ac:spMkLst>
            <pc:docMk/>
            <pc:sldMk cId="2017370166" sldId="2592"/>
            <ac:spMk id="13" creationId="{42A4FC2C-047E-45A5-965D-8E1E3BF09BC6}"/>
          </ac:spMkLst>
        </pc:spChg>
        <pc:spChg chg="add">
          <ac:chgData name="Onur TURAN" userId="860fd85f2d40edd7" providerId="LiveId" clId="{F6993F4C-F2A0-4E7D-ACDC-CB703E4B1FCA}" dt="2025-01-21T06:52:09.559" v="631" actId="26606"/>
          <ac:spMkLst>
            <pc:docMk/>
            <pc:sldMk cId="2017370166" sldId="2592"/>
            <ac:spMk id="18" creationId="{42A4FC2C-047E-45A5-965D-8E1E3BF09BC6}"/>
          </ac:spMkLst>
        </pc:spChg>
        <pc:picChg chg="add del mod">
          <ac:chgData name="Onur TURAN" userId="860fd85f2d40edd7" providerId="LiveId" clId="{F6993F4C-F2A0-4E7D-ACDC-CB703E4B1FCA}" dt="2025-01-21T06:46:40.436" v="587" actId="478"/>
          <ac:picMkLst>
            <pc:docMk/>
            <pc:sldMk cId="2017370166" sldId="2592"/>
            <ac:picMk id="6" creationId="{A0636C7A-953D-F56E-9D35-7F7C2E8C840E}"/>
          </ac:picMkLst>
        </pc:picChg>
        <pc:picChg chg="add mod">
          <ac:chgData name="Onur TURAN" userId="860fd85f2d40edd7" providerId="LiveId" clId="{F6993F4C-F2A0-4E7D-ACDC-CB703E4B1FCA}" dt="2025-01-21T06:52:09.559" v="631" actId="26606"/>
          <ac:picMkLst>
            <pc:docMk/>
            <pc:sldMk cId="2017370166" sldId="2592"/>
            <ac:picMk id="8" creationId="{E5124134-954C-FBF4-B9C9-D7029ED78BBB}"/>
          </ac:picMkLst>
        </pc:picChg>
      </pc:sldChg>
      <pc:sldChg chg="addSp delSp modSp add mod setBg delDesignElem modNotesTx">
        <pc:chgData name="Onur TURAN" userId="860fd85f2d40edd7" providerId="LiveId" clId="{F6993F4C-F2A0-4E7D-ACDC-CB703E4B1FCA}" dt="2025-01-21T09:06:01.950" v="853" actId="6549"/>
        <pc:sldMkLst>
          <pc:docMk/>
          <pc:sldMk cId="903761971" sldId="2593"/>
        </pc:sldMkLst>
        <pc:spChg chg="del">
          <ac:chgData name="Onur TURAN" userId="860fd85f2d40edd7" providerId="LiveId" clId="{F6993F4C-F2A0-4E7D-ACDC-CB703E4B1FCA}" dt="2025-01-21T06:38:36.954" v="486"/>
          <ac:spMkLst>
            <pc:docMk/>
            <pc:sldMk cId="903761971" sldId="2593"/>
            <ac:spMk id="19" creationId="{E63F244B-12DF-3FD3-CE5D-68B2E20060A9}"/>
          </ac:spMkLst>
        </pc:spChg>
        <pc:grpChg chg="mod">
          <ac:chgData name="Onur TURAN" userId="860fd85f2d40edd7" providerId="LiveId" clId="{F6993F4C-F2A0-4E7D-ACDC-CB703E4B1FCA}" dt="2025-01-21T06:39:49.074" v="503"/>
          <ac:grpSpMkLst>
            <pc:docMk/>
            <pc:sldMk cId="903761971" sldId="2593"/>
            <ac:grpSpMk id="18" creationId="{0B0A76CF-8625-9641-A7AC-B3C1AC45E143}"/>
          </ac:grpSpMkLst>
        </pc:grpChg>
        <pc:grpChg chg="mod">
          <ac:chgData name="Onur TURAN" userId="860fd85f2d40edd7" providerId="LiveId" clId="{F6993F4C-F2A0-4E7D-ACDC-CB703E4B1FCA}" dt="2025-01-21T06:39:55.452" v="508"/>
          <ac:grpSpMkLst>
            <pc:docMk/>
            <pc:sldMk cId="903761971" sldId="2593"/>
            <ac:grpSpMk id="24" creationId="{6BEF4119-6CFD-7D34-9A4B-BC2D778C92B2}"/>
          </ac:grpSpMkLst>
        </pc:grpChg>
        <pc:grpChg chg="mod">
          <ac:chgData name="Onur TURAN" userId="860fd85f2d40edd7" providerId="LiveId" clId="{F6993F4C-F2A0-4E7D-ACDC-CB703E4B1FCA}" dt="2025-01-21T06:40:56.763" v="524"/>
          <ac:grpSpMkLst>
            <pc:docMk/>
            <pc:sldMk cId="903761971" sldId="2593"/>
            <ac:grpSpMk id="33" creationId="{53C58343-4691-08C7-8D7C-56F28F29EFD2}"/>
          </ac:grpSpMkLst>
        </pc:grpChg>
        <pc:grpChg chg="mod">
          <ac:chgData name="Onur TURAN" userId="860fd85f2d40edd7" providerId="LiveId" clId="{F6993F4C-F2A0-4E7D-ACDC-CB703E4B1FCA}" dt="2025-01-21T06:41:34.575" v="534"/>
          <ac:grpSpMkLst>
            <pc:docMk/>
            <pc:sldMk cId="903761971" sldId="2593"/>
            <ac:grpSpMk id="41" creationId="{8DF63EB6-1107-5FEB-1840-93E79CBA3747}"/>
          </ac:grpSpMkLst>
        </pc:grpChg>
        <pc:grpChg chg="mod">
          <ac:chgData name="Onur TURAN" userId="860fd85f2d40edd7" providerId="LiveId" clId="{F6993F4C-F2A0-4E7D-ACDC-CB703E4B1FCA}" dt="2025-01-21T06:41:39.648" v="537"/>
          <ac:grpSpMkLst>
            <pc:docMk/>
            <pc:sldMk cId="903761971" sldId="2593"/>
            <ac:grpSpMk id="44" creationId="{0800AABA-C469-2830-3265-1AE37A50027E}"/>
          </ac:grpSpMkLst>
        </pc:grpChg>
        <pc:grpChg chg="mod">
          <ac:chgData name="Onur TURAN" userId="860fd85f2d40edd7" providerId="LiveId" clId="{F6993F4C-F2A0-4E7D-ACDC-CB703E4B1FCA}" dt="2025-01-21T06:42:02.813" v="547"/>
          <ac:grpSpMkLst>
            <pc:docMk/>
            <pc:sldMk cId="903761971" sldId="2593"/>
            <ac:grpSpMk id="53" creationId="{15D316E3-FB6F-FBDB-3E13-D5D38A8182B8}"/>
          </ac:grpSpMkLst>
        </pc:grpChg>
        <pc:grpChg chg="mod">
          <ac:chgData name="Onur TURAN" userId="860fd85f2d40edd7" providerId="LiveId" clId="{F6993F4C-F2A0-4E7D-ACDC-CB703E4B1FCA}" dt="2025-01-21T06:42:06.419" v="550"/>
          <ac:grpSpMkLst>
            <pc:docMk/>
            <pc:sldMk cId="903761971" sldId="2593"/>
            <ac:grpSpMk id="56" creationId="{617A4AB3-AB60-AACA-BA05-7DAD707FC5BD}"/>
          </ac:grpSpMkLst>
        </pc:grpChg>
        <pc:grpChg chg="mod">
          <ac:chgData name="Onur TURAN" userId="860fd85f2d40edd7" providerId="LiveId" clId="{F6993F4C-F2A0-4E7D-ACDC-CB703E4B1FCA}" dt="2025-01-21T06:42:09.604" v="553"/>
          <ac:grpSpMkLst>
            <pc:docMk/>
            <pc:sldMk cId="903761971" sldId="2593"/>
            <ac:grpSpMk id="59" creationId="{304F0A8A-5669-D121-6BE9-22C216DD29AD}"/>
          </ac:grpSpMkLst>
        </pc:grpChg>
        <pc:picChg chg="mod modCrop">
          <ac:chgData name="Onur TURAN" userId="860fd85f2d40edd7" providerId="LiveId" clId="{F6993F4C-F2A0-4E7D-ACDC-CB703E4B1FCA}" dt="2025-01-21T06:40:31.845" v="518" actId="732"/>
          <ac:picMkLst>
            <pc:docMk/>
            <pc:sldMk cId="903761971" sldId="2593"/>
            <ac:picMk id="8" creationId="{317BAE94-F4CE-0624-B7EB-4AA3462BE9E6}"/>
          </ac:picMkLst>
        </pc:picChg>
        <pc:picChg chg="add mod">
          <ac:chgData name="Onur TURAN" userId="860fd85f2d40edd7" providerId="LiveId" clId="{F6993F4C-F2A0-4E7D-ACDC-CB703E4B1FCA}" dt="2025-01-21T06:40:23.142" v="517" actId="1076"/>
          <ac:picMkLst>
            <pc:docMk/>
            <pc:sldMk cId="903761971" sldId="2593"/>
            <ac:picMk id="28" creationId="{B4AD50D1-2DD2-D1BC-9E30-6B8EB61D1A27}"/>
          </ac:picMkLst>
        </pc:picChg>
        <pc:inkChg chg="add">
          <ac:chgData name="Onur TURAN" userId="860fd85f2d40edd7" providerId="LiveId" clId="{F6993F4C-F2A0-4E7D-ACDC-CB703E4B1FCA}" dt="2025-01-21T06:39:28.895" v="488" actId="9405"/>
          <ac:inkMkLst>
            <pc:docMk/>
            <pc:sldMk cId="903761971" sldId="2593"/>
            <ac:inkMk id="3" creationId="{0A92F818-DE34-3432-8672-AC0A9569B8B5}"/>
          </ac:inkMkLst>
        </pc:inkChg>
        <pc:inkChg chg="add">
          <ac:chgData name="Onur TURAN" userId="860fd85f2d40edd7" providerId="LiveId" clId="{F6993F4C-F2A0-4E7D-ACDC-CB703E4B1FCA}" dt="2025-01-21T06:39:30.358" v="489" actId="9405"/>
          <ac:inkMkLst>
            <pc:docMk/>
            <pc:sldMk cId="903761971" sldId="2593"/>
            <ac:inkMk id="4" creationId="{0E67B5E3-9EFC-9B90-0CBF-51CBF4E8CA38}"/>
          </ac:inkMkLst>
        </pc:inkChg>
        <pc:inkChg chg="add">
          <ac:chgData name="Onur TURAN" userId="860fd85f2d40edd7" providerId="LiveId" clId="{F6993F4C-F2A0-4E7D-ACDC-CB703E4B1FCA}" dt="2025-01-21T06:39:31.302" v="490" actId="9405"/>
          <ac:inkMkLst>
            <pc:docMk/>
            <pc:sldMk cId="903761971" sldId="2593"/>
            <ac:inkMk id="5" creationId="{EF229061-FB7E-00FD-AF2C-CA1523F56D3F}"/>
          </ac:inkMkLst>
        </pc:inkChg>
        <pc:inkChg chg="add">
          <ac:chgData name="Onur TURAN" userId="860fd85f2d40edd7" providerId="LiveId" clId="{F6993F4C-F2A0-4E7D-ACDC-CB703E4B1FCA}" dt="2025-01-21T06:39:32.439" v="491" actId="9405"/>
          <ac:inkMkLst>
            <pc:docMk/>
            <pc:sldMk cId="903761971" sldId="2593"/>
            <ac:inkMk id="6" creationId="{D4FBBA55-1434-A3B5-FEEF-6DAE40B18B1D}"/>
          </ac:inkMkLst>
        </pc:inkChg>
        <pc:inkChg chg="add del">
          <ac:chgData name="Onur TURAN" userId="860fd85f2d40edd7" providerId="LiveId" clId="{F6993F4C-F2A0-4E7D-ACDC-CB703E4B1FCA}" dt="2025-01-21T06:39:34.580" v="493" actId="9405"/>
          <ac:inkMkLst>
            <pc:docMk/>
            <pc:sldMk cId="903761971" sldId="2593"/>
            <ac:inkMk id="7" creationId="{3AC0910C-81C0-FF8F-26C2-EA33A54AD8E4}"/>
          </ac:inkMkLst>
        </pc:inkChg>
        <pc:inkChg chg="add">
          <ac:chgData name="Onur TURAN" userId="860fd85f2d40edd7" providerId="LiveId" clId="{F6993F4C-F2A0-4E7D-ACDC-CB703E4B1FCA}" dt="2025-01-21T06:39:36.210" v="494" actId="9405"/>
          <ac:inkMkLst>
            <pc:docMk/>
            <pc:sldMk cId="903761971" sldId="2593"/>
            <ac:inkMk id="9" creationId="{C7D3B4F2-A6FB-8409-9F5D-868EFAF7D8E5}"/>
          </ac:inkMkLst>
        </pc:inkChg>
        <pc:inkChg chg="add">
          <ac:chgData name="Onur TURAN" userId="860fd85f2d40edd7" providerId="LiveId" clId="{F6993F4C-F2A0-4E7D-ACDC-CB703E4B1FCA}" dt="2025-01-21T06:39:38.945" v="495" actId="9405"/>
          <ac:inkMkLst>
            <pc:docMk/>
            <pc:sldMk cId="903761971" sldId="2593"/>
            <ac:inkMk id="10" creationId="{8F411539-4180-E372-5F2D-B60290527765}"/>
          </ac:inkMkLst>
        </pc:inkChg>
        <pc:inkChg chg="add">
          <ac:chgData name="Onur TURAN" userId="860fd85f2d40edd7" providerId="LiveId" clId="{F6993F4C-F2A0-4E7D-ACDC-CB703E4B1FCA}" dt="2025-01-21T06:39:41.149" v="496" actId="9405"/>
          <ac:inkMkLst>
            <pc:docMk/>
            <pc:sldMk cId="903761971" sldId="2593"/>
            <ac:inkMk id="11" creationId="{3301F1DD-570C-0C63-30CD-E3CD05C99FA3}"/>
          </ac:inkMkLst>
        </pc:inkChg>
        <pc:inkChg chg="add">
          <ac:chgData name="Onur TURAN" userId="860fd85f2d40edd7" providerId="LiveId" clId="{F6993F4C-F2A0-4E7D-ACDC-CB703E4B1FCA}" dt="2025-01-21T06:39:42.594" v="497" actId="9405"/>
          <ac:inkMkLst>
            <pc:docMk/>
            <pc:sldMk cId="903761971" sldId="2593"/>
            <ac:inkMk id="12" creationId="{D5E82E0F-7DB4-D5D9-8A4B-C50E4AE86E4B}"/>
          </ac:inkMkLst>
        </pc:inkChg>
        <pc:inkChg chg="add">
          <ac:chgData name="Onur TURAN" userId="860fd85f2d40edd7" providerId="LiveId" clId="{F6993F4C-F2A0-4E7D-ACDC-CB703E4B1FCA}" dt="2025-01-21T06:39:43.929" v="498" actId="9405"/>
          <ac:inkMkLst>
            <pc:docMk/>
            <pc:sldMk cId="903761971" sldId="2593"/>
            <ac:inkMk id="13" creationId="{81DFD0CC-640A-5F8A-34CB-24D23C7C3284}"/>
          </ac:inkMkLst>
        </pc:inkChg>
        <pc:inkChg chg="add">
          <ac:chgData name="Onur TURAN" userId="860fd85f2d40edd7" providerId="LiveId" clId="{F6993F4C-F2A0-4E7D-ACDC-CB703E4B1FCA}" dt="2025-01-21T06:39:45.337" v="499" actId="9405"/>
          <ac:inkMkLst>
            <pc:docMk/>
            <pc:sldMk cId="903761971" sldId="2593"/>
            <ac:inkMk id="14" creationId="{14DF413C-910A-40AB-0C95-B9A293A5AA57}"/>
          </ac:inkMkLst>
        </pc:inkChg>
        <pc:inkChg chg="add">
          <ac:chgData name="Onur TURAN" userId="860fd85f2d40edd7" providerId="LiveId" clId="{F6993F4C-F2A0-4E7D-ACDC-CB703E4B1FCA}" dt="2025-01-21T06:39:46.982" v="500" actId="9405"/>
          <ac:inkMkLst>
            <pc:docMk/>
            <pc:sldMk cId="903761971" sldId="2593"/>
            <ac:inkMk id="15" creationId="{4869927C-8429-7638-1C62-BCF58BB739D3}"/>
          </ac:inkMkLst>
        </pc:inkChg>
        <pc:inkChg chg="add mod">
          <ac:chgData name="Onur TURAN" userId="860fd85f2d40edd7" providerId="LiveId" clId="{F6993F4C-F2A0-4E7D-ACDC-CB703E4B1FCA}" dt="2025-01-21T06:39:49.074" v="503"/>
          <ac:inkMkLst>
            <pc:docMk/>
            <pc:sldMk cId="903761971" sldId="2593"/>
            <ac:inkMk id="16" creationId="{097E3598-237B-2BDB-6003-6D9B8B2275D2}"/>
          </ac:inkMkLst>
        </pc:inkChg>
        <pc:inkChg chg="add mod">
          <ac:chgData name="Onur TURAN" userId="860fd85f2d40edd7" providerId="LiveId" clId="{F6993F4C-F2A0-4E7D-ACDC-CB703E4B1FCA}" dt="2025-01-21T06:39:49.074" v="503"/>
          <ac:inkMkLst>
            <pc:docMk/>
            <pc:sldMk cId="903761971" sldId="2593"/>
            <ac:inkMk id="17" creationId="{EC9E77AD-32B5-0BDB-A9B8-1B0EA8ED9FF3}"/>
          </ac:inkMkLst>
        </pc:inkChg>
        <pc:inkChg chg="add">
          <ac:chgData name="Onur TURAN" userId="860fd85f2d40edd7" providerId="LiveId" clId="{F6993F4C-F2A0-4E7D-ACDC-CB703E4B1FCA}" dt="2025-01-21T06:39:50.515" v="504" actId="9405"/>
          <ac:inkMkLst>
            <pc:docMk/>
            <pc:sldMk cId="903761971" sldId="2593"/>
            <ac:inkMk id="20" creationId="{9CBBA2E7-731C-9FF1-1776-6E64E9F2C0E1}"/>
          </ac:inkMkLst>
        </pc:inkChg>
        <pc:inkChg chg="add mod">
          <ac:chgData name="Onur TURAN" userId="860fd85f2d40edd7" providerId="LiveId" clId="{F6993F4C-F2A0-4E7D-ACDC-CB703E4B1FCA}" dt="2025-01-21T06:39:55.452" v="508"/>
          <ac:inkMkLst>
            <pc:docMk/>
            <pc:sldMk cId="903761971" sldId="2593"/>
            <ac:inkMk id="21" creationId="{8668F503-91BC-C571-5093-435703757095}"/>
          </ac:inkMkLst>
        </pc:inkChg>
        <pc:inkChg chg="add mod">
          <ac:chgData name="Onur TURAN" userId="860fd85f2d40edd7" providerId="LiveId" clId="{F6993F4C-F2A0-4E7D-ACDC-CB703E4B1FCA}" dt="2025-01-21T06:39:55.452" v="508"/>
          <ac:inkMkLst>
            <pc:docMk/>
            <pc:sldMk cId="903761971" sldId="2593"/>
            <ac:inkMk id="22" creationId="{DC210DB2-0253-4A46-BE46-CE4863FEB4DF}"/>
          </ac:inkMkLst>
        </pc:inkChg>
        <pc:inkChg chg="add">
          <ac:chgData name="Onur TURAN" userId="860fd85f2d40edd7" providerId="LiveId" clId="{F6993F4C-F2A0-4E7D-ACDC-CB703E4B1FCA}" dt="2025-01-21T06:39:54.768" v="507" actId="9405"/>
          <ac:inkMkLst>
            <pc:docMk/>
            <pc:sldMk cId="903761971" sldId="2593"/>
            <ac:inkMk id="23" creationId="{74E1EBE2-673C-8DAC-023B-2560237CC087}"/>
          </ac:inkMkLst>
        </pc:inkChg>
        <pc:inkChg chg="add">
          <ac:chgData name="Onur TURAN" userId="860fd85f2d40edd7" providerId="LiveId" clId="{F6993F4C-F2A0-4E7D-ACDC-CB703E4B1FCA}" dt="2025-01-21T06:39:57.514" v="509" actId="9405"/>
          <ac:inkMkLst>
            <pc:docMk/>
            <pc:sldMk cId="903761971" sldId="2593"/>
            <ac:inkMk id="25" creationId="{6026A8E5-B385-DCD9-1F40-280DA3D01D07}"/>
          </ac:inkMkLst>
        </pc:inkChg>
        <pc:inkChg chg="add del">
          <ac:chgData name="Onur TURAN" userId="860fd85f2d40edd7" providerId="LiveId" clId="{F6993F4C-F2A0-4E7D-ACDC-CB703E4B1FCA}" dt="2025-01-21T06:40:01.965" v="511" actId="9405"/>
          <ac:inkMkLst>
            <pc:docMk/>
            <pc:sldMk cId="903761971" sldId="2593"/>
            <ac:inkMk id="26" creationId="{E2A53E70-EA9F-5718-30F2-75F65F19B307}"/>
          </ac:inkMkLst>
        </pc:inkChg>
        <pc:inkChg chg="add del">
          <ac:chgData name="Onur TURAN" userId="860fd85f2d40edd7" providerId="LiveId" clId="{F6993F4C-F2A0-4E7D-ACDC-CB703E4B1FCA}" dt="2025-01-21T06:40:04.245" v="513" actId="9405"/>
          <ac:inkMkLst>
            <pc:docMk/>
            <pc:sldMk cId="903761971" sldId="2593"/>
            <ac:inkMk id="27" creationId="{968AAF53-547B-6A39-C669-7D811E5AF334}"/>
          </ac:inkMkLst>
        </pc:inkChg>
        <pc:inkChg chg="add del">
          <ac:chgData name="Onur TURAN" userId="860fd85f2d40edd7" providerId="LiveId" clId="{F6993F4C-F2A0-4E7D-ACDC-CB703E4B1FCA}" dt="2025-01-21T06:40:46.158" v="520" actId="9405"/>
          <ac:inkMkLst>
            <pc:docMk/>
            <pc:sldMk cId="903761971" sldId="2593"/>
            <ac:inkMk id="29" creationId="{5AE35516-C56C-616B-DBB5-B396D1E798A7}"/>
          </ac:inkMkLst>
        </pc:inkChg>
        <pc:inkChg chg="add">
          <ac:chgData name="Onur TURAN" userId="860fd85f2d40edd7" providerId="LiveId" clId="{F6993F4C-F2A0-4E7D-ACDC-CB703E4B1FCA}" dt="2025-01-21T06:40:48.920" v="521" actId="9405"/>
          <ac:inkMkLst>
            <pc:docMk/>
            <pc:sldMk cId="903761971" sldId="2593"/>
            <ac:inkMk id="30" creationId="{9FFDFD82-C7ED-5393-57EF-CD8E08BA97A4}"/>
          </ac:inkMkLst>
        </pc:inkChg>
        <pc:inkChg chg="add mod">
          <ac:chgData name="Onur TURAN" userId="860fd85f2d40edd7" providerId="LiveId" clId="{F6993F4C-F2A0-4E7D-ACDC-CB703E4B1FCA}" dt="2025-01-21T06:40:56.763" v="524"/>
          <ac:inkMkLst>
            <pc:docMk/>
            <pc:sldMk cId="903761971" sldId="2593"/>
            <ac:inkMk id="31" creationId="{8F97CF9D-591D-7F49-C2C3-0302090634BA}"/>
          </ac:inkMkLst>
        </pc:inkChg>
        <pc:inkChg chg="add mod">
          <ac:chgData name="Onur TURAN" userId="860fd85f2d40edd7" providerId="LiveId" clId="{F6993F4C-F2A0-4E7D-ACDC-CB703E4B1FCA}" dt="2025-01-21T06:40:56.763" v="524"/>
          <ac:inkMkLst>
            <pc:docMk/>
            <pc:sldMk cId="903761971" sldId="2593"/>
            <ac:inkMk id="32" creationId="{024258F3-A954-BD19-532F-B701E21EBEBB}"/>
          </ac:inkMkLst>
        </pc:inkChg>
        <pc:inkChg chg="add">
          <ac:chgData name="Onur TURAN" userId="860fd85f2d40edd7" providerId="LiveId" clId="{F6993F4C-F2A0-4E7D-ACDC-CB703E4B1FCA}" dt="2025-01-21T06:40:59.255" v="525" actId="9405"/>
          <ac:inkMkLst>
            <pc:docMk/>
            <pc:sldMk cId="903761971" sldId="2593"/>
            <ac:inkMk id="34" creationId="{790779EE-DCC0-3B28-724E-0ABFD9E64DB9}"/>
          </ac:inkMkLst>
        </pc:inkChg>
        <pc:inkChg chg="add del">
          <ac:chgData name="Onur TURAN" userId="860fd85f2d40edd7" providerId="LiveId" clId="{F6993F4C-F2A0-4E7D-ACDC-CB703E4B1FCA}" dt="2025-01-21T06:41:17.816" v="527" actId="9405"/>
          <ac:inkMkLst>
            <pc:docMk/>
            <pc:sldMk cId="903761971" sldId="2593"/>
            <ac:inkMk id="35" creationId="{81FEE958-051E-188D-FEA8-4BC5BE7B4A70}"/>
          </ac:inkMkLst>
        </pc:inkChg>
        <pc:inkChg chg="add">
          <ac:chgData name="Onur TURAN" userId="860fd85f2d40edd7" providerId="LiveId" clId="{F6993F4C-F2A0-4E7D-ACDC-CB703E4B1FCA}" dt="2025-01-21T06:41:21.379" v="528" actId="9405"/>
          <ac:inkMkLst>
            <pc:docMk/>
            <pc:sldMk cId="903761971" sldId="2593"/>
            <ac:inkMk id="36" creationId="{5A393849-65E8-5046-459F-EFDDE9D70A4B}"/>
          </ac:inkMkLst>
        </pc:inkChg>
        <pc:inkChg chg="add">
          <ac:chgData name="Onur TURAN" userId="860fd85f2d40edd7" providerId="LiveId" clId="{F6993F4C-F2A0-4E7D-ACDC-CB703E4B1FCA}" dt="2025-01-21T06:41:29.554" v="529" actId="9405"/>
          <ac:inkMkLst>
            <pc:docMk/>
            <pc:sldMk cId="903761971" sldId="2593"/>
            <ac:inkMk id="37" creationId="{629AE1E6-0986-96AB-4563-6C7E87F414E1}"/>
          </ac:inkMkLst>
        </pc:inkChg>
        <pc:inkChg chg="add del">
          <ac:chgData name="Onur TURAN" userId="860fd85f2d40edd7" providerId="LiveId" clId="{F6993F4C-F2A0-4E7D-ACDC-CB703E4B1FCA}" dt="2025-01-21T06:41:31.448" v="531" actId="9405"/>
          <ac:inkMkLst>
            <pc:docMk/>
            <pc:sldMk cId="903761971" sldId="2593"/>
            <ac:inkMk id="38" creationId="{05A5FB4B-0BFF-3864-B387-A20CBF2B00F6}"/>
          </ac:inkMkLst>
        </pc:inkChg>
        <pc:inkChg chg="add mod">
          <ac:chgData name="Onur TURAN" userId="860fd85f2d40edd7" providerId="LiveId" clId="{F6993F4C-F2A0-4E7D-ACDC-CB703E4B1FCA}" dt="2025-01-21T06:41:34.575" v="534"/>
          <ac:inkMkLst>
            <pc:docMk/>
            <pc:sldMk cId="903761971" sldId="2593"/>
            <ac:inkMk id="39" creationId="{8E0F72AE-BBFC-54FE-60B1-DE2E74796F42}"/>
          </ac:inkMkLst>
        </pc:inkChg>
        <pc:inkChg chg="add mod">
          <ac:chgData name="Onur TURAN" userId="860fd85f2d40edd7" providerId="LiveId" clId="{F6993F4C-F2A0-4E7D-ACDC-CB703E4B1FCA}" dt="2025-01-21T06:41:34.575" v="534"/>
          <ac:inkMkLst>
            <pc:docMk/>
            <pc:sldMk cId="903761971" sldId="2593"/>
            <ac:inkMk id="40" creationId="{9270EF80-F3C5-D108-DB9A-8E4BF234C810}"/>
          </ac:inkMkLst>
        </pc:inkChg>
        <pc:inkChg chg="add mod">
          <ac:chgData name="Onur TURAN" userId="860fd85f2d40edd7" providerId="LiveId" clId="{F6993F4C-F2A0-4E7D-ACDC-CB703E4B1FCA}" dt="2025-01-21T06:41:39.648" v="537"/>
          <ac:inkMkLst>
            <pc:docMk/>
            <pc:sldMk cId="903761971" sldId="2593"/>
            <ac:inkMk id="42" creationId="{69E4DE9F-0C35-B6AA-A320-7A9CD214E741}"/>
          </ac:inkMkLst>
        </pc:inkChg>
        <pc:inkChg chg="add mod">
          <ac:chgData name="Onur TURAN" userId="860fd85f2d40edd7" providerId="LiveId" clId="{F6993F4C-F2A0-4E7D-ACDC-CB703E4B1FCA}" dt="2025-01-21T06:41:39.648" v="537"/>
          <ac:inkMkLst>
            <pc:docMk/>
            <pc:sldMk cId="903761971" sldId="2593"/>
            <ac:inkMk id="43" creationId="{36189A2D-50BD-92B8-20F6-AE02D1028113}"/>
          </ac:inkMkLst>
        </pc:inkChg>
        <pc:inkChg chg="add">
          <ac:chgData name="Onur TURAN" userId="860fd85f2d40edd7" providerId="LiveId" clId="{F6993F4C-F2A0-4E7D-ACDC-CB703E4B1FCA}" dt="2025-01-21T06:41:41.552" v="538" actId="9405"/>
          <ac:inkMkLst>
            <pc:docMk/>
            <pc:sldMk cId="903761971" sldId="2593"/>
            <ac:inkMk id="45" creationId="{EE9621DC-0567-9114-F1FA-4CAD3588A73B}"/>
          </ac:inkMkLst>
        </pc:inkChg>
        <pc:inkChg chg="add">
          <ac:chgData name="Onur TURAN" userId="860fd85f2d40edd7" providerId="LiveId" clId="{F6993F4C-F2A0-4E7D-ACDC-CB703E4B1FCA}" dt="2025-01-21T06:41:44.359" v="539" actId="9405"/>
          <ac:inkMkLst>
            <pc:docMk/>
            <pc:sldMk cId="903761971" sldId="2593"/>
            <ac:inkMk id="46" creationId="{93D52C7B-D29A-A5EB-4C39-5E4BDCFD2137}"/>
          </ac:inkMkLst>
        </pc:inkChg>
        <pc:inkChg chg="add">
          <ac:chgData name="Onur TURAN" userId="860fd85f2d40edd7" providerId="LiveId" clId="{F6993F4C-F2A0-4E7D-ACDC-CB703E4B1FCA}" dt="2025-01-21T06:41:48.438" v="540" actId="9405"/>
          <ac:inkMkLst>
            <pc:docMk/>
            <pc:sldMk cId="903761971" sldId="2593"/>
            <ac:inkMk id="47" creationId="{65AF119F-48EF-5135-69CE-9A1F5ADA15C3}"/>
          </ac:inkMkLst>
        </pc:inkChg>
        <pc:inkChg chg="add">
          <ac:chgData name="Onur TURAN" userId="860fd85f2d40edd7" providerId="LiveId" clId="{F6993F4C-F2A0-4E7D-ACDC-CB703E4B1FCA}" dt="2025-01-21T06:41:50.834" v="541" actId="9405"/>
          <ac:inkMkLst>
            <pc:docMk/>
            <pc:sldMk cId="903761971" sldId="2593"/>
            <ac:inkMk id="48" creationId="{5DD009EA-6EB4-A911-2E68-DCF7457BC5FF}"/>
          </ac:inkMkLst>
        </pc:inkChg>
        <pc:inkChg chg="add">
          <ac:chgData name="Onur TURAN" userId="860fd85f2d40edd7" providerId="LiveId" clId="{F6993F4C-F2A0-4E7D-ACDC-CB703E4B1FCA}" dt="2025-01-21T06:41:56.898" v="542" actId="9405"/>
          <ac:inkMkLst>
            <pc:docMk/>
            <pc:sldMk cId="903761971" sldId="2593"/>
            <ac:inkMk id="49" creationId="{532334C1-CD75-4B5E-5D5C-15435B84D969}"/>
          </ac:inkMkLst>
        </pc:inkChg>
        <pc:inkChg chg="add del">
          <ac:chgData name="Onur TURAN" userId="860fd85f2d40edd7" providerId="LiveId" clId="{F6993F4C-F2A0-4E7D-ACDC-CB703E4B1FCA}" dt="2025-01-21T06:41:58.978" v="544" actId="9405"/>
          <ac:inkMkLst>
            <pc:docMk/>
            <pc:sldMk cId="903761971" sldId="2593"/>
            <ac:inkMk id="50" creationId="{01DBDA8D-0908-7AE7-1D82-DBCD965BBD1D}"/>
          </ac:inkMkLst>
        </pc:inkChg>
        <pc:inkChg chg="add mod">
          <ac:chgData name="Onur TURAN" userId="860fd85f2d40edd7" providerId="LiveId" clId="{F6993F4C-F2A0-4E7D-ACDC-CB703E4B1FCA}" dt="2025-01-21T06:42:02.813" v="547"/>
          <ac:inkMkLst>
            <pc:docMk/>
            <pc:sldMk cId="903761971" sldId="2593"/>
            <ac:inkMk id="51" creationId="{B534F870-4AD6-BA11-8F2B-F05F4683161C}"/>
          </ac:inkMkLst>
        </pc:inkChg>
        <pc:inkChg chg="add mod">
          <ac:chgData name="Onur TURAN" userId="860fd85f2d40edd7" providerId="LiveId" clId="{F6993F4C-F2A0-4E7D-ACDC-CB703E4B1FCA}" dt="2025-01-21T06:42:02.813" v="547"/>
          <ac:inkMkLst>
            <pc:docMk/>
            <pc:sldMk cId="903761971" sldId="2593"/>
            <ac:inkMk id="52" creationId="{8C2A9109-C255-F562-96AD-DB41E58EF07C}"/>
          </ac:inkMkLst>
        </pc:inkChg>
        <pc:inkChg chg="add mod">
          <ac:chgData name="Onur TURAN" userId="860fd85f2d40edd7" providerId="LiveId" clId="{F6993F4C-F2A0-4E7D-ACDC-CB703E4B1FCA}" dt="2025-01-21T06:42:06.419" v="550"/>
          <ac:inkMkLst>
            <pc:docMk/>
            <pc:sldMk cId="903761971" sldId="2593"/>
            <ac:inkMk id="54" creationId="{E697C353-1DA2-6523-0BC4-1D87F0C2E7D4}"/>
          </ac:inkMkLst>
        </pc:inkChg>
        <pc:inkChg chg="add mod">
          <ac:chgData name="Onur TURAN" userId="860fd85f2d40edd7" providerId="LiveId" clId="{F6993F4C-F2A0-4E7D-ACDC-CB703E4B1FCA}" dt="2025-01-21T06:42:06.419" v="550"/>
          <ac:inkMkLst>
            <pc:docMk/>
            <pc:sldMk cId="903761971" sldId="2593"/>
            <ac:inkMk id="55" creationId="{2EAB5829-4F2F-BA05-AF8C-3A366CF55B1B}"/>
          </ac:inkMkLst>
        </pc:inkChg>
        <pc:inkChg chg="add mod">
          <ac:chgData name="Onur TURAN" userId="860fd85f2d40edd7" providerId="LiveId" clId="{F6993F4C-F2A0-4E7D-ACDC-CB703E4B1FCA}" dt="2025-01-21T06:42:09.604" v="553"/>
          <ac:inkMkLst>
            <pc:docMk/>
            <pc:sldMk cId="903761971" sldId="2593"/>
            <ac:inkMk id="57" creationId="{87FA11BB-F88F-5401-49CD-10594CD383FE}"/>
          </ac:inkMkLst>
        </pc:inkChg>
        <pc:inkChg chg="add mod">
          <ac:chgData name="Onur TURAN" userId="860fd85f2d40edd7" providerId="LiveId" clId="{F6993F4C-F2A0-4E7D-ACDC-CB703E4B1FCA}" dt="2025-01-21T06:42:09.604" v="553"/>
          <ac:inkMkLst>
            <pc:docMk/>
            <pc:sldMk cId="903761971" sldId="2593"/>
            <ac:inkMk id="58" creationId="{30D374E7-75AB-779B-4F64-9BA8EBF70817}"/>
          </ac:inkMkLst>
        </pc:inkChg>
        <pc:inkChg chg="add">
          <ac:chgData name="Onur TURAN" userId="860fd85f2d40edd7" providerId="LiveId" clId="{F6993F4C-F2A0-4E7D-ACDC-CB703E4B1FCA}" dt="2025-01-21T06:42:10.429" v="554" actId="9405"/>
          <ac:inkMkLst>
            <pc:docMk/>
            <pc:sldMk cId="903761971" sldId="2593"/>
            <ac:inkMk id="60" creationId="{6C472D0B-418E-9F43-F5FD-41BAE0D31553}"/>
          </ac:inkMkLst>
        </pc:inkChg>
        <pc:inkChg chg="add">
          <ac:chgData name="Onur TURAN" userId="860fd85f2d40edd7" providerId="LiveId" clId="{F6993F4C-F2A0-4E7D-ACDC-CB703E4B1FCA}" dt="2025-01-21T06:42:11.569" v="555" actId="9405"/>
          <ac:inkMkLst>
            <pc:docMk/>
            <pc:sldMk cId="903761971" sldId="2593"/>
            <ac:inkMk id="61" creationId="{98D36E37-63A6-ACFB-6DEC-16FF7D3093DB}"/>
          </ac:inkMkLst>
        </pc:inkChg>
        <pc:inkChg chg="add">
          <ac:chgData name="Onur TURAN" userId="860fd85f2d40edd7" providerId="LiveId" clId="{F6993F4C-F2A0-4E7D-ACDC-CB703E4B1FCA}" dt="2025-01-21T06:42:13.194" v="556" actId="9405"/>
          <ac:inkMkLst>
            <pc:docMk/>
            <pc:sldMk cId="903761971" sldId="2593"/>
            <ac:inkMk id="62" creationId="{D7361A05-CE6B-7CF6-5400-81DA7A1FD236}"/>
          </ac:inkMkLst>
        </pc:inkChg>
        <pc:inkChg chg="add">
          <ac:chgData name="Onur TURAN" userId="860fd85f2d40edd7" providerId="LiveId" clId="{F6993F4C-F2A0-4E7D-ACDC-CB703E4B1FCA}" dt="2025-01-21T06:42:14.700" v="557" actId="9405"/>
          <ac:inkMkLst>
            <pc:docMk/>
            <pc:sldMk cId="903761971" sldId="2593"/>
            <ac:inkMk id="63" creationId="{B823EF1B-4B02-1EEE-B81F-BBF7DF73428B}"/>
          </ac:inkMkLst>
        </pc:inkChg>
        <pc:inkChg chg="add">
          <ac:chgData name="Onur TURAN" userId="860fd85f2d40edd7" providerId="LiveId" clId="{F6993F4C-F2A0-4E7D-ACDC-CB703E4B1FCA}" dt="2025-01-21T06:42:15.906" v="558" actId="9405"/>
          <ac:inkMkLst>
            <pc:docMk/>
            <pc:sldMk cId="903761971" sldId="2593"/>
            <ac:inkMk id="64" creationId="{E79C95EE-4237-9916-6268-E00C0DBD6131}"/>
          </ac:inkMkLst>
        </pc:inkChg>
        <pc:inkChg chg="add">
          <ac:chgData name="Onur TURAN" userId="860fd85f2d40edd7" providerId="LiveId" clId="{F6993F4C-F2A0-4E7D-ACDC-CB703E4B1FCA}" dt="2025-01-21T06:42:17.277" v="559" actId="9405"/>
          <ac:inkMkLst>
            <pc:docMk/>
            <pc:sldMk cId="903761971" sldId="2593"/>
            <ac:inkMk id="65" creationId="{A8C1F61E-E5A4-1677-0900-861863FFD4F2}"/>
          </ac:inkMkLst>
        </pc:inkChg>
        <pc:inkChg chg="add">
          <ac:chgData name="Onur TURAN" userId="860fd85f2d40edd7" providerId="LiveId" clId="{F6993F4C-F2A0-4E7D-ACDC-CB703E4B1FCA}" dt="2025-01-21T06:42:26.145" v="560" actId="9405"/>
          <ac:inkMkLst>
            <pc:docMk/>
            <pc:sldMk cId="903761971" sldId="2593"/>
            <ac:inkMk id="66" creationId="{92DE34AF-9A68-4EEA-5B0D-D3C7EEACAAC5}"/>
          </ac:inkMkLst>
        </pc:inkChg>
      </pc:sldChg>
      <pc:sldChg chg="addSp delSp modSp new mod ord setBg">
        <pc:chgData name="Onur TURAN" userId="860fd85f2d40edd7" providerId="LiveId" clId="{F6993F4C-F2A0-4E7D-ACDC-CB703E4B1FCA}" dt="2025-01-21T06:48:18.424" v="591"/>
        <pc:sldMkLst>
          <pc:docMk/>
          <pc:sldMk cId="4165552729" sldId="2594"/>
        </pc:sldMkLst>
        <pc:spChg chg="del">
          <ac:chgData name="Onur TURAN" userId="860fd85f2d40edd7" providerId="LiveId" clId="{F6993F4C-F2A0-4E7D-ACDC-CB703E4B1FCA}" dt="2025-01-21T06:43:59.176" v="567" actId="478"/>
          <ac:spMkLst>
            <pc:docMk/>
            <pc:sldMk cId="4165552729" sldId="2594"/>
            <ac:spMk id="2" creationId="{8B376332-F3E0-9B68-8E69-3E37D44F0CF5}"/>
          </ac:spMkLst>
        </pc:spChg>
        <pc:spChg chg="del">
          <ac:chgData name="Onur TURAN" userId="860fd85f2d40edd7" providerId="LiveId" clId="{F6993F4C-F2A0-4E7D-ACDC-CB703E4B1FCA}" dt="2025-01-21T06:43:56.117" v="565" actId="478"/>
          <ac:spMkLst>
            <pc:docMk/>
            <pc:sldMk cId="4165552729" sldId="2594"/>
            <ac:spMk id="3" creationId="{1F79253E-B923-BF2F-7E3F-36BEC9432B17}"/>
          </ac:spMkLst>
        </pc:spChg>
        <pc:spChg chg="del">
          <ac:chgData name="Onur TURAN" userId="860fd85f2d40edd7" providerId="LiveId" clId="{F6993F4C-F2A0-4E7D-ACDC-CB703E4B1FCA}" dt="2025-01-21T06:43:57.515" v="566" actId="478"/>
          <ac:spMkLst>
            <pc:docMk/>
            <pc:sldMk cId="4165552729" sldId="2594"/>
            <ac:spMk id="4" creationId="{C53DB76A-D0EA-50A7-B56D-DAF1A8DD3542}"/>
          </ac:spMkLst>
        </pc:spChg>
        <pc:spChg chg="add">
          <ac:chgData name="Onur TURAN" userId="860fd85f2d40edd7" providerId="LiveId" clId="{F6993F4C-F2A0-4E7D-ACDC-CB703E4B1FCA}" dt="2025-01-21T06:44:06.612" v="568" actId="26606"/>
          <ac:spMkLst>
            <pc:docMk/>
            <pc:sldMk cId="4165552729" sldId="2594"/>
            <ac:spMk id="11" creationId="{42A4FC2C-047E-45A5-965D-8E1E3BF09BC6}"/>
          </ac:spMkLst>
        </pc:spChg>
        <pc:picChg chg="add mod">
          <ac:chgData name="Onur TURAN" userId="860fd85f2d40edd7" providerId="LiveId" clId="{F6993F4C-F2A0-4E7D-ACDC-CB703E4B1FCA}" dt="2025-01-21T06:44:21.518" v="571" actId="27614"/>
          <ac:picMkLst>
            <pc:docMk/>
            <pc:sldMk cId="4165552729" sldId="2594"/>
            <ac:picMk id="6" creationId="{A4C7A88C-5D59-D9F3-7B2F-CCF3BB70086E}"/>
          </ac:picMkLst>
        </pc:picChg>
        <pc:inkChg chg="add del">
          <ac:chgData name="Onur TURAN" userId="860fd85f2d40edd7" providerId="LiveId" clId="{F6993F4C-F2A0-4E7D-ACDC-CB703E4B1FCA}" dt="2025-01-21T06:43:52.632" v="564" actId="9405"/>
          <ac:inkMkLst>
            <pc:docMk/>
            <pc:sldMk cId="4165552729" sldId="2594"/>
            <ac:inkMk id="7" creationId="{ABE24620-4F9F-FB3F-674D-DF81CB1E79C0}"/>
          </ac:inkMkLst>
        </pc:inkChg>
        <pc:inkChg chg="add del">
          <ac:chgData name="Onur TURAN" userId="860fd85f2d40edd7" providerId="LiveId" clId="{F6993F4C-F2A0-4E7D-ACDC-CB703E4B1FCA}" dt="2025-01-21T06:44:36.959" v="577" actId="9405"/>
          <ac:inkMkLst>
            <pc:docMk/>
            <pc:sldMk cId="4165552729" sldId="2594"/>
            <ac:inkMk id="8" creationId="{C06A6020-74BB-BA6F-519A-14092B3E0813}"/>
          </ac:inkMkLst>
        </pc:inkChg>
        <pc:inkChg chg="add">
          <ac:chgData name="Onur TURAN" userId="860fd85f2d40edd7" providerId="LiveId" clId="{F6993F4C-F2A0-4E7D-ACDC-CB703E4B1FCA}" dt="2025-01-21T06:44:38.710" v="578" actId="9405"/>
          <ac:inkMkLst>
            <pc:docMk/>
            <pc:sldMk cId="4165552729" sldId="2594"/>
            <ac:inkMk id="9" creationId="{EFBC7DFE-4099-F390-C230-F3E484D6A92B}"/>
          </ac:inkMkLst>
        </pc:inkChg>
      </pc:sldChg>
      <pc:sldChg chg="addSp delSp modSp new mod ord setBg">
        <pc:chgData name="Onur TURAN" userId="860fd85f2d40edd7" providerId="LiveId" clId="{F6993F4C-F2A0-4E7D-ACDC-CB703E4B1FCA}" dt="2025-01-21T07:06:31.546" v="649" actId="21"/>
        <pc:sldMkLst>
          <pc:docMk/>
          <pc:sldMk cId="843883488" sldId="2595"/>
        </pc:sldMkLst>
        <pc:spChg chg="del">
          <ac:chgData name="Onur TURAN" userId="860fd85f2d40edd7" providerId="LiveId" clId="{F6993F4C-F2A0-4E7D-ACDC-CB703E4B1FCA}" dt="2025-01-21T07:06:03.126" v="642" actId="478"/>
          <ac:spMkLst>
            <pc:docMk/>
            <pc:sldMk cId="843883488" sldId="2595"/>
            <ac:spMk id="2" creationId="{CE0342B1-8BA3-62C7-B0FC-E11AFE46D0F7}"/>
          </ac:spMkLst>
        </pc:spChg>
        <pc:spChg chg="del">
          <ac:chgData name="Onur TURAN" userId="860fd85f2d40edd7" providerId="LiveId" clId="{F6993F4C-F2A0-4E7D-ACDC-CB703E4B1FCA}" dt="2025-01-21T07:06:01.739" v="641" actId="478"/>
          <ac:spMkLst>
            <pc:docMk/>
            <pc:sldMk cId="843883488" sldId="2595"/>
            <ac:spMk id="3" creationId="{69AC831B-ED8A-A7D6-60A9-E9BBE1B6014D}"/>
          </ac:spMkLst>
        </pc:spChg>
        <pc:spChg chg="add del">
          <ac:chgData name="Onur TURAN" userId="860fd85f2d40edd7" providerId="LiveId" clId="{F6993F4C-F2A0-4E7D-ACDC-CB703E4B1FCA}" dt="2025-01-21T07:01:24.772" v="637" actId="22"/>
          <ac:spMkLst>
            <pc:docMk/>
            <pc:sldMk cId="843883488" sldId="2595"/>
            <ac:spMk id="5" creationId="{9277868C-D4E2-75D8-6198-94819106AE31}"/>
          </ac:spMkLst>
        </pc:spChg>
        <pc:spChg chg="add del">
          <ac:chgData name="Onur TURAN" userId="860fd85f2d40edd7" providerId="LiveId" clId="{F6993F4C-F2A0-4E7D-ACDC-CB703E4B1FCA}" dt="2025-01-21T07:05:56.395" v="639" actId="22"/>
          <ac:spMkLst>
            <pc:docMk/>
            <pc:sldMk cId="843883488" sldId="2595"/>
            <ac:spMk id="7" creationId="{6B869AA3-B038-E591-DDC6-10002A259FB1}"/>
          </ac:spMkLst>
        </pc:spChg>
        <pc:spChg chg="add">
          <ac:chgData name="Onur TURAN" userId="860fd85f2d40edd7" providerId="LiveId" clId="{F6993F4C-F2A0-4E7D-ACDC-CB703E4B1FCA}" dt="2025-01-21T07:06:04.971" v="643" actId="26606"/>
          <ac:spMkLst>
            <pc:docMk/>
            <pc:sldMk cId="843883488" sldId="2595"/>
            <ac:spMk id="14" creationId="{42A4FC2C-047E-45A5-965D-8E1E3BF09BC6}"/>
          </ac:spMkLst>
        </pc:spChg>
        <pc:picChg chg="add mod">
          <ac:chgData name="Onur TURAN" userId="860fd85f2d40edd7" providerId="LiveId" clId="{F6993F4C-F2A0-4E7D-ACDC-CB703E4B1FCA}" dt="2025-01-21T07:06:04.971" v="643" actId="26606"/>
          <ac:picMkLst>
            <pc:docMk/>
            <pc:sldMk cId="843883488" sldId="2595"/>
            <ac:picMk id="9" creationId="{1AC993CB-5747-CD7E-577B-A2F6B06E6F50}"/>
          </ac:picMkLst>
        </pc:picChg>
        <pc:picChg chg="add del">
          <ac:chgData name="Onur TURAN" userId="860fd85f2d40edd7" providerId="LiveId" clId="{F6993F4C-F2A0-4E7D-ACDC-CB703E4B1FCA}" dt="2025-01-21T07:06:31.546" v="649" actId="21"/>
          <ac:picMkLst>
            <pc:docMk/>
            <pc:sldMk cId="843883488" sldId="2595"/>
            <ac:picMk id="11" creationId="{C33AD957-536D-C93D-E5C3-EBDBCF5EC627}"/>
          </ac:picMkLst>
        </pc:picChg>
      </pc:sldChg>
      <pc:sldChg chg="addSp delSp modSp new mod">
        <pc:chgData name="Onur TURAN" userId="860fd85f2d40edd7" providerId="LiveId" clId="{F6993F4C-F2A0-4E7D-ACDC-CB703E4B1FCA}" dt="2025-01-21T07:06:38.919" v="652" actId="478"/>
        <pc:sldMkLst>
          <pc:docMk/>
          <pc:sldMk cId="4277678269" sldId="2596"/>
        </pc:sldMkLst>
        <pc:spChg chg="del">
          <ac:chgData name="Onur TURAN" userId="860fd85f2d40edd7" providerId="LiveId" clId="{F6993F4C-F2A0-4E7D-ACDC-CB703E4B1FCA}" dt="2025-01-21T07:06:38.919" v="652" actId="478"/>
          <ac:spMkLst>
            <pc:docMk/>
            <pc:sldMk cId="4277678269" sldId="2596"/>
            <ac:spMk id="2" creationId="{1DD52684-F02B-0B04-079B-E8AF98CFE3C7}"/>
          </ac:spMkLst>
        </pc:spChg>
        <pc:spChg chg="del">
          <ac:chgData name="Onur TURAN" userId="860fd85f2d40edd7" providerId="LiveId" clId="{F6993F4C-F2A0-4E7D-ACDC-CB703E4B1FCA}" dt="2025-01-21T07:06:37.075" v="651" actId="478"/>
          <ac:spMkLst>
            <pc:docMk/>
            <pc:sldMk cId="4277678269" sldId="2596"/>
            <ac:spMk id="3" creationId="{4D7E2BA9-0628-FD17-A954-6A47F9C65E51}"/>
          </ac:spMkLst>
        </pc:spChg>
        <pc:picChg chg="add mod">
          <ac:chgData name="Onur TURAN" userId="860fd85f2d40edd7" providerId="LiveId" clId="{F6993F4C-F2A0-4E7D-ACDC-CB703E4B1FCA}" dt="2025-01-21T07:06:32.746" v="650"/>
          <ac:picMkLst>
            <pc:docMk/>
            <pc:sldMk cId="4277678269" sldId="2596"/>
            <ac:picMk id="11" creationId="{C33AD957-536D-C93D-E5C3-EBDBCF5EC627}"/>
          </ac:picMkLst>
        </pc:picChg>
      </pc:sldChg>
      <pc:sldChg chg="addSp delSp modSp new mod setBg">
        <pc:chgData name="Onur TURAN" userId="860fd85f2d40edd7" providerId="LiveId" clId="{F6993F4C-F2A0-4E7D-ACDC-CB703E4B1FCA}" dt="2025-01-21T07:06:54.087" v="657" actId="26606"/>
        <pc:sldMkLst>
          <pc:docMk/>
          <pc:sldMk cId="1915440404" sldId="2597"/>
        </pc:sldMkLst>
        <pc:spChg chg="del">
          <ac:chgData name="Onur TURAN" userId="860fd85f2d40edd7" providerId="LiveId" clId="{F6993F4C-F2A0-4E7D-ACDC-CB703E4B1FCA}" dt="2025-01-21T07:06:51.985" v="656" actId="478"/>
          <ac:spMkLst>
            <pc:docMk/>
            <pc:sldMk cId="1915440404" sldId="2597"/>
            <ac:spMk id="2" creationId="{19A5BE49-4C05-05EA-6EBA-252460209E88}"/>
          </ac:spMkLst>
        </pc:spChg>
        <pc:spChg chg="del">
          <ac:chgData name="Onur TURAN" userId="860fd85f2d40edd7" providerId="LiveId" clId="{F6993F4C-F2A0-4E7D-ACDC-CB703E4B1FCA}" dt="2025-01-21T07:06:50.921" v="655" actId="478"/>
          <ac:spMkLst>
            <pc:docMk/>
            <pc:sldMk cId="1915440404" sldId="2597"/>
            <ac:spMk id="3" creationId="{A9801DFA-3D8A-E442-3B36-44AFECFF8FE5}"/>
          </ac:spMkLst>
        </pc:spChg>
        <pc:spChg chg="add">
          <ac:chgData name="Onur TURAN" userId="860fd85f2d40edd7" providerId="LiveId" clId="{F6993F4C-F2A0-4E7D-ACDC-CB703E4B1FCA}" dt="2025-01-21T07:06:54.087" v="657" actId="26606"/>
          <ac:spMkLst>
            <pc:docMk/>
            <pc:sldMk cId="1915440404" sldId="2597"/>
            <ac:spMk id="10" creationId="{42A4FC2C-047E-45A5-965D-8E1E3BF09BC6}"/>
          </ac:spMkLst>
        </pc:spChg>
        <pc:picChg chg="add mod">
          <ac:chgData name="Onur TURAN" userId="860fd85f2d40edd7" providerId="LiveId" clId="{F6993F4C-F2A0-4E7D-ACDC-CB703E4B1FCA}" dt="2025-01-21T07:06:54.087" v="657" actId="26606"/>
          <ac:picMkLst>
            <pc:docMk/>
            <pc:sldMk cId="1915440404" sldId="2597"/>
            <ac:picMk id="5" creationId="{8DE4E74E-0CDA-C8FE-9B92-CB4F267730DA}"/>
          </ac:picMkLst>
        </pc:picChg>
      </pc:sldChg>
      <pc:sldChg chg="addSp delSp modSp new mod ord">
        <pc:chgData name="Onur TURAN" userId="860fd85f2d40edd7" providerId="LiveId" clId="{F6993F4C-F2A0-4E7D-ACDC-CB703E4B1FCA}" dt="2025-01-21T07:07:52.884" v="667"/>
        <pc:sldMkLst>
          <pc:docMk/>
          <pc:sldMk cId="2427768069" sldId="2598"/>
        </pc:sldMkLst>
        <pc:spChg chg="del">
          <ac:chgData name="Onur TURAN" userId="860fd85f2d40edd7" providerId="LiveId" clId="{F6993F4C-F2A0-4E7D-ACDC-CB703E4B1FCA}" dt="2025-01-21T07:07:36.232" v="662" actId="478"/>
          <ac:spMkLst>
            <pc:docMk/>
            <pc:sldMk cId="2427768069" sldId="2598"/>
            <ac:spMk id="2" creationId="{FFF9AFD1-0B7C-8F41-66E4-309991AE34C9}"/>
          </ac:spMkLst>
        </pc:spChg>
        <pc:spChg chg="del">
          <ac:chgData name="Onur TURAN" userId="860fd85f2d40edd7" providerId="LiveId" clId="{F6993F4C-F2A0-4E7D-ACDC-CB703E4B1FCA}" dt="2025-01-21T07:07:38.734" v="663" actId="478"/>
          <ac:spMkLst>
            <pc:docMk/>
            <pc:sldMk cId="2427768069" sldId="2598"/>
            <ac:spMk id="3" creationId="{6A571A15-8BBA-31A4-8412-65D86C0B8CC3}"/>
          </ac:spMkLst>
        </pc:spChg>
        <pc:grpChg chg="mod">
          <ac:chgData name="Onur TURAN" userId="860fd85f2d40edd7" providerId="LiveId" clId="{F6993F4C-F2A0-4E7D-ACDC-CB703E4B1FCA}" dt="2025-01-21T07:07:52.884" v="667"/>
          <ac:grpSpMkLst>
            <pc:docMk/>
            <pc:sldMk cId="2427768069" sldId="2598"/>
            <ac:grpSpMk id="9" creationId="{381FFD71-496E-1182-B632-167EBC014895}"/>
          </ac:grpSpMkLst>
        </pc:grpChg>
        <pc:picChg chg="add">
          <ac:chgData name="Onur TURAN" userId="860fd85f2d40edd7" providerId="LiveId" clId="{F6993F4C-F2A0-4E7D-ACDC-CB703E4B1FCA}" dt="2025-01-21T07:07:33.535" v="661" actId="22"/>
          <ac:picMkLst>
            <pc:docMk/>
            <pc:sldMk cId="2427768069" sldId="2598"/>
            <ac:picMk id="5" creationId="{AA0118C7-F204-BFE3-ADD6-29EC4AB14232}"/>
          </ac:picMkLst>
        </pc:picChg>
        <pc:inkChg chg="add mod">
          <ac:chgData name="Onur TURAN" userId="860fd85f2d40edd7" providerId="LiveId" clId="{F6993F4C-F2A0-4E7D-ACDC-CB703E4B1FCA}" dt="2025-01-21T07:07:52.884" v="667"/>
          <ac:inkMkLst>
            <pc:docMk/>
            <pc:sldMk cId="2427768069" sldId="2598"/>
            <ac:inkMk id="6" creationId="{16443271-CBA1-F1B3-69DA-296971E730BA}"/>
          </ac:inkMkLst>
        </pc:inkChg>
        <pc:inkChg chg="add mod">
          <ac:chgData name="Onur TURAN" userId="860fd85f2d40edd7" providerId="LiveId" clId="{F6993F4C-F2A0-4E7D-ACDC-CB703E4B1FCA}" dt="2025-01-21T07:07:52.884" v="667"/>
          <ac:inkMkLst>
            <pc:docMk/>
            <pc:sldMk cId="2427768069" sldId="2598"/>
            <ac:inkMk id="7" creationId="{8906995B-7B9B-925F-453B-C19233AC0C0D}"/>
          </ac:inkMkLst>
        </pc:inkChg>
        <pc:inkChg chg="add mod">
          <ac:chgData name="Onur TURAN" userId="860fd85f2d40edd7" providerId="LiveId" clId="{F6993F4C-F2A0-4E7D-ACDC-CB703E4B1FCA}" dt="2025-01-21T07:07:52.884" v="667"/>
          <ac:inkMkLst>
            <pc:docMk/>
            <pc:sldMk cId="2427768069" sldId="2598"/>
            <ac:inkMk id="8" creationId="{07FF943C-29FC-06B5-7A15-A5DACD4C6AF8}"/>
          </ac:inkMkLst>
        </pc:inkChg>
      </pc:sldChg>
      <pc:sldChg chg="addSp delSp modSp new mod ord setBg">
        <pc:chgData name="Onur TURAN" userId="860fd85f2d40edd7" providerId="LiveId" clId="{F6993F4C-F2A0-4E7D-ACDC-CB703E4B1FCA}" dt="2025-01-21T07:08:23.689" v="672" actId="26606"/>
        <pc:sldMkLst>
          <pc:docMk/>
          <pc:sldMk cId="1697978055" sldId="2599"/>
        </pc:sldMkLst>
        <pc:spChg chg="del">
          <ac:chgData name="Onur TURAN" userId="860fd85f2d40edd7" providerId="LiveId" clId="{F6993F4C-F2A0-4E7D-ACDC-CB703E4B1FCA}" dt="2025-01-21T07:08:23.689" v="672" actId="26606"/>
          <ac:spMkLst>
            <pc:docMk/>
            <pc:sldMk cId="1697978055" sldId="2599"/>
            <ac:spMk id="2" creationId="{66023256-E98A-99DC-39C8-EB987FB5FA0B}"/>
          </ac:spMkLst>
        </pc:spChg>
        <pc:spChg chg="del">
          <ac:chgData name="Onur TURAN" userId="860fd85f2d40edd7" providerId="LiveId" clId="{F6993F4C-F2A0-4E7D-ACDC-CB703E4B1FCA}" dt="2025-01-21T07:08:23.689" v="672" actId="26606"/>
          <ac:spMkLst>
            <pc:docMk/>
            <pc:sldMk cId="1697978055" sldId="2599"/>
            <ac:spMk id="3" creationId="{E9684707-7D22-499E-E9C6-5C62BD0D5415}"/>
          </ac:spMkLst>
        </pc:spChg>
        <pc:spChg chg="add">
          <ac:chgData name="Onur TURAN" userId="860fd85f2d40edd7" providerId="LiveId" clId="{F6993F4C-F2A0-4E7D-ACDC-CB703E4B1FCA}" dt="2025-01-21T07:08:23.689" v="672" actId="26606"/>
          <ac:spMkLst>
            <pc:docMk/>
            <pc:sldMk cId="1697978055" sldId="2599"/>
            <ac:spMk id="10" creationId="{42A4FC2C-047E-45A5-965D-8E1E3BF09BC6}"/>
          </ac:spMkLst>
        </pc:spChg>
        <pc:picChg chg="add mod">
          <ac:chgData name="Onur TURAN" userId="860fd85f2d40edd7" providerId="LiveId" clId="{F6993F4C-F2A0-4E7D-ACDC-CB703E4B1FCA}" dt="2025-01-21T07:08:23.689" v="672" actId="26606"/>
          <ac:picMkLst>
            <pc:docMk/>
            <pc:sldMk cId="1697978055" sldId="2599"/>
            <ac:picMk id="5" creationId="{F6FD376D-83AA-34AF-9A6E-8AFAF6816A98}"/>
          </ac:picMkLst>
        </pc:picChg>
      </pc:sldChg>
      <pc:sldChg chg="addSp new mod ord">
        <pc:chgData name="Onur TURAN" userId="860fd85f2d40edd7" providerId="LiveId" clId="{F6993F4C-F2A0-4E7D-ACDC-CB703E4B1FCA}" dt="2025-01-21T07:08:42.874" v="676"/>
        <pc:sldMkLst>
          <pc:docMk/>
          <pc:sldMk cId="2408453835" sldId="2600"/>
        </pc:sldMkLst>
        <pc:picChg chg="add">
          <ac:chgData name="Onur TURAN" userId="860fd85f2d40edd7" providerId="LiveId" clId="{F6993F4C-F2A0-4E7D-ACDC-CB703E4B1FCA}" dt="2025-01-21T07:08:41.057" v="674" actId="22"/>
          <ac:picMkLst>
            <pc:docMk/>
            <pc:sldMk cId="2408453835" sldId="2600"/>
            <ac:picMk id="5" creationId="{E5915607-1FC4-EB2A-4D4B-E78AEE3A886D}"/>
          </ac:picMkLst>
        </pc:picChg>
      </pc:sldChg>
      <pc:sldChg chg="modSp new mod ord">
        <pc:chgData name="Onur TURAN" userId="860fd85f2d40edd7" providerId="LiveId" clId="{F6993F4C-F2A0-4E7D-ACDC-CB703E4B1FCA}" dt="2025-01-21T07:58:42.106" v="843"/>
        <pc:sldMkLst>
          <pc:docMk/>
          <pc:sldMk cId="940830118" sldId="2601"/>
        </pc:sldMkLst>
        <pc:spChg chg="mod">
          <ac:chgData name="Onur TURAN" userId="860fd85f2d40edd7" providerId="LiveId" clId="{F6993F4C-F2A0-4E7D-ACDC-CB703E4B1FCA}" dt="2025-01-21T07:54:06.676" v="838" actId="20577"/>
          <ac:spMkLst>
            <pc:docMk/>
            <pc:sldMk cId="940830118" sldId="2601"/>
            <ac:spMk id="2" creationId="{28F9E06B-3A4A-E44D-B837-8B4255BD2F35}"/>
          </ac:spMkLst>
        </pc:spChg>
        <pc:spChg chg="mod">
          <ac:chgData name="Onur TURAN" userId="860fd85f2d40edd7" providerId="LiveId" clId="{F6993F4C-F2A0-4E7D-ACDC-CB703E4B1FCA}" dt="2025-01-21T07:58:42.106" v="843"/>
          <ac:spMkLst>
            <pc:docMk/>
            <pc:sldMk cId="940830118" sldId="2601"/>
            <ac:spMk id="3" creationId="{F60B5CAF-8BAF-E8E9-2579-90877382A8B7}"/>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28.890"/>
    </inkml:context>
    <inkml:brush xml:id="br0">
      <inkml:brushProperty name="width" value="0.035" units="cm"/>
      <inkml:brushProperty name="height" value="0.035" units="cm"/>
      <inkml:brushProperty name="color" value="#E71224"/>
    </inkml:brush>
  </inkml:definitions>
  <inkml:trace contextRef="#ctx0" brushRef="#br0">1 41 24575,'172'-8'0,"-75"2"0,13-7 0,-73 7 0,64-2 0,540 9-1365,-618-1-5461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5.335"/>
    </inkml:context>
    <inkml:brush xml:id="br0">
      <inkml:brushProperty name="width" value="0.035" units="cm"/>
      <inkml:brushProperty name="height" value="0.035" units="cm"/>
      <inkml:brushProperty name="color" value="#E71224"/>
    </inkml:brush>
  </inkml:definitions>
  <inkml:trace contextRef="#ctx0" brushRef="#br0">1 19 24575,'820'0'0,"-815"0"-136,1 0-1,0 0 1,0-1-1,0 0 1,-1 0-1,1 0 1,-1-1-1,1 1 0,8-5 1,-4 0-6690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6.981"/>
    </inkml:context>
    <inkml:brush xml:id="br0">
      <inkml:brushProperty name="width" value="0.035" units="cm"/>
      <inkml:brushProperty name="height" value="0.035" units="cm"/>
      <inkml:brushProperty name="color" value="#E71224"/>
    </inkml:brush>
  </inkml:definitions>
  <inkml:trace contextRef="#ctx0" brushRef="#br0">0 41 24575,'0'-1'0,"0"1"0,1-1 0,-1 1 0,0-1 0,0 1 0,1-1 0,-1 1 0,0-1 0,1 1 0,-1-1 0,0 1 0,1-1 0,-1 1 0,0 0 0,1-1 0,-1 1 0,1 0 0,-1 0 0,1-1 0,-1 1 0,1 0 0,-1 0 0,1-1 0,-1 1 0,1 0 0,0 0 0,-1 0 0,1 0 0,20-2 0,-17 1 0,278-2 0,-153 5 0,-56-1 0,74-2 0,-135-1 45,0 0-1,22-7 1,11-3-1544,-32 11-5327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8.167"/>
    </inkml:context>
    <inkml:brush xml:id="br0">
      <inkml:brushProperty name="width" value="0.035" units="cm"/>
      <inkml:brushProperty name="height" value="0.035" units="cm"/>
      <inkml:brushProperty name="color" value="#E71224"/>
    </inkml:brush>
  </inkml:definitions>
  <inkml:trace contextRef="#ctx0" brushRef="#br0">1 3 24575,'86'-1'0,"2"0"0,99 11 0,-52 1 0,-61-6 0,46-3-1365,-106-2-5461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8.27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50.513"/>
    </inkml:context>
    <inkml:brush xml:id="br0">
      <inkml:brushProperty name="width" value="0.035" units="cm"/>
      <inkml:brushProperty name="height" value="0.035" units="cm"/>
      <inkml:brushProperty name="color" value="#E71224"/>
    </inkml:brush>
  </inkml:definitions>
  <inkml:trace contextRef="#ctx0" brushRef="#br0">0 0 24575,'680'0'-1365,"-669"0"-5461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53.494"/>
    </inkml:context>
    <inkml:brush xml:id="br0">
      <inkml:brushProperty name="width" value="0.035" units="cm"/>
      <inkml:brushProperty name="height" value="0.035" units="cm"/>
      <inkml:brushProperty name="color" value="#E71224"/>
    </inkml:brush>
  </inkml:definitions>
  <inkml:trace contextRef="#ctx0" brushRef="#br0">0 1 24575,'443'0'-1365,"-422"0"-5461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53.694"/>
    </inkml:context>
    <inkml:brush xml:id="br0">
      <inkml:brushProperty name="width" value="0.035" units="cm"/>
      <inkml:brushProperty name="height" value="0.035" units="cm"/>
      <inkml:brushProperty name="color" value="#E71224"/>
    </inkml:brush>
  </inkml:definitions>
  <inkml:trace contextRef="#ctx0" brushRef="#br0">1 14 24575,'2'0'0,"8"0"0,6 0 0,10 0 0,10-2 0,7-1 0,1 0 0,-5 0 0,-4 2 0,-6 0 0,-8 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54.765"/>
    </inkml:context>
    <inkml:brush xml:id="br0">
      <inkml:brushProperty name="width" value="0.035" units="cm"/>
      <inkml:brushProperty name="height" value="0.035" units="cm"/>
      <inkml:brushProperty name="color" value="#E71224"/>
    </inkml:brush>
  </inkml:definitions>
  <inkml:trace contextRef="#ctx0" brushRef="#br0">9 12 24575,'-1'0'0,"1"0"0,-1 0 0,1 1 0,0-1 0,-1 0 0,1 0 0,0 0 0,-1 0 0,1 1 0,0-1 0,-1 0 0,1 0 0,0 1 0,-1-1 0,1 0 0,0 1 0,0-1 0,-1 0 0,1 1 0,0-1 0,0 0 0,0 1 0,-1-1 0,1 0 0,0 1 0,0-1 0,0 1 0,0-1 0,0 0 0,0 1 0,0-1 0,0 1 0,0-1 0,0 0 0,0 1 0,0-1 0,0 1 0,0-1 0,0 0 0,0 1 0,0-1 0,1 1 0,-1-1 0,0 0 0,0 1 0,0-1 0,1 0 0,-1 1 0,0-1 0,1 0 0,-1 0 0,0 1 0,0-1 0,1 0 0,-1 0 0,1 1 0,-1-1 0,0 0 0,1 0 0,0 1 0,8 1 0,1 1 0,0-2 0,0 1 0,0-1 0,0 0 0,0-1 0,10-1 0,5 0 0,255-11 0,-178 10 0,-67 2 0,-1-1 0,68-10 0,-53 2-1365,-29 6-5461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57.513"/>
    </inkml:context>
    <inkml:brush xml:id="br0">
      <inkml:brushProperty name="width" value="0.035" units="cm"/>
      <inkml:brushProperty name="height" value="0.035" units="cm"/>
      <inkml:brushProperty name="color" value="#E71224"/>
    </inkml:brush>
  </inkml:definitions>
  <inkml:trace contextRef="#ctx0" brushRef="#br0">0 28 24575,'570'0'0,"-562"-1"0,-1 0 0,0 0 0,1 0 0,-1-1 0,14-5 0,-13 4 0,0 0 0,1 1 0,15-3 0,120 3 62,-75 3-1489,-56-1-5399</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0:48.919"/>
    </inkml:context>
    <inkml:brush xml:id="br0">
      <inkml:brushProperty name="width" value="0.035" units="cm"/>
      <inkml:brushProperty name="height" value="0.035" units="cm"/>
      <inkml:brushProperty name="color" value="#FFC114"/>
    </inkml:brush>
  </inkml:definitions>
  <inkml:trace contextRef="#ctx0" brushRef="#br0">0 0 24575,'4'1'0,"-1"0"0,1 0 0,-1 0 0,0 0 0,0 1 0,1 0 0,-1-1 0,0 1 0,0 0 0,-1 0 0,1 1 0,0-1 0,-1 1 0,3 2 0,-1-1 0,0 0 0,0-1 0,0 1 0,0-1 0,0 0 0,9 3 0,5-1 0,1-1 0,0-1 0,1-1 0,-1 0 0,1-2 0,37-3 0,-2 1 0,151-9 0,-173 8-148,43 2-1,-52 2-919,-11-1-5758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30.358"/>
    </inkml:context>
    <inkml:brush xml:id="br0">
      <inkml:brushProperty name="width" value="0.035" units="cm"/>
      <inkml:brushProperty name="height" value="0.035" units="cm"/>
      <inkml:brushProperty name="color" value="#E71224"/>
    </inkml:brush>
  </inkml:definitions>
  <inkml:trace contextRef="#ctx0" brushRef="#br0">1 0 24575,'826'0'-1365,"-809"0"-5461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0:55.818"/>
    </inkml:context>
    <inkml:brush xml:id="br0">
      <inkml:brushProperty name="width" value="0.035" units="cm"/>
      <inkml:brushProperty name="height" value="0.035" units="cm"/>
      <inkml:brushProperty name="color" value="#FFC114"/>
    </inkml:brush>
  </inkml:definitions>
  <inkml:trace contextRef="#ctx0" brushRef="#br0">1 41 24575,'0'0'0,"0"-1"0,1 1 0,-1-1 0,0 0 0,1 1 0,-1-1 0,0 1 0,1-1 0,-1 1 0,1 0 0,-1-1 0,1 1 0,-1-1 0,1 1 0,-1 0 0,1-1 0,-1 1 0,1 0 0,-1 0 0,1-1 0,-1 1 0,1 0 0,0 0 0,-1 0 0,1 0 0,-1 0 0,2 0 0,20-3 0,-18 3 0,201-2 0,-43 2 0,-146-1 0,-1-1 0,29-8 0,-29 6 0,0 1 0,0 0 0,19-1 0,252 5-1365,-266-1-5461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0:55.960"/>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0:59.254"/>
    </inkml:context>
    <inkml:brush xml:id="br0">
      <inkml:brushProperty name="width" value="0.035" units="cm"/>
      <inkml:brushProperty name="height" value="0.035" units="cm"/>
      <inkml:brushProperty name="color" value="#FFC114"/>
    </inkml:brush>
  </inkml:definitions>
  <inkml:trace contextRef="#ctx0" brushRef="#br0">0 15 24575,'217'-10'0,"63"6"0,-157 6 0,242-2-1365,-354 0-5461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21.378"/>
    </inkml:context>
    <inkml:brush xml:id="br0">
      <inkml:brushProperty name="width" value="0.035" units="cm"/>
      <inkml:brushProperty name="height" value="0.035" units="cm"/>
      <inkml:brushProperty name="color" value="#E71224"/>
    </inkml:brush>
  </inkml:definitions>
  <inkml:trace contextRef="#ctx0" brushRef="#br0">0 15 24575,'0'0'0,"0"-1"0,0 1 0,0 0 0,0-1 0,0 1 0,1 0 0,-1-1 0,0 1 0,0 0 0,0-1 0,0 1 0,1 0 0,-1 0 0,0-1 0,0 1 0,0 0 0,1 0 0,-1-1 0,0 1 0,1 0 0,-1 0 0,0 0 0,0-1 0,1 1 0,-1 0 0,0 0 0,1 0 0,-1 0 0,0 0 0,1 0 0,-1 0 0,0 0 0,1 0 0,-1 0 0,0 0 0,1 0 0,-1 0 0,1 0 0,16-4 0,30 1 2,68 2-1,-51 2-1369,-52-1-5458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29.552"/>
    </inkml:context>
    <inkml:brush xml:id="br0">
      <inkml:brushProperty name="width" value="0.035" units="cm"/>
      <inkml:brushProperty name="height" value="0.035" units="cm"/>
      <inkml:brushProperty name="color" value="#E71224"/>
    </inkml:brush>
  </inkml:definitions>
  <inkml:trace contextRef="#ctx0" brushRef="#br0">0 54 24575,'2'-2'0,"4"-1"0,6 0 0,7 1 0,4 0 0,5 1 0,0 0 0,-2 1 0,-2 0 0,1-2 0,2-5 0,1-2 0,-2 1 0,-3 2 0,-3 1 0,-5 3-8191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33.629"/>
    </inkml:context>
    <inkml:brush xml:id="br0">
      <inkml:brushProperty name="width" value="0.035" units="cm"/>
      <inkml:brushProperty name="height" value="0.035" units="cm"/>
      <inkml:brushProperty name="color" value="#E71224"/>
    </inkml:brush>
  </inkml:definitions>
  <inkml:trace contextRef="#ctx0" brushRef="#br0">3 0 24575,'-2'0'0,"3"0"0,7 0 0,6 0 0,8 0 0,1 0 0,1 0 0,-3 0 0,-2 0 0,-2 0 0,-2 0 0,-1 0 0,-1 0 0,0 0 0,0 0 0,2 0 0,-1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33.784"/>
    </inkml:context>
    <inkml:brush xml:id="br0">
      <inkml:brushProperty name="width" value="0.035" units="cm"/>
      <inkml:brushProperty name="height" value="0.035" units="cm"/>
      <inkml:brushProperty name="color" value="#E71224"/>
    </inkml:brush>
  </inkml:definitions>
  <inkml:trace contextRef="#ctx0" brushRef="#br0">1 0 24575,'4'0'0,"7"0"0,5 0 0,5 0 0,3 0 0,0 0 0,-4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38.643"/>
    </inkml:context>
    <inkml:brush xml:id="br0">
      <inkml:brushProperty name="width" value="0.035" units="cm"/>
      <inkml:brushProperty name="height" value="0.035" units="cm"/>
      <inkml:brushProperty name="color" value="#E71224"/>
    </inkml:brush>
  </inkml:definitions>
  <inkml:trace contextRef="#ctx0" brushRef="#br0">0 39 24575,'3'0'0,"4"0"0,7 0 0,2-2 0,1-3 0,0-3 0,-1-1 0,0 2 0,-1 2 0,-4 2-8191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38.741"/>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41.551"/>
    </inkml:context>
    <inkml:brush xml:id="br0">
      <inkml:brushProperty name="width" value="0.035" units="cm"/>
      <inkml:brushProperty name="height" value="0.035" units="cm"/>
      <inkml:brushProperty name="color" value="#E71224"/>
    </inkml:brush>
  </inkml:definitions>
  <inkml:trace contextRef="#ctx0" brushRef="#br0">3 1 24575,'-2'0'0,"1"0"0,6 0 0,3 0 0,6 0 0,5 0 0,6 0 0,3 0 0,-1 0 0,-3 0 0,-3 0 0,-3 0 0,-2 0 0,-2 0 0,2 0 0,0 0 0,-3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31.300"/>
    </inkml:context>
    <inkml:brush xml:id="br0">
      <inkml:brushProperty name="width" value="0.035" units="cm"/>
      <inkml:brushProperty name="height" value="0.035" units="cm"/>
      <inkml:brushProperty name="color" value="#E71224"/>
    </inkml:brush>
  </inkml:definitions>
  <inkml:trace contextRef="#ctx0" brushRef="#br0">0 14 24575,'101'2'0,"107"-4"0,-154-3 0,70-3 0,416 8-1365,-515 0-5461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44.357"/>
    </inkml:context>
    <inkml:brush xml:id="br0">
      <inkml:brushProperty name="width" value="0.035" units="cm"/>
      <inkml:brushProperty name="height" value="0.035" units="cm"/>
      <inkml:brushProperty name="color" value="#E71224"/>
    </inkml:brush>
  </inkml:definitions>
  <inkml:trace contextRef="#ctx0" brushRef="#br0">1 19 24575,'73'1'0,"104"-2"0,-164-1-310,-1 0 1,24-6-1,-32 7-126,15-5-6390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48.437"/>
    </inkml:context>
    <inkml:brush xml:id="br0">
      <inkml:brushProperty name="width" value="0.035" units="cm"/>
      <inkml:brushProperty name="height" value="0.035" units="cm"/>
      <inkml:brushProperty name="color" value="#E71224"/>
    </inkml:brush>
  </inkml:definitions>
  <inkml:trace contextRef="#ctx0" brushRef="#br0">1 0 24575,'213'0'-1365,"-201"0"-5461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50.833"/>
    </inkml:context>
    <inkml:brush xml:id="br0">
      <inkml:brushProperty name="width" value="0.035" units="cm"/>
      <inkml:brushProperty name="height" value="0.035" units="cm"/>
      <inkml:brushProperty name="color" value="#E71224"/>
    </inkml:brush>
  </inkml:definitions>
  <inkml:trace contextRef="#ctx0" brushRef="#br0">1 14 24575,'0'-2'0,"2"-1"0,3 0 0,4 1 0,1 0 0,2 1 0,1 1 0,1 0 0,0 0 0,0 0 0,0 0 0,-1 0 0,1 0 0,-1 0 0,1 0 0,-1 0 0,0 0 0,-2 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1:56.895"/>
    </inkml:context>
    <inkml:brush xml:id="br0">
      <inkml:brushProperty name="width" value="0.035" units="cm"/>
      <inkml:brushProperty name="height" value="0.035" units="cm"/>
      <inkml:brushProperty name="color" value="#E71224"/>
    </inkml:brush>
  </inkml:definitions>
  <inkml:trace contextRef="#ctx0" brushRef="#br0">0 68 24575,'5'-1'0,"0"0"0,0 0 0,-1 0 0,1-1 0,-1 0 0,1 0 0,7-5 0,9-3 0,-3 2 0,0 1 0,1 1 0,0 1 0,0 0 0,0 1 0,0 1 0,21 0 0,199 5-1365,-226-2-5461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1.846"/>
    </inkml:context>
    <inkml:brush xml:id="br0">
      <inkml:brushProperty name="width" value="0.035" units="cm"/>
      <inkml:brushProperty name="height" value="0.035" units="cm"/>
      <inkml:brushProperty name="color" value="#E71224"/>
    </inkml:brush>
  </inkml:definitions>
  <inkml:trace contextRef="#ctx0" brushRef="#br0">0 50 24575,'3'0'0,"4"0"0,9-2 0,5-3 0,3-1 0,-2 1 0,0-1 0,0-2 0,-3 0 0,-2 2 0,-4 2-8191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1.972"/>
    </inkml:context>
    <inkml:brush xml:id="br0">
      <inkml:brushProperty name="width" value="0.035" units="cm"/>
      <inkml:brushProperty name="height" value="0.035" units="cm"/>
      <inkml:brushProperty name="color" value="#E71224"/>
    </inkml:brush>
  </inkml:definitions>
  <inkml:trace contextRef="#ctx0" brushRef="#br0">0 0 24575,'0'0'-8191</inkml:trace>
  <inkml:trace contextRef="#ctx0" brushRef="#br0" timeOffset="1">0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5.364"/>
    </inkml:context>
    <inkml:brush xml:id="br0">
      <inkml:brushProperty name="width" value="0.035" units="cm"/>
      <inkml:brushProperty name="height" value="0.035" units="cm"/>
      <inkml:brushProperty name="color" value="#E71224"/>
    </inkml:brush>
  </inkml:definitions>
  <inkml:trace contextRef="#ctx0" brushRef="#br0">1 0 24575,'2'0'0,"3"0"0,3 0 0,3 0 0,1 0 0,1 0 0,1 2 0,0 4 0,0-1 0,-1 1 0,1-3 0,-1 0 0,1-1 0,-1-2 0,1 1 0,-3-1-8191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5.461"/>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7.021"/>
    </inkml:context>
    <inkml:brush xml:id="br0">
      <inkml:brushProperty name="width" value="0.035" units="cm"/>
      <inkml:brushProperty name="height" value="0.035" units="cm"/>
      <inkml:brushProperty name="color" value="#E71224"/>
    </inkml:brush>
  </inkml:definitions>
  <inkml:trace contextRef="#ctx0" brushRef="#br0">1 1 24575,'21'1'0,"-1"1"0,1 2 0,36 9 0,-35-7 0,0-1 0,0-1 0,27 2 0,65-7-1365,-102 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08.637"/>
    </inkml:context>
    <inkml:brush xml:id="br0">
      <inkml:brushProperty name="width" value="0.035" units="cm"/>
      <inkml:brushProperty name="height" value="0.035" units="cm"/>
      <inkml:brushProperty name="color" value="#E71224"/>
    </inkml:brush>
  </inkml:definitions>
  <inkml:trace contextRef="#ctx0" brushRef="#br0">0 0 24575,'427'0'-1365,"-408"0"-5461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32.437"/>
    </inkml:context>
    <inkml:brush xml:id="br0">
      <inkml:brushProperty name="width" value="0.035" units="cm"/>
      <inkml:brushProperty name="height" value="0.035" units="cm"/>
      <inkml:brushProperty name="color" value="#E71224"/>
    </inkml:brush>
  </inkml:definitions>
  <inkml:trace contextRef="#ctx0" brushRef="#br0">1 15 24575,'375'0'0,"-354"-1"0,28-5 0,21-1 0,306 7-1365,-363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0.427"/>
    </inkml:context>
    <inkml:brush xml:id="br0">
      <inkml:brushProperty name="width" value="0.035" units="cm"/>
      <inkml:brushProperty name="height" value="0.035" units="cm"/>
      <inkml:brushProperty name="color" value="#E71224"/>
    </inkml:brush>
  </inkml:definitions>
  <inkml:trace contextRef="#ctx0" brushRef="#br0">0 15 24575,'0'-1'0,"1"0"0,-1 1 0,0-1 0,1 0 0,-1 1 0,0-1 0,1 1 0,-1-1 0,1 0 0,-1 1 0,1-1 0,0 1 0,-1 0 0,1-1 0,-1 1 0,1-1 0,0 1 0,-1 0 0,1-1 0,0 1 0,-1 0 0,1 0 0,0 0 0,0 0 0,-1-1 0,1 1 0,0 0 0,0 0 0,27-2 0,-24 2 0,176-1 63,-94 2-1491,-72-1-5398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1.568"/>
    </inkml:context>
    <inkml:brush xml:id="br0">
      <inkml:brushProperty name="width" value="0.035" units="cm"/>
      <inkml:brushProperty name="height" value="0.035" units="cm"/>
      <inkml:brushProperty name="color" value="#E71224"/>
    </inkml:brush>
  </inkml:definitions>
  <inkml:trace contextRef="#ctx0" brushRef="#br0">3 73 24575,'-2'0'0,"3"0"0,9-5 0,7-1 0,5 0 0,1 2 0,2 1 0,2-2 0,2-1 0,-2 0 0,1 1 0,1 1 0,-3-1 0,-3-1 0,-4-1 0,-4 2-8191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3.193"/>
    </inkml:context>
    <inkml:brush xml:id="br0">
      <inkml:brushProperty name="width" value="0.035" units="cm"/>
      <inkml:brushProperty name="height" value="0.035" units="cm"/>
      <inkml:brushProperty name="color" value="#E71224"/>
    </inkml:brush>
  </inkml:definitions>
  <inkml:trace contextRef="#ctx0" brushRef="#br0">0 14 24575,'0'-2'0,"2"-1"0,4 0 0,2 1 0,2 0 0,3 1 0,0 0 0,0 1 0,3 0 0,1 0 0,0 0 0,-1 1 0,-1-1 0,0 0 0,-2 0 0,1 0 0,-3 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4.699"/>
    </inkml:context>
    <inkml:brush xml:id="br0">
      <inkml:brushProperty name="width" value="0.035" units="cm"/>
      <inkml:brushProperty name="height" value="0.035" units="cm"/>
      <inkml:brushProperty name="color" value="#E71224"/>
    </inkml:brush>
  </inkml:definitions>
  <inkml:trace contextRef="#ctx0" brushRef="#br0">1 1 24575,'2'0'0,"5"0"0,4 0 0,5 0 0,4 0 0,2 0 0,6 0 0,-1 0 0,-2 0 0,-3 0 0,-6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5.904"/>
    </inkml:context>
    <inkml:brush xml:id="br0">
      <inkml:brushProperty name="width" value="0.035" units="cm"/>
      <inkml:brushProperty name="height" value="0.035" units="cm"/>
      <inkml:brushProperty name="color" value="#E71224"/>
    </inkml:brush>
  </inkml:definitions>
  <inkml:trace contextRef="#ctx0" brushRef="#br0">0 15 24575,'3'0'0,"4"-2"0,5-1 0,3 0 0,7 0 0,4 2 0,6 0 0,3 0 0,0 1 0,0 0 0,-1 0 0,-4 0 0,-4 0 0,-3 0 0,-3 0 0,-2 1 0,-5-1-8191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17.275"/>
    </inkml:context>
    <inkml:brush xml:id="br0">
      <inkml:brushProperty name="width" value="0.035" units="cm"/>
      <inkml:brushProperty name="height" value="0.035" units="cm"/>
      <inkml:brushProperty name="color" value="#E71224"/>
    </inkml:brush>
  </inkml:definitions>
  <inkml:trace contextRef="#ctx0" brushRef="#br0">0 28 24575,'48'0'0,"-21"1"0,1 0 0,0-3 0,-1 0 0,44-10 0,-50 8-273,-1 0 0,1 1 0,0 1 0,26 1 0,-28 1-6553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2:26.144"/>
    </inkml:context>
    <inkml:brush xml:id="br0">
      <inkml:brushProperty name="width" value="0.035" units="cm"/>
      <inkml:brushProperty name="height" value="0.035" units="cm"/>
      <inkml:brushProperty name="color" value="#FFC114"/>
    </inkml:brush>
  </inkml:definitions>
  <inkml:trace contextRef="#ctx0" brushRef="#br0">1 28 24575,'79'1'0,"83"-2"0,-134-2 0,31-8 0,-34 6 0,0 1 0,26 0 0,208 5-1365,-245-1-5461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44:38.708"/>
    </inkml:context>
    <inkml:brush xml:id="br0">
      <inkml:brushProperty name="width" value="0.035" units="cm"/>
      <inkml:brushProperty name="height" value="0.035" units="cm"/>
      <inkml:brushProperty name="color" value="#E71224"/>
    </inkml:brush>
  </inkml:definitions>
  <inkml:trace contextRef="#ctx0" brushRef="#br0">753 15 24575,'0'0'0,"0"-1"0,1 0 0,-1 1 0,1-1 0,-1 1 0,1-1 0,-1 1 0,1-1 0,0 1 0,-1 0 0,1-1 0,-1 1 0,1 0 0,0-1 0,-1 1 0,1 0 0,0 0 0,0 0 0,-1-1 0,1 1 0,0 0 0,-1 0 0,1 0 0,1 0 0,24-2 0,-21 2 0,122-4 0,137 13 0,-190-2 0,1 3 0,-2 4 0,87 28 0,-115-28 0,64 32 0,-93-38 0,-1 1 0,0 0 0,-1 1 0,0 0 0,0 1 0,-1 1 0,14 15 0,-22-20 0,0 0 0,-1 0 0,0 0 0,0 1 0,-1-1 0,1 1 0,-2 0 0,1 0 0,-1 0 0,0 0 0,-1 0 0,0 1 0,0 11 0,-1 0 0,-2 0 0,0 0 0,-1 0 0,-8 28 0,2-20 0,-1-2 0,-1 1 0,-20 32 0,-17 40 0,43-86 0,1 1 0,0-1 0,1 1 0,0 0 0,-1 27 0,3-25 0,2 84 0,0-90 0,0 0 0,1 0 0,0 0 0,1 0 0,0 0 0,0 0 0,8 14 0,-1-8 0,1 0 0,0-1 0,1-1 0,1 0 0,0 0 0,17 12 0,97 68 0,-78-60 0,-15-10 0,-3-3 0,-1 1 0,0 2 0,26 28 0,-49-44 0,0-1 0,-1 1 0,1 0 0,-2 1 0,1-1 0,-2 1 0,1 0 0,-1 0 0,0 1 0,-1-1 0,0 1 0,0 0 0,-1 0 0,-1 0 0,0 0 0,0 13 0,-3 1 0,-2-1 0,0 0 0,-2-1 0,-1 1 0,-18 41 0,14-37 0,1 0 0,1 1 0,-5 31 0,11-46 0,1 0 0,0 0 0,2 1 0,-1-1 0,1 0 0,1 0 0,1 0 0,0 0 0,0 0 0,1 0 0,1-1 0,0 1 0,9 17 0,1-4 0,-4-7 0,0-1 0,-1 2 0,11 35 0,-18-48 0,0 0 0,-1 1 0,0-1 0,-1 0 0,0 1 0,0-1 0,0 0 0,-1 1 0,0-1 0,0 0 0,-1 0 0,0 0 0,-1 0 0,1 0 0,-5 7 0,-4 6 0,-1-1 0,-1 0 0,-1-1 0,0-1 0,-2 0 0,-26 22 0,-8 3 0,-60 36 0,-13-1 0,-3-5 0,-3-6 0,-4-5 0,-241 75 0,31-56 0,-5-24 0,94-16 0,225-36-341,1 2 0,1 1-1,-37 13 1,46-11-6485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7:07:49.526"/>
    </inkml:context>
    <inkml:brush xml:id="br0">
      <inkml:brushProperty name="width" value="0.035" units="cm"/>
      <inkml:brushProperty name="height" value="0.035" units="cm"/>
      <inkml:brushProperty name="color" value="#E71224"/>
    </inkml:brush>
  </inkml:definitions>
  <inkml:trace contextRef="#ctx0" brushRef="#br0">1 49 24575,'3317'0'0,"-3303"0"0,0 0 0,0-1 0,0-1 0,-1-1 0,1 0 0,0 0 0,18-8 0,-15 5 12,0 1-1,0 1 1,0 0-1,1 1 1,17 0-1,91 2-487,-82 2-482,-10-1-5868</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7:07:51.918"/>
    </inkml:context>
    <inkml:brush xml:id="br0">
      <inkml:brushProperty name="width" value="0.035" units="cm"/>
      <inkml:brushProperty name="height" value="0.035" units="cm"/>
      <inkml:brushProperty name="color" value="#E71224"/>
    </inkml:brush>
  </inkml:definitions>
  <inkml:trace contextRef="#ctx0" brushRef="#br0">0 0 24575,'4593'0'-1365,"-4554"0"-5461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36.208"/>
    </inkml:context>
    <inkml:brush xml:id="br0">
      <inkml:brushProperty name="width" value="0.035" units="cm"/>
      <inkml:brushProperty name="height" value="0.035" units="cm"/>
      <inkml:brushProperty name="color" value="#E71224"/>
    </inkml:brush>
  </inkml:definitions>
  <inkml:trace contextRef="#ctx0" brushRef="#br0">1 0 24575,'831'0'-1365,"-817"0"-5461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7:07:52.013"/>
    </inkml:context>
    <inkml:brush xml:id="br0">
      <inkml:brushProperty name="width" value="0.035" units="cm"/>
      <inkml:brushProperty name="height" value="0.035" units="cm"/>
      <inkml:brushProperty name="color" value="#E71224"/>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38.943"/>
    </inkml:context>
    <inkml:brush xml:id="br0">
      <inkml:brushProperty name="width" value="0.035" units="cm"/>
      <inkml:brushProperty name="height" value="0.035" units="cm"/>
      <inkml:brushProperty name="color" value="#E71224"/>
    </inkml:brush>
  </inkml:definitions>
  <inkml:trace contextRef="#ctx0" brushRef="#br0">428 49 24575,'120'2'0,"128"-4"0,-192-4 0,-32 3 0,29-1 0,-981 5 0,1594-1 0,-568-7 0,7 0 0,-80 7-273,1-1 0,0-1 0,0-1 0,36-9 0,-46 8-6553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1.148"/>
    </inkml:context>
    <inkml:brush xml:id="br0">
      <inkml:brushProperty name="width" value="0.035" units="cm"/>
      <inkml:brushProperty name="height" value="0.035" units="cm"/>
      <inkml:brushProperty name="color" value="#E71224"/>
    </inkml:brush>
  </inkml:definitions>
  <inkml:trace contextRef="#ctx0" brushRef="#br0">1 1 24575,'498'0'0,"-377"7"0,6 0 0,20-8-1365,-129 1-5461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2.593"/>
    </inkml:context>
    <inkml:brush xml:id="br0">
      <inkml:brushProperty name="width" value="0.035" units="cm"/>
      <inkml:brushProperty name="height" value="0.035" units="cm"/>
      <inkml:brushProperty name="color" value="#E71224"/>
    </inkml:brush>
  </inkml:definitions>
  <inkml:trace contextRef="#ctx0" brushRef="#br0">1 1 24575,'992'0'-1365,"-978"0"-5461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06:39:43.927"/>
    </inkml:context>
    <inkml:brush xml:id="br0">
      <inkml:brushProperty name="width" value="0.035" units="cm"/>
      <inkml:brushProperty name="height" value="0.035" units="cm"/>
      <inkml:brushProperty name="color" value="#E71224"/>
    </inkml:brush>
  </inkml:definitions>
  <inkml:trace contextRef="#ctx0" brushRef="#br0">1 66 24575,'149'1'0,"155"-2"0,-257-2 0,-1-3 0,70-16 0,-96 18 0,1 2 0,-1 1 0,29 1 0,-32 0 0,1 0 0,0 0 0,-1-2 0,35-7 0,-26 0-1365,-3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E9CBC8-7C65-4D6B-AB82-9928A8DE9585}" type="datetimeFigureOut">
              <a:rPr lang="tr-TR" smtClean="0"/>
              <a:t>24.01.2025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237722-2572-4967-9C05-E546E06FDD1E}" type="slidenum">
              <a:rPr lang="tr-TR" smtClean="0"/>
              <a:t>‹#›</a:t>
            </a:fld>
            <a:endParaRPr lang="tr-TR"/>
          </a:p>
        </p:txBody>
      </p:sp>
    </p:spTree>
    <p:extLst>
      <p:ext uri="{BB962C8B-B14F-4D97-AF65-F5344CB8AC3E}">
        <p14:creationId xmlns:p14="http://schemas.microsoft.com/office/powerpoint/2010/main" val="1405880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1</a:t>
            </a:fld>
            <a:endParaRPr lang="tr-TR"/>
          </a:p>
        </p:txBody>
      </p:sp>
    </p:spTree>
    <p:extLst>
      <p:ext uri="{BB962C8B-B14F-4D97-AF65-F5344CB8AC3E}">
        <p14:creationId xmlns:p14="http://schemas.microsoft.com/office/powerpoint/2010/main" val="14339529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1C237722-2572-4967-9C05-E546E06FDD1E}" type="slidenum">
              <a:rPr lang="tr-TR" smtClean="0"/>
              <a:t>11</a:t>
            </a:fld>
            <a:endParaRPr lang="tr-TR"/>
          </a:p>
        </p:txBody>
      </p:sp>
    </p:spTree>
    <p:extLst>
      <p:ext uri="{BB962C8B-B14F-4D97-AF65-F5344CB8AC3E}">
        <p14:creationId xmlns:p14="http://schemas.microsoft.com/office/powerpoint/2010/main" val="308462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Veriler, modelin öğrenebilmesi için özelliklere (feature) bölünmektedir. Özellik çıkarımı, önemli verilerin belirlenmesini ve kullanılabilir hale getirilmesini sağlar, böylece modelin daha iyi sonuçlar üretmesine yardımcı olur.</a:t>
            </a:r>
          </a:p>
        </p:txBody>
      </p:sp>
      <p:sp>
        <p:nvSpPr>
          <p:cNvPr id="4" name="Slayt Numarası Yer Tutucusu 3"/>
          <p:cNvSpPr>
            <a:spLocks noGrp="1"/>
          </p:cNvSpPr>
          <p:nvPr>
            <p:ph type="sldNum" sz="quarter" idx="5"/>
          </p:nvPr>
        </p:nvSpPr>
        <p:spPr/>
        <p:txBody>
          <a:bodyPr/>
          <a:lstStyle/>
          <a:p>
            <a:fld id="{0917E84C-1609-490F-9D4D-CCB549515314}" type="slidenum">
              <a:rPr lang="tr-TR" smtClean="0"/>
              <a:t>14</a:t>
            </a:fld>
            <a:endParaRPr lang="tr-TR"/>
          </a:p>
        </p:txBody>
      </p:sp>
    </p:spTree>
    <p:extLst>
      <p:ext uri="{BB962C8B-B14F-4D97-AF65-F5344CB8AC3E}">
        <p14:creationId xmlns:p14="http://schemas.microsoft.com/office/powerpoint/2010/main" val="54121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Modelin başarısını anlamak için performans değerlendirme metrikleri kullanılır. Bu bölümde, model değerlendirme metriklerini inceleyecek, elde edilen sonuçların analizi ve yorumlanmasını gerçekleştireceğiz.</a:t>
            </a:r>
          </a:p>
        </p:txBody>
      </p:sp>
      <p:sp>
        <p:nvSpPr>
          <p:cNvPr id="4" name="Slayt Numarası Yer Tutucusu 3"/>
          <p:cNvSpPr>
            <a:spLocks noGrp="1"/>
          </p:cNvSpPr>
          <p:nvPr>
            <p:ph type="sldNum" sz="quarter" idx="5"/>
          </p:nvPr>
        </p:nvSpPr>
        <p:spPr/>
        <p:txBody>
          <a:bodyPr/>
          <a:lstStyle/>
          <a:p>
            <a:fld id="{0917E84C-1609-490F-9D4D-CCB549515314}" type="slidenum">
              <a:rPr lang="tr-TR" smtClean="0"/>
              <a:t>17</a:t>
            </a:fld>
            <a:endParaRPr lang="tr-TR"/>
          </a:p>
        </p:txBody>
      </p:sp>
    </p:spTree>
    <p:extLst>
      <p:ext uri="{BB962C8B-B14F-4D97-AF65-F5344CB8AC3E}">
        <p14:creationId xmlns:p14="http://schemas.microsoft.com/office/powerpoint/2010/main" val="422875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Son bölümde, sistemin gelecekteki gelişim alanlarını ve iyileştirme önerilerini tartışacağız. Algoritmaların ve modelin geliştirilmesi üzerine önerilerde bulunacağız.</a:t>
            </a:r>
          </a:p>
        </p:txBody>
      </p:sp>
      <p:sp>
        <p:nvSpPr>
          <p:cNvPr id="4" name="Slayt Numarası Yer Tutucusu 3"/>
          <p:cNvSpPr>
            <a:spLocks noGrp="1"/>
          </p:cNvSpPr>
          <p:nvPr>
            <p:ph type="sldNum" sz="quarter" idx="5"/>
          </p:nvPr>
        </p:nvSpPr>
        <p:spPr/>
        <p:txBody>
          <a:bodyPr/>
          <a:lstStyle/>
          <a:p>
            <a:fld id="{0917E84C-1609-490F-9D4D-CCB549515314}" type="slidenum">
              <a:rPr lang="tr-TR" smtClean="0"/>
              <a:t>24</a:t>
            </a:fld>
            <a:endParaRPr lang="tr-TR"/>
          </a:p>
        </p:txBody>
      </p:sp>
    </p:spTree>
    <p:extLst>
      <p:ext uri="{BB962C8B-B14F-4D97-AF65-F5344CB8AC3E}">
        <p14:creationId xmlns:p14="http://schemas.microsoft.com/office/powerpoint/2010/main" val="11011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Sistem, sürekli olarak gelişmeye ve evrimleşmeye açıktır. Gelecek çalışmalarda, yeni algoritmaların ve tekniklerin entegrasyonu sağlanacaktır.</a:t>
            </a:r>
          </a:p>
        </p:txBody>
      </p:sp>
      <p:sp>
        <p:nvSpPr>
          <p:cNvPr id="4" name="Slayt Numarası Yer Tutucusu 3"/>
          <p:cNvSpPr>
            <a:spLocks noGrp="1"/>
          </p:cNvSpPr>
          <p:nvPr>
            <p:ph type="sldNum" sz="quarter" idx="5"/>
          </p:nvPr>
        </p:nvSpPr>
        <p:spPr/>
        <p:txBody>
          <a:bodyPr/>
          <a:lstStyle/>
          <a:p>
            <a:fld id="{0917E84C-1609-490F-9D4D-CCB549515314}" type="slidenum">
              <a:rPr lang="tr-TR" smtClean="0"/>
              <a:t>27</a:t>
            </a:fld>
            <a:endParaRPr lang="tr-TR"/>
          </a:p>
        </p:txBody>
      </p:sp>
    </p:spTree>
    <p:extLst>
      <p:ext uri="{BB962C8B-B14F-4D97-AF65-F5344CB8AC3E}">
        <p14:creationId xmlns:p14="http://schemas.microsoft.com/office/powerpoint/2010/main" val="330892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2</a:t>
            </a:fld>
            <a:endParaRPr lang="tr-TR"/>
          </a:p>
        </p:txBody>
      </p:sp>
    </p:spTree>
    <p:extLst>
      <p:ext uri="{BB962C8B-B14F-4D97-AF65-F5344CB8AC3E}">
        <p14:creationId xmlns:p14="http://schemas.microsoft.com/office/powerpoint/2010/main" val="4293629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3</a:t>
            </a:fld>
            <a:endParaRPr lang="tr-TR"/>
          </a:p>
        </p:txBody>
      </p:sp>
    </p:spTree>
    <p:extLst>
      <p:ext uri="{BB962C8B-B14F-4D97-AF65-F5344CB8AC3E}">
        <p14:creationId xmlns:p14="http://schemas.microsoft.com/office/powerpoint/2010/main" val="2126742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4</a:t>
            </a:fld>
            <a:endParaRPr lang="tr-TR"/>
          </a:p>
        </p:txBody>
      </p:sp>
    </p:spTree>
    <p:extLst>
      <p:ext uri="{BB962C8B-B14F-4D97-AF65-F5344CB8AC3E}">
        <p14:creationId xmlns:p14="http://schemas.microsoft.com/office/powerpoint/2010/main" val="3634759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5</a:t>
            </a:fld>
            <a:endParaRPr lang="tr-TR"/>
          </a:p>
        </p:txBody>
      </p:sp>
    </p:spTree>
    <p:extLst>
      <p:ext uri="{BB962C8B-B14F-4D97-AF65-F5344CB8AC3E}">
        <p14:creationId xmlns:p14="http://schemas.microsoft.com/office/powerpoint/2010/main" val="2603893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6</a:t>
            </a:fld>
            <a:endParaRPr lang="tr-TR"/>
          </a:p>
        </p:txBody>
      </p:sp>
    </p:spTree>
    <p:extLst>
      <p:ext uri="{BB962C8B-B14F-4D97-AF65-F5344CB8AC3E}">
        <p14:creationId xmlns:p14="http://schemas.microsoft.com/office/powerpoint/2010/main" val="1494953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7</a:t>
            </a:fld>
            <a:endParaRPr lang="tr-TR"/>
          </a:p>
        </p:txBody>
      </p:sp>
    </p:spTree>
    <p:extLst>
      <p:ext uri="{BB962C8B-B14F-4D97-AF65-F5344CB8AC3E}">
        <p14:creationId xmlns:p14="http://schemas.microsoft.com/office/powerpoint/2010/main" val="1841347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0917E84C-1609-490F-9D4D-CCB549515314}" type="slidenum">
              <a:rPr lang="tr-TR" smtClean="0"/>
              <a:t>8</a:t>
            </a:fld>
            <a:endParaRPr lang="tr-TR"/>
          </a:p>
        </p:txBody>
      </p:sp>
    </p:spTree>
    <p:extLst>
      <p:ext uri="{BB962C8B-B14F-4D97-AF65-F5344CB8AC3E}">
        <p14:creationId xmlns:p14="http://schemas.microsoft.com/office/powerpoint/2010/main" val="20789291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1ED6B-C3AC-F617-AF50-B6E777109B32}"/>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9A7DAFD2-72F5-BF1D-CD8B-3EE89E0E58DB}"/>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9B9CF9E3-0D75-F816-7C0C-2DA6DB84EE5B}"/>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289B8319-A167-978F-D818-75B4DD23A997}"/>
              </a:ext>
            </a:extLst>
          </p:cNvPr>
          <p:cNvSpPr>
            <a:spLocks noGrp="1"/>
          </p:cNvSpPr>
          <p:nvPr>
            <p:ph type="sldNum" sz="quarter" idx="5"/>
          </p:nvPr>
        </p:nvSpPr>
        <p:spPr/>
        <p:txBody>
          <a:bodyPr/>
          <a:lstStyle/>
          <a:p>
            <a:fld id="{0917E84C-1609-490F-9D4D-CCB549515314}" type="slidenum">
              <a:rPr lang="tr-TR" smtClean="0"/>
              <a:t>9</a:t>
            </a:fld>
            <a:endParaRPr lang="tr-TR"/>
          </a:p>
        </p:txBody>
      </p:sp>
    </p:spTree>
    <p:extLst>
      <p:ext uri="{BB962C8B-B14F-4D97-AF65-F5344CB8AC3E}">
        <p14:creationId xmlns:p14="http://schemas.microsoft.com/office/powerpoint/2010/main" val="2376954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1724588-6DD0-6A6D-E556-6CFD97620F6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E094DD1F-1CF7-C4CA-0064-90C24814E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56797A8D-0AB9-67DE-1B50-834667F578E3}"/>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7B7DA023-CB7C-F87D-E066-7FFCD2E83A19}"/>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418C847A-01D3-4566-B0DD-35C85CF5A67A}"/>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335467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15EFFDA-309B-A79D-CC1F-C9F38BABD5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C92E18D4-2452-ECD9-C333-8B77C4F4E61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543EFF3D-DD1C-86D2-AB17-B163468B7ECF}"/>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EFC177D9-4DDC-D392-47FB-6A6F71C46F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B6A13D8-FADE-B314-69F3-6DC8F987F4CA}"/>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144192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7CB242C5-B3F6-E469-BB80-A21C8D12C2FA}"/>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D4FB7BA4-7790-1C88-BEEB-F7FC23839E73}"/>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5C64089-0BAE-D1C6-7EBB-4E47FBE5CDBF}"/>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877C9941-3C0B-D310-6C22-F263F3BD2F7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39BC55B-D93F-AAD8-5D9E-A61C98E641BC}"/>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198810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7B1C47-D78E-6322-B4C9-08F01524359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62208BB-6A63-2153-2293-C4BDE5A8D589}"/>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9BDD3D8-C24B-193E-D3F7-7E649A357CFA}"/>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8305DBE9-EA1D-91C1-2DA3-692BB429511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F3546C5A-8746-7117-55F1-B23AD019DCC9}"/>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410595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F57E7EF-6F0A-6A65-A16D-FE2C34511A64}"/>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A26159F6-A560-EC68-E76E-C69DC8B795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083EBEA6-6987-F09E-D64A-236107CC574D}"/>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B5E66421-56E3-8F0A-53FA-0750CA79135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32FA2DE9-B18B-5CE5-6D44-530BA718812C}"/>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954887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330E2-831B-24BB-520A-8E06319D81D0}"/>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D639F240-ABD0-0283-AA35-F9E65B35BEA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823FFD87-8836-8C73-5E01-4191AC27022B}"/>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DBDB0BD4-CE5D-4C3A-4206-EA2A2186BD95}"/>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6" name="Alt Bilgi Yer Tutucusu 5">
            <a:extLst>
              <a:ext uri="{FF2B5EF4-FFF2-40B4-BE49-F238E27FC236}">
                <a16:creationId xmlns:a16="http://schemas.microsoft.com/office/drawing/2014/main" id="{27D77EF7-7E80-B67E-9B2A-0EB0F52E6B6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B7666C26-D2CD-36D7-B868-B933F7D687B8}"/>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3816480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8A18BB-6B55-221E-473F-F7DEC1A95AD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62EA3EDE-B057-996E-C1BC-CBA297547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5B3BD334-07E7-3F5E-54C1-2BAEED62039E}"/>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F3D92EB6-517B-7459-45F5-C99C99C2D7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73DCE2B1-19B3-D14F-01C8-5FA9B3ADADBD}"/>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34B05D2-C1AB-0390-3B58-13F0037919F5}"/>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8" name="Alt Bilgi Yer Tutucusu 7">
            <a:extLst>
              <a:ext uri="{FF2B5EF4-FFF2-40B4-BE49-F238E27FC236}">
                <a16:creationId xmlns:a16="http://schemas.microsoft.com/office/drawing/2014/main" id="{F3668391-6F94-1274-59D9-11D560AB5C5D}"/>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C2FD5051-E212-954D-1734-CA895DEB4E7F}"/>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308446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03ECF1-0435-D634-DC14-88FE76535AB6}"/>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5126467-AF77-494C-9F11-175A6EE1E59C}"/>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4" name="Alt Bilgi Yer Tutucusu 3">
            <a:extLst>
              <a:ext uri="{FF2B5EF4-FFF2-40B4-BE49-F238E27FC236}">
                <a16:creationId xmlns:a16="http://schemas.microsoft.com/office/drawing/2014/main" id="{0446D13C-6FC9-5A15-B9BC-2CE1C8B437B8}"/>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EC0AF94-0C72-56A4-100B-EC9310A4A213}"/>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240628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D3E82872-55F1-E2EA-3FA8-E13D8D908EA1}"/>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3" name="Alt Bilgi Yer Tutucusu 2">
            <a:extLst>
              <a:ext uri="{FF2B5EF4-FFF2-40B4-BE49-F238E27FC236}">
                <a16:creationId xmlns:a16="http://schemas.microsoft.com/office/drawing/2014/main" id="{4713A22C-A2A3-6154-2E21-F0D5361D7341}"/>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61F7CE0E-C45A-4DB9-61B5-C0234022CCB4}"/>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1267466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242A2A4-9036-1A05-1B81-82410E0377CE}"/>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2FF2EB24-34EE-5F29-72D2-695FC3E5F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A7F818D9-7996-A054-7DC9-DB64B9040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42E11E8-C66C-D6F1-CDB4-655B06E5B527}"/>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6" name="Alt Bilgi Yer Tutucusu 5">
            <a:extLst>
              <a:ext uri="{FF2B5EF4-FFF2-40B4-BE49-F238E27FC236}">
                <a16:creationId xmlns:a16="http://schemas.microsoft.com/office/drawing/2014/main" id="{FDEA3FE0-21C1-4637-B6EE-76449525165C}"/>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631F5D09-74C0-9DCE-67C2-4F784B295DB9}"/>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359801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22FA80E-2E8F-1B46-8D82-66738249BCA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BF78DE75-DF37-A01B-0F7B-29E7077196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9408854C-A315-AF6D-2B0F-1BB360790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2C1D8DA-E64F-4212-D7E0-7FE74BEC9B47}"/>
              </a:ext>
            </a:extLst>
          </p:cNvPr>
          <p:cNvSpPr>
            <a:spLocks noGrp="1"/>
          </p:cNvSpPr>
          <p:nvPr>
            <p:ph type="dt" sz="half" idx="10"/>
          </p:nvPr>
        </p:nvSpPr>
        <p:spPr/>
        <p:txBody>
          <a:bodyPr/>
          <a:lstStyle/>
          <a:p>
            <a:fld id="{D883F939-4676-49A9-83CE-CA04CEF54329}" type="datetimeFigureOut">
              <a:rPr lang="tr-TR" smtClean="0"/>
              <a:t>24.01.2025</a:t>
            </a:fld>
            <a:endParaRPr lang="tr-TR"/>
          </a:p>
        </p:txBody>
      </p:sp>
      <p:sp>
        <p:nvSpPr>
          <p:cNvPr id="6" name="Alt Bilgi Yer Tutucusu 5">
            <a:extLst>
              <a:ext uri="{FF2B5EF4-FFF2-40B4-BE49-F238E27FC236}">
                <a16:creationId xmlns:a16="http://schemas.microsoft.com/office/drawing/2014/main" id="{037AC8CA-8FE3-D8CD-B96E-4840F4DE5E65}"/>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D5A278C-D6B1-8E13-182F-9543A035AC13}"/>
              </a:ext>
            </a:extLst>
          </p:cNvPr>
          <p:cNvSpPr>
            <a:spLocks noGrp="1"/>
          </p:cNvSpPr>
          <p:nvPr>
            <p:ph type="sldNum" sz="quarter" idx="12"/>
          </p:nvPr>
        </p:nvSpPr>
        <p:spPr/>
        <p:txBody>
          <a:bodyPr/>
          <a:lstStyle/>
          <a:p>
            <a:fld id="{B98E6075-3921-46CF-8499-2FAF3E636284}" type="slidenum">
              <a:rPr lang="tr-TR" smtClean="0"/>
              <a:t>‹#›</a:t>
            </a:fld>
            <a:endParaRPr lang="tr-TR"/>
          </a:p>
        </p:txBody>
      </p:sp>
    </p:spTree>
    <p:extLst>
      <p:ext uri="{BB962C8B-B14F-4D97-AF65-F5344CB8AC3E}">
        <p14:creationId xmlns:p14="http://schemas.microsoft.com/office/powerpoint/2010/main" val="3040545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F2F575DF-C0D4-A9B7-A0F3-5711AA78F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C048D74-1678-1E4C-3F46-2D738FA20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A43A2774-BB60-A9E5-CBFC-58202BC253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83F939-4676-49A9-83CE-CA04CEF54329}" type="datetimeFigureOut">
              <a:rPr lang="tr-TR" smtClean="0"/>
              <a:t>24.01.2025</a:t>
            </a:fld>
            <a:endParaRPr lang="tr-TR"/>
          </a:p>
        </p:txBody>
      </p:sp>
      <p:sp>
        <p:nvSpPr>
          <p:cNvPr id="5" name="Alt Bilgi Yer Tutucusu 4">
            <a:extLst>
              <a:ext uri="{FF2B5EF4-FFF2-40B4-BE49-F238E27FC236}">
                <a16:creationId xmlns:a16="http://schemas.microsoft.com/office/drawing/2014/main" id="{A4266B8F-6097-7EA7-4618-7773ADC757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B4C5A3AF-B203-73B0-6495-62B3B3D4BF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8E6075-3921-46CF-8499-2FAF3E636284}" type="slidenum">
              <a:rPr lang="tr-TR" smtClean="0"/>
              <a:t>‹#›</a:t>
            </a:fld>
            <a:endParaRPr lang="tr-TR"/>
          </a:p>
        </p:txBody>
      </p:sp>
    </p:spTree>
    <p:extLst>
      <p:ext uri="{BB962C8B-B14F-4D97-AF65-F5344CB8AC3E}">
        <p14:creationId xmlns:p14="http://schemas.microsoft.com/office/powerpoint/2010/main" val="3921284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image" Target="../media/image57.png"/><Relationship Id="rId1" Type="http://schemas.openxmlformats.org/officeDocument/2006/relationships/slideLayout" Target="../slideLayouts/slideLayout4.xml"/><Relationship Id="rId4" Type="http://schemas.openxmlformats.org/officeDocument/2006/relationships/image" Target="../media/image570.png"/></Relationships>
</file>

<file path=ppt/slides/_rels/slide1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48.xml"/><Relationship Id="rId7" Type="http://schemas.openxmlformats.org/officeDocument/2006/relationships/customXml" Target="../ink/ink50.xml"/><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customXml" Target="../ink/ink49.xml"/><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customXml" Target="../ink/ink31.xml"/><Relationship Id="rId68" Type="http://schemas.openxmlformats.org/officeDocument/2006/relationships/image" Target="../media/image36.png"/><Relationship Id="rId84" Type="http://schemas.openxmlformats.org/officeDocument/2006/relationships/image" Target="../media/image43.png"/><Relationship Id="rId89" Type="http://schemas.openxmlformats.org/officeDocument/2006/relationships/customXml" Target="../ink/ink45.xml"/><Relationship Id="rId16" Type="http://schemas.openxmlformats.org/officeDocument/2006/relationships/customXml" Target="../ink/ink7.xml"/><Relationship Id="rId11" Type="http://schemas.openxmlformats.org/officeDocument/2006/relationships/image" Target="../media/image8.png"/><Relationship Id="rId32" Type="http://schemas.openxmlformats.org/officeDocument/2006/relationships/customXml" Target="../ink/ink15.xml"/><Relationship Id="rId37" Type="http://schemas.openxmlformats.org/officeDocument/2006/relationships/image" Target="../media/image21.png"/><Relationship Id="rId53" Type="http://schemas.openxmlformats.org/officeDocument/2006/relationships/image" Target="../media/image29.png"/><Relationship Id="rId58" Type="http://schemas.openxmlformats.org/officeDocument/2006/relationships/customXml" Target="../ink/ink28.xml"/><Relationship Id="rId74" Type="http://schemas.openxmlformats.org/officeDocument/2006/relationships/customXml" Target="../ink/ink37.xml"/><Relationship Id="rId79" Type="http://schemas.openxmlformats.org/officeDocument/2006/relationships/customXml" Target="../ink/ink40.xml"/><Relationship Id="rId5" Type="http://schemas.openxmlformats.org/officeDocument/2006/relationships/image" Target="../media/image5.png"/><Relationship Id="rId90" Type="http://schemas.openxmlformats.org/officeDocument/2006/relationships/image" Target="../media/image46.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image" Target="../media/image34.png"/><Relationship Id="rId69" Type="http://schemas.openxmlformats.org/officeDocument/2006/relationships/customXml" Target="../ink/ink34.xml"/><Relationship Id="rId77" Type="http://schemas.openxmlformats.org/officeDocument/2006/relationships/customXml" Target="../ink/ink39.xml"/><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6.xml"/><Relationship Id="rId80" Type="http://schemas.openxmlformats.org/officeDocument/2006/relationships/image" Target="../media/image41.png"/><Relationship Id="rId85" Type="http://schemas.openxmlformats.org/officeDocument/2006/relationships/customXml" Target="../ink/ink43.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customXml" Target="../ink/ink29.xml"/><Relationship Id="rId67" Type="http://schemas.openxmlformats.org/officeDocument/2006/relationships/customXml" Target="../ink/ink33.xml"/><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image" Target="../media/image33.png"/><Relationship Id="rId70" Type="http://schemas.openxmlformats.org/officeDocument/2006/relationships/image" Target="../media/image37.png"/><Relationship Id="rId75" Type="http://schemas.openxmlformats.org/officeDocument/2006/relationships/customXml" Target="../ink/ink38.xml"/><Relationship Id="rId83" Type="http://schemas.openxmlformats.org/officeDocument/2006/relationships/customXml" Target="../ink/ink42.xml"/><Relationship Id="rId88" Type="http://schemas.openxmlformats.org/officeDocument/2006/relationships/image" Target="../media/image45.png"/><Relationship Id="rId91" Type="http://schemas.openxmlformats.org/officeDocument/2006/relationships/customXml" Target="../ink/ink46.xml"/><Relationship Id="rId1" Type="http://schemas.openxmlformats.org/officeDocument/2006/relationships/slideLayout" Target="../slideLayouts/slideLayout4.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image" Target="../media/image32.png"/><Relationship Id="rId65" Type="http://schemas.openxmlformats.org/officeDocument/2006/relationships/customXml" Target="../ink/ink32.xml"/><Relationship Id="rId73" Type="http://schemas.openxmlformats.org/officeDocument/2006/relationships/image" Target="../media/image38.png"/><Relationship Id="rId78" Type="http://schemas.openxmlformats.org/officeDocument/2006/relationships/image" Target="../media/image40.png"/><Relationship Id="rId81" Type="http://schemas.openxmlformats.org/officeDocument/2006/relationships/customXml" Target="../ink/ink41.xml"/><Relationship Id="rId86" Type="http://schemas.openxmlformats.org/officeDocument/2006/relationships/image" Target="../media/image44.png"/><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image" Target="../media/image39.png"/><Relationship Id="rId7" Type="http://schemas.openxmlformats.org/officeDocument/2006/relationships/image" Target="../media/image6.png"/><Relationship Id="rId71" Type="http://schemas.openxmlformats.org/officeDocument/2006/relationships/customXml" Target="../ink/ink35.xml"/><Relationship Id="rId92" Type="http://schemas.openxmlformats.org/officeDocument/2006/relationships/image" Target="../media/image47.png"/><Relationship Id="rId2" Type="http://schemas.openxmlformats.org/officeDocument/2006/relationships/notesSlide" Target="../notesSlides/notesSlide9.xml"/><Relationship Id="rId29" Type="http://schemas.openxmlformats.org/officeDocument/2006/relationships/image" Target="../media/image17.png"/><Relationship Id="rId24" Type="http://schemas.openxmlformats.org/officeDocument/2006/relationships/customXml" Target="../ink/ink11.xml"/><Relationship Id="rId40" Type="http://schemas.openxmlformats.org/officeDocument/2006/relationships/customXml" Target="../ink/ink19.xml"/><Relationship Id="rId45" Type="http://schemas.openxmlformats.org/officeDocument/2006/relationships/image" Target="../media/image25.png"/><Relationship Id="rId66" Type="http://schemas.openxmlformats.org/officeDocument/2006/relationships/image" Target="../media/image35.png"/><Relationship Id="rId87" Type="http://schemas.openxmlformats.org/officeDocument/2006/relationships/customXml" Target="../ink/ink44.xml"/><Relationship Id="rId61" Type="http://schemas.openxmlformats.org/officeDocument/2006/relationships/customXml" Target="../ink/ink30.xml"/><Relationship Id="rId82" Type="http://schemas.openxmlformats.org/officeDocument/2006/relationships/image" Target="../media/image42.png"/><Relationship Id="rId1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3455C82F-15E4-0B96-AEA8-C390ECE3BA33}"/>
              </a:ext>
            </a:extLst>
          </p:cNvPr>
          <p:cNvSpPr>
            <a:spLocks noGrp="1"/>
          </p:cNvSpPr>
          <p:nvPr>
            <p:ph type="ctrTitle"/>
          </p:nvPr>
        </p:nvSpPr>
        <p:spPr>
          <a:xfrm>
            <a:off x="1314824" y="735106"/>
            <a:ext cx="10053763" cy="1974582"/>
          </a:xfrm>
        </p:spPr>
        <p:txBody>
          <a:bodyPr anchor="b">
            <a:normAutofit/>
          </a:bodyPr>
          <a:lstStyle/>
          <a:p>
            <a:r>
              <a:rPr lang="en-US" sz="4800" dirty="0">
                <a:solidFill>
                  <a:srgbClr val="FFFFFF"/>
                </a:solidFill>
              </a:rPr>
              <a:t>DATABASE INTRUSION DETECTION SYSTEM WITH ML</a:t>
            </a:r>
            <a:endParaRPr lang="tr-TR" sz="4800" dirty="0">
              <a:solidFill>
                <a:srgbClr val="FFFFFF"/>
              </a:solidFill>
            </a:endParaRPr>
          </a:p>
        </p:txBody>
      </p:sp>
      <p:sp>
        <p:nvSpPr>
          <p:cNvPr id="3" name="Alt Başlık 2">
            <a:extLst>
              <a:ext uri="{FF2B5EF4-FFF2-40B4-BE49-F238E27FC236}">
                <a16:creationId xmlns:a16="http://schemas.microsoft.com/office/drawing/2014/main" id="{36D13DF4-3D5D-8459-E6E1-6A046E31B32B}"/>
              </a:ext>
            </a:extLst>
          </p:cNvPr>
          <p:cNvSpPr>
            <a:spLocks noGrp="1"/>
          </p:cNvSpPr>
          <p:nvPr>
            <p:ph type="subTitle" idx="1"/>
          </p:nvPr>
        </p:nvSpPr>
        <p:spPr>
          <a:xfrm>
            <a:off x="153824" y="5225094"/>
            <a:ext cx="4580949" cy="1458258"/>
          </a:xfrm>
        </p:spPr>
        <p:txBody>
          <a:bodyPr anchor="ctr">
            <a:normAutofit/>
          </a:bodyPr>
          <a:lstStyle/>
          <a:p>
            <a:pPr algn="l"/>
            <a:r>
              <a:rPr lang="en-US" dirty="0"/>
              <a:t>YILDIZ TECHNICAL UNIVERSITY</a:t>
            </a:r>
            <a:endParaRPr lang="tr-TR" dirty="0"/>
          </a:p>
        </p:txBody>
      </p:sp>
      <p:sp>
        <p:nvSpPr>
          <p:cNvPr id="4" name="Metin kutusu 3">
            <a:extLst>
              <a:ext uri="{FF2B5EF4-FFF2-40B4-BE49-F238E27FC236}">
                <a16:creationId xmlns:a16="http://schemas.microsoft.com/office/drawing/2014/main" id="{FC42CA41-EFDF-B3E8-BC42-67CD57941F0D}"/>
              </a:ext>
            </a:extLst>
          </p:cNvPr>
          <p:cNvSpPr txBox="1"/>
          <p:nvPr/>
        </p:nvSpPr>
        <p:spPr>
          <a:xfrm>
            <a:off x="8339711" y="5596511"/>
            <a:ext cx="1437317" cy="646331"/>
          </a:xfrm>
          <a:prstGeom prst="rect">
            <a:avLst/>
          </a:prstGeom>
          <a:noFill/>
        </p:spPr>
        <p:txBody>
          <a:bodyPr wrap="none" rtlCol="0">
            <a:spAutoFit/>
          </a:bodyPr>
          <a:lstStyle/>
          <a:p>
            <a:r>
              <a:rPr lang="en-US" dirty="0"/>
              <a:t>Onur TURAN</a:t>
            </a:r>
          </a:p>
          <a:p>
            <a:r>
              <a:rPr lang="en-US" dirty="0"/>
              <a:t>19058006</a:t>
            </a:r>
            <a:endParaRPr lang="tr-TR" dirty="0"/>
          </a:p>
        </p:txBody>
      </p:sp>
    </p:spTree>
    <p:extLst>
      <p:ext uri="{BB962C8B-B14F-4D97-AF65-F5344CB8AC3E}">
        <p14:creationId xmlns:p14="http://schemas.microsoft.com/office/powerpoint/2010/main" val="2843499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Isosceles Triangle 2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Resim 5">
            <a:extLst>
              <a:ext uri="{FF2B5EF4-FFF2-40B4-BE49-F238E27FC236}">
                <a16:creationId xmlns:a16="http://schemas.microsoft.com/office/drawing/2014/main" id="{DA8E6AC0-5229-D1D6-1041-BE9059123924}"/>
              </a:ext>
            </a:extLst>
          </p:cNvPr>
          <p:cNvPicPr>
            <a:picLocks noChangeAspect="1"/>
          </p:cNvPicPr>
          <p:nvPr/>
        </p:nvPicPr>
        <p:blipFill>
          <a:blip r:embed="rId2"/>
          <a:stretch>
            <a:fillRect/>
          </a:stretch>
        </p:blipFill>
        <p:spPr>
          <a:xfrm>
            <a:off x="1603206" y="643467"/>
            <a:ext cx="8985588" cy="5571065"/>
          </a:xfrm>
          <a:prstGeom prst="rect">
            <a:avLst/>
          </a:prstGeom>
          <a:ln>
            <a:noFill/>
          </a:ln>
        </p:spPr>
      </p:pic>
      <p:sp>
        <p:nvSpPr>
          <p:cNvPr id="23" name="Isosceles Triangle 2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951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B7C0E06-6EE7-4DC1-8358-E6A2581DF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Resim 10">
            <a:extLst>
              <a:ext uri="{FF2B5EF4-FFF2-40B4-BE49-F238E27FC236}">
                <a16:creationId xmlns:a16="http://schemas.microsoft.com/office/drawing/2014/main" id="{6CA42C9D-62C6-3B8E-DA6F-E9B204797E79}"/>
              </a:ext>
            </a:extLst>
          </p:cNvPr>
          <p:cNvPicPr>
            <a:picLocks noChangeAspect="1"/>
          </p:cNvPicPr>
          <p:nvPr/>
        </p:nvPicPr>
        <p:blipFill>
          <a:blip r:embed="rId3"/>
          <a:srcRect r="27602" b="1"/>
          <a:stretch/>
        </p:blipFill>
        <p:spPr>
          <a:xfrm>
            <a:off x="-1" y="124294"/>
            <a:ext cx="6148149" cy="6581305"/>
          </a:xfrm>
          <a:prstGeom prst="rect">
            <a:avLst/>
          </a:prstGeom>
        </p:spPr>
      </p:pic>
      <p:pic>
        <p:nvPicPr>
          <p:cNvPr id="13" name="Resim 12">
            <a:extLst>
              <a:ext uri="{FF2B5EF4-FFF2-40B4-BE49-F238E27FC236}">
                <a16:creationId xmlns:a16="http://schemas.microsoft.com/office/drawing/2014/main" id="{05B9916F-BF14-D460-9E39-9C2E6B723FCC}"/>
              </a:ext>
            </a:extLst>
          </p:cNvPr>
          <p:cNvPicPr>
            <a:picLocks noChangeAspect="1"/>
          </p:cNvPicPr>
          <p:nvPr/>
        </p:nvPicPr>
        <p:blipFill>
          <a:blip r:embed="rId4"/>
          <a:stretch>
            <a:fillRect/>
          </a:stretch>
        </p:blipFill>
        <p:spPr>
          <a:xfrm>
            <a:off x="6459071" y="2403948"/>
            <a:ext cx="5420481" cy="4420217"/>
          </a:xfrm>
          <a:prstGeom prst="rect">
            <a:avLst/>
          </a:prstGeom>
        </p:spPr>
      </p:pic>
      <p:pic>
        <p:nvPicPr>
          <p:cNvPr id="18" name="Resim 17">
            <a:extLst>
              <a:ext uri="{FF2B5EF4-FFF2-40B4-BE49-F238E27FC236}">
                <a16:creationId xmlns:a16="http://schemas.microsoft.com/office/drawing/2014/main" id="{B5188DB5-386E-25A4-DB01-E374BB8BBE21}"/>
              </a:ext>
            </a:extLst>
          </p:cNvPr>
          <p:cNvPicPr>
            <a:picLocks noChangeAspect="1"/>
          </p:cNvPicPr>
          <p:nvPr/>
        </p:nvPicPr>
        <p:blipFill>
          <a:blip r:embed="rId5"/>
          <a:stretch>
            <a:fillRect/>
          </a:stretch>
        </p:blipFill>
        <p:spPr>
          <a:xfrm>
            <a:off x="7209827" y="26211"/>
            <a:ext cx="4372585" cy="2362530"/>
          </a:xfrm>
          <a:prstGeom prst="rect">
            <a:avLst/>
          </a:prstGeom>
        </p:spPr>
      </p:pic>
    </p:spTree>
    <p:extLst>
      <p:ext uri="{BB962C8B-B14F-4D97-AF65-F5344CB8AC3E}">
        <p14:creationId xmlns:p14="http://schemas.microsoft.com/office/powerpoint/2010/main" val="2750719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o 4">
            <a:extLst>
              <a:ext uri="{FF2B5EF4-FFF2-40B4-BE49-F238E27FC236}">
                <a16:creationId xmlns:a16="http://schemas.microsoft.com/office/drawing/2014/main" id="{6EECD552-13BD-BB9E-12F6-A134E2AD4A4C}"/>
              </a:ext>
            </a:extLst>
          </p:cNvPr>
          <p:cNvGraphicFramePr>
            <a:graphicFrameLocks noGrp="1"/>
          </p:cNvGraphicFramePr>
          <p:nvPr>
            <p:extLst>
              <p:ext uri="{D42A27DB-BD31-4B8C-83A1-F6EECF244321}">
                <p14:modId xmlns:p14="http://schemas.microsoft.com/office/powerpoint/2010/main" val="2696486730"/>
              </p:ext>
            </p:extLst>
          </p:nvPr>
        </p:nvGraphicFramePr>
        <p:xfrm>
          <a:off x="375921" y="690622"/>
          <a:ext cx="11172614" cy="5476757"/>
        </p:xfrm>
        <a:graphic>
          <a:graphicData uri="http://schemas.openxmlformats.org/drawingml/2006/table">
            <a:tbl>
              <a:tblPr firstRow="1" bandRow="1">
                <a:noFill/>
              </a:tblPr>
              <a:tblGrid>
                <a:gridCol w="4233102">
                  <a:extLst>
                    <a:ext uri="{9D8B030D-6E8A-4147-A177-3AD203B41FA5}">
                      <a16:colId xmlns:a16="http://schemas.microsoft.com/office/drawing/2014/main" val="730113199"/>
                    </a:ext>
                  </a:extLst>
                </a:gridCol>
                <a:gridCol w="6939512">
                  <a:extLst>
                    <a:ext uri="{9D8B030D-6E8A-4147-A177-3AD203B41FA5}">
                      <a16:colId xmlns:a16="http://schemas.microsoft.com/office/drawing/2014/main" val="408296963"/>
                    </a:ext>
                  </a:extLst>
                </a:gridCol>
              </a:tblGrid>
              <a:tr h="699185">
                <a:tc>
                  <a:txBody>
                    <a:bodyPr/>
                    <a:lstStyle/>
                    <a:p>
                      <a:pPr algn="l" fontAlgn="ctr">
                        <a:lnSpc>
                          <a:spcPts val="1500"/>
                        </a:lnSpc>
                      </a:pPr>
                      <a:r>
                        <a:rPr lang="tr-TR" sz="2300" b="1" cap="none" spc="30" dirty="0">
                          <a:solidFill>
                            <a:schemeClr val="tx1"/>
                          </a:solidFill>
                          <a:effectLst/>
                          <a:latin typeface="Segoe UI" panose="020B0502040204020203" pitchFamily="34" charset="0"/>
                        </a:rPr>
                        <a:t>Step</a:t>
                      </a:r>
                    </a:p>
                  </a:txBody>
                  <a:tcPr marL="0" marR="13140" marT="176856" marB="176856" anchor="ctr">
                    <a:lnL w="12700" cmpd="sng">
                      <a:noFill/>
                    </a:lnL>
                    <a:lnR w="12700" cmpd="sng">
                      <a:noFill/>
                      <a:prstDash val="solid"/>
                    </a:lnR>
                    <a:lnT w="19050" cap="flat" cmpd="sng" algn="ctr">
                      <a:solidFill>
                        <a:schemeClr val="accent1"/>
                      </a:solidFill>
                      <a:prstDash val="solid"/>
                    </a:lnT>
                    <a:lnB w="12700" cmpd="sng">
                      <a:noFill/>
                      <a:prstDash val="solid"/>
                    </a:lnB>
                    <a:noFill/>
                  </a:tcPr>
                </a:tc>
                <a:tc>
                  <a:txBody>
                    <a:bodyPr/>
                    <a:lstStyle/>
                    <a:p>
                      <a:pPr algn="l" fontAlgn="ctr">
                        <a:lnSpc>
                          <a:spcPts val="1500"/>
                        </a:lnSpc>
                      </a:pPr>
                      <a:r>
                        <a:rPr lang="tr-TR" sz="2300" b="1" cap="none" spc="30" dirty="0" err="1">
                          <a:solidFill>
                            <a:schemeClr val="tx1"/>
                          </a:solidFill>
                          <a:effectLst/>
                          <a:latin typeface="Segoe UI" panose="020B0502040204020203" pitchFamily="34" charset="0"/>
                        </a:rPr>
                        <a:t>Explanation</a:t>
                      </a:r>
                      <a:endParaRPr lang="tr-TR" sz="2300" b="1" cap="none" spc="30" dirty="0">
                        <a:solidFill>
                          <a:schemeClr val="tx1"/>
                        </a:solidFill>
                        <a:effectLst/>
                        <a:latin typeface="Segoe UI" panose="020B0502040204020203" pitchFamily="34" charset="0"/>
                      </a:endParaRPr>
                    </a:p>
                  </a:txBody>
                  <a:tcPr marL="0" marR="13140" marT="176856" marB="176856" anchor="ctr">
                    <a:lnL w="12700" cmpd="sng">
                      <a:noFill/>
                      <a:prstDash val="solid"/>
                    </a:lnL>
                    <a:lnR w="12700" cmpd="sng">
                      <a:noFill/>
                      <a:prstDash val="solid"/>
                    </a:lnR>
                    <a:lnT w="19050" cap="flat" cmpd="sng" algn="ctr">
                      <a:solidFill>
                        <a:schemeClr val="accent1"/>
                      </a:solidFill>
                      <a:prstDash val="solid"/>
                    </a:lnT>
                    <a:lnB w="12700" cmpd="sng">
                      <a:noFill/>
                      <a:prstDash val="solid"/>
                    </a:lnB>
                    <a:noFill/>
                  </a:tcPr>
                </a:tc>
                <a:extLst>
                  <a:ext uri="{0D108BD9-81ED-4DB2-BD59-A6C34878D82A}">
                    <a16:rowId xmlns:a16="http://schemas.microsoft.com/office/drawing/2014/main" val="3845173674"/>
                  </a:ext>
                </a:extLst>
              </a:tr>
              <a:tr h="1775024">
                <a:tc>
                  <a:txBody>
                    <a:bodyPr/>
                    <a:lstStyle/>
                    <a:p>
                      <a:pPr algn="l" fontAlgn="ctr">
                        <a:lnSpc>
                          <a:spcPts val="1500"/>
                        </a:lnSpc>
                      </a:pPr>
                      <a:r>
                        <a:rPr lang="en-US" sz="1700" b="1" cap="none" spc="0" dirty="0">
                          <a:solidFill>
                            <a:schemeClr val="tx1"/>
                          </a:solidFill>
                          <a:effectLst/>
                          <a:latin typeface="Segoe UI" panose="020B0502040204020203" pitchFamily="34" charset="0"/>
                        </a:rPr>
                        <a:t>Pattern Search and Save Results</a:t>
                      </a:r>
                      <a:r>
                        <a:rPr lang="tr-TR" sz="1700" b="1" cap="none" spc="0" dirty="0">
                          <a:solidFill>
                            <a:schemeClr val="tx1"/>
                          </a:solidFill>
                          <a:effectLst/>
                          <a:latin typeface="Segoe UI" panose="020B0502040204020203" pitchFamily="34" charset="0"/>
                        </a:rPr>
                        <a:t>(searchpattern.ps1)</a:t>
                      </a:r>
                      <a:endParaRPr lang="tr-TR" sz="1700" cap="none" spc="0" dirty="0">
                        <a:solidFill>
                          <a:schemeClr val="tx1"/>
                        </a:solidFill>
                        <a:effectLst/>
                        <a:latin typeface="Segoe UI" panose="020B0502040204020203" pitchFamily="34" charset="0"/>
                      </a:endParaRPr>
                    </a:p>
                  </a:txBody>
                  <a:tcPr marL="0" marR="32958" marT="176856" marB="176856"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tc>
                  <a:txBody>
                    <a:bodyPr/>
                    <a:lstStyle/>
                    <a:p>
                      <a:pPr algn="l" fontAlgn="ctr">
                        <a:lnSpc>
                          <a:spcPts val="1500"/>
                        </a:lnSpc>
                      </a:pPr>
                      <a:r>
                        <a:rPr lang="en-US" sz="1700" cap="none" spc="0" dirty="0">
                          <a:solidFill>
                            <a:schemeClr val="tx1"/>
                          </a:solidFill>
                          <a:effectLst/>
                          <a:latin typeface="Segoe UI" panose="020B0502040204020203" pitchFamily="34" charset="0"/>
                        </a:rPr>
                        <a:t>Looks for specific patterns in the Query column in the traintrue.csv file. Writes matching lines to the results.csv file. This script determines whether certain patterns are present in the Query column and records the results as 1 (match found) or 0 (no match found) in the Match column</a:t>
                      </a:r>
                      <a:r>
                        <a:rPr lang="tr-TR" sz="1700" cap="none" spc="0" dirty="0">
                          <a:solidFill>
                            <a:schemeClr val="tx1"/>
                          </a:solidFill>
                          <a:effectLst/>
                          <a:latin typeface="Segoe UI" panose="020B0502040204020203" pitchFamily="34" charset="0"/>
                        </a:rPr>
                        <a:t>.</a:t>
                      </a:r>
                    </a:p>
                  </a:txBody>
                  <a:tcPr marL="0" marR="32958" marT="176856" marB="176856" anchor="ctr">
                    <a:lnL w="12700" cmpd="sng">
                      <a:noFill/>
                      <a:prstDash val="solid"/>
                    </a:lnL>
                    <a:lnR w="12700" cmpd="sng">
                      <a:noFill/>
                      <a:prstDash val="solid"/>
                    </a:lnR>
                    <a:lnT w="12700" cmpd="sng">
                      <a:noFill/>
                      <a:prstDash val="solid"/>
                    </a:lnT>
                    <a:lnB w="9525" cap="flat" cmpd="sng" algn="ctr">
                      <a:solidFill>
                        <a:schemeClr val="accent1"/>
                      </a:solidFill>
                      <a:prstDash val="solid"/>
                    </a:lnB>
                    <a:noFill/>
                  </a:tcPr>
                </a:tc>
                <a:extLst>
                  <a:ext uri="{0D108BD9-81ED-4DB2-BD59-A6C34878D82A}">
                    <a16:rowId xmlns:a16="http://schemas.microsoft.com/office/drawing/2014/main" val="1136835112"/>
                  </a:ext>
                </a:extLst>
              </a:tr>
              <a:tr h="1501274">
                <a:tc>
                  <a:txBody>
                    <a:bodyPr/>
                    <a:lstStyle/>
                    <a:p>
                      <a:pPr algn="l" fontAlgn="ctr">
                        <a:lnSpc>
                          <a:spcPts val="1500"/>
                        </a:lnSpc>
                      </a:pPr>
                      <a:r>
                        <a:rPr lang="en-US" sz="1700" b="1" cap="none" spc="0" dirty="0">
                          <a:solidFill>
                            <a:schemeClr val="tx1"/>
                          </a:solidFill>
                          <a:effectLst/>
                          <a:latin typeface="Segoe UI" panose="020B0502040204020203" pitchFamily="34" charset="0"/>
                        </a:rPr>
                        <a:t>Update a file by adding .0 to the end of lines</a:t>
                      </a:r>
                      <a:r>
                        <a:rPr lang="tr-TR" sz="1700" b="1" cap="none" spc="0" dirty="0">
                          <a:solidFill>
                            <a:schemeClr val="tx1"/>
                          </a:solidFill>
                          <a:effectLst/>
                          <a:latin typeface="Segoe UI" panose="020B0502040204020203" pitchFamily="34" charset="0"/>
                        </a:rPr>
                        <a:t>(updated_file.ps1)</a:t>
                      </a:r>
                      <a:endParaRPr lang="tr-TR" sz="1700" cap="none" spc="0" dirty="0">
                        <a:solidFill>
                          <a:schemeClr val="tx1"/>
                        </a:solidFill>
                        <a:effectLst/>
                        <a:latin typeface="Segoe UI" panose="020B0502040204020203" pitchFamily="34" charset="0"/>
                      </a:endParaRPr>
                    </a:p>
                  </a:txBody>
                  <a:tcPr marL="65700" marR="32958" marT="176856" marB="17685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tc>
                  <a:txBody>
                    <a:bodyPr/>
                    <a:lstStyle/>
                    <a:p>
                      <a:pPr algn="l" fontAlgn="ctr">
                        <a:lnSpc>
                          <a:spcPts val="1500"/>
                        </a:lnSpc>
                      </a:pPr>
                      <a:r>
                        <a:rPr lang="tr-TR" sz="1700" cap="none" spc="0" dirty="0">
                          <a:solidFill>
                            <a:schemeClr val="tx1"/>
                          </a:solidFill>
                          <a:effectLst/>
                          <a:latin typeface="Segoe UI" panose="020B0502040204020203" pitchFamily="34" charset="0"/>
                        </a:rPr>
                        <a:t>- </a:t>
                      </a:r>
                      <a:r>
                        <a:rPr lang="en-US" sz="1700" cap="none" spc="0" dirty="0">
                          <a:solidFill>
                            <a:schemeClr val="tx1"/>
                          </a:solidFill>
                          <a:effectLst/>
                          <a:latin typeface="Segoe UI" panose="020B0502040204020203" pitchFamily="34" charset="0"/>
                        </a:rPr>
                        <a:t>Adds .0 to the end of each line in the trainfalse.csv file. Writes updated lines to the same file. This script updates the contents of the trainfalse.csv file by adding a value of 0 to the end of each line in the file.</a:t>
                      </a:r>
                      <a:endParaRPr lang="tr-TR" sz="1700" cap="none" spc="0" dirty="0">
                        <a:solidFill>
                          <a:schemeClr val="tx1"/>
                        </a:solidFill>
                        <a:effectLst/>
                        <a:latin typeface="Segoe UI" panose="020B0502040204020203" pitchFamily="34" charset="0"/>
                      </a:endParaRPr>
                    </a:p>
                  </a:txBody>
                  <a:tcPr marL="65700" marR="32958" marT="176856" marB="176856" anchor="ctr">
                    <a:lnL w="12700" cmpd="sng">
                      <a:noFill/>
                      <a:prstDash val="solid"/>
                    </a:lnL>
                    <a:lnR w="12700" cmpd="sng">
                      <a:noFill/>
                      <a:prstDash val="solid"/>
                    </a:lnR>
                    <a:lnT w="9525" cap="flat" cmpd="sng" algn="ctr">
                      <a:solidFill>
                        <a:schemeClr val="accent1"/>
                      </a:solidFill>
                      <a:prstDash val="solid"/>
                    </a:lnT>
                    <a:lnB w="12700" cmpd="sng">
                      <a:noFill/>
                      <a:prstDash val="solid"/>
                    </a:lnB>
                    <a:solidFill>
                      <a:schemeClr val="accent1">
                        <a:lumMod val="20000"/>
                        <a:lumOff val="80000"/>
                      </a:schemeClr>
                    </a:solidFill>
                  </a:tcPr>
                </a:tc>
                <a:extLst>
                  <a:ext uri="{0D108BD9-81ED-4DB2-BD59-A6C34878D82A}">
                    <a16:rowId xmlns:a16="http://schemas.microsoft.com/office/drawing/2014/main" val="2207925515"/>
                  </a:ext>
                </a:extLst>
              </a:tr>
              <a:tr h="1501274">
                <a:tc>
                  <a:txBody>
                    <a:bodyPr/>
                    <a:lstStyle/>
                    <a:p>
                      <a:pPr algn="l" fontAlgn="ctr">
                        <a:lnSpc>
                          <a:spcPts val="1500"/>
                        </a:lnSpc>
                      </a:pPr>
                      <a:r>
                        <a:rPr lang="en-US" sz="1700" b="1" cap="none" spc="0" dirty="0">
                          <a:solidFill>
                            <a:schemeClr val="tx1"/>
                          </a:solidFill>
                          <a:effectLst/>
                          <a:latin typeface="Segoe UI" panose="020B0502040204020203" pitchFamily="34" charset="0"/>
                        </a:rPr>
                        <a:t>Write Results to the Updated File</a:t>
                      </a:r>
                      <a:r>
                        <a:rPr lang="tr-TR" sz="1700" b="1" cap="none" spc="0" dirty="0">
                          <a:solidFill>
                            <a:schemeClr val="tx1"/>
                          </a:solidFill>
                          <a:effectLst/>
                          <a:latin typeface="Segoe UI" panose="020B0502040204020203" pitchFamily="34" charset="0"/>
                        </a:rPr>
                        <a:t>(searchafter.ps1)</a:t>
                      </a:r>
                      <a:endParaRPr lang="tr-TR" sz="1700" cap="none" spc="0" dirty="0">
                        <a:solidFill>
                          <a:schemeClr val="tx1"/>
                        </a:solidFill>
                        <a:effectLst/>
                        <a:latin typeface="Segoe UI" panose="020B0502040204020203" pitchFamily="34" charset="0"/>
                      </a:endParaRPr>
                    </a:p>
                  </a:txBody>
                  <a:tcPr marL="0" marR="32958" marT="176856" marB="176856" anchor="ctr">
                    <a:lnL w="12700" cmpd="sng">
                      <a:noFill/>
                      <a:prstDash val="solid"/>
                    </a:lnL>
                    <a:lnR w="12700" cmpd="sng">
                      <a:noFill/>
                      <a:prstDash val="solid"/>
                    </a:lnR>
                    <a:lnT w="12700" cmpd="sng">
                      <a:noFill/>
                      <a:prstDash val="solid"/>
                    </a:lnT>
                    <a:lnB w="12700" cmpd="sng">
                      <a:noFill/>
                      <a:prstDash val="solid"/>
                    </a:lnB>
                    <a:noFill/>
                  </a:tcPr>
                </a:tc>
                <a:tc>
                  <a:txBody>
                    <a:bodyPr/>
                    <a:lstStyle/>
                    <a:p>
                      <a:pPr algn="l" fontAlgn="ctr">
                        <a:lnSpc>
                          <a:spcPts val="1500"/>
                        </a:lnSpc>
                      </a:pPr>
                      <a:r>
                        <a:rPr lang="tr-TR" sz="1700" cap="none" spc="0" dirty="0">
                          <a:solidFill>
                            <a:schemeClr val="tx1"/>
                          </a:solidFill>
                          <a:effectLst/>
                          <a:latin typeface="Segoe UI" panose="020B0502040204020203" pitchFamily="34" charset="0"/>
                        </a:rPr>
                        <a:t>- </a:t>
                      </a:r>
                      <a:r>
                        <a:rPr lang="en-US" sz="1700" cap="none" spc="0" dirty="0">
                          <a:solidFill>
                            <a:schemeClr val="tx1"/>
                          </a:solidFill>
                          <a:effectLst/>
                          <a:latin typeface="Segoe UI" panose="020B0502040204020203" pitchFamily="34" charset="0"/>
                        </a:rPr>
                        <a:t>results.csv reads the file and adds the SELECT column to the end of each row. Writes the results to the updated_sql_dataset_v2.csv file. This script creates a new CSV file by adding the SELECT column to each row in the results.csv file.</a:t>
                      </a:r>
                      <a:endParaRPr lang="tr-TR" sz="1700" cap="none" spc="0" dirty="0">
                        <a:solidFill>
                          <a:schemeClr val="tx1"/>
                        </a:solidFill>
                        <a:effectLst/>
                        <a:latin typeface="Segoe UI" panose="020B0502040204020203" pitchFamily="34" charset="0"/>
                      </a:endParaRPr>
                    </a:p>
                  </a:txBody>
                  <a:tcPr marL="0" marR="32958" marT="176856" marB="176856"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450722709"/>
                  </a:ext>
                </a:extLst>
              </a:tr>
            </a:tbl>
          </a:graphicData>
        </a:graphic>
      </p:graphicFrame>
      <p:sp>
        <p:nvSpPr>
          <p:cNvPr id="6" name="Rectangle 1">
            <a:extLst>
              <a:ext uri="{FF2B5EF4-FFF2-40B4-BE49-F238E27FC236}">
                <a16:creationId xmlns:a16="http://schemas.microsoft.com/office/drawing/2014/main" id="{7B85EE92-F039-A78D-FE4F-CBD7BA6B6DE8}"/>
              </a:ext>
            </a:extLst>
          </p:cNvPr>
          <p:cNvSpPr>
            <a:spLocks noChangeArrowheads="1"/>
          </p:cNvSpPr>
          <p:nvPr/>
        </p:nvSpPr>
        <p:spPr bwMode="auto">
          <a:xfrm>
            <a:off x="-952159" y="-1497415"/>
            <a:ext cx="8222909"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tr-TR" altLang="tr-TR" sz="1000" b="0" i="0" u="none" strike="noStrike" cap="none" normalizeH="0" baseline="0">
                <a:ln>
                  <a:noFill/>
                </a:ln>
                <a:solidFill>
                  <a:schemeClr val="tx1"/>
                </a:solidFill>
                <a:effectLst/>
                <a:latin typeface="Segoe UI" panose="020B0502040204020203" pitchFamily="34" charset="0"/>
                <a:cs typeface="Segoe UI" panose="020B0502040204020203" pitchFamily="34" charset="0"/>
              </a:rPr>
              <a:t>Tabii ki, iş akışınızı tablo olarak ekleyebilirim. İşte iş akışınızın tablo formatında bir özeti:</a:t>
            </a:r>
          </a:p>
          <a:p>
            <a:pPr marL="0" marR="0" lvl="0" indent="0" algn="l" defTabSz="914400" rtl="0" eaLnBrk="0" fontAlgn="base" latinLnBrk="0" hangingPunct="0">
              <a:spcBef>
                <a:spcPct val="0"/>
              </a:spcBef>
              <a:spcAft>
                <a:spcPts val="600"/>
              </a:spcAft>
              <a:buClrTx/>
              <a:buSzTx/>
              <a:buFontTx/>
              <a:buNone/>
              <a:tabLst/>
            </a:pPr>
            <a:r>
              <a:rPr kumimoji="0" lang="tr-TR" altLang="tr-TR" sz="1000" b="0" i="0" u="none" strike="noStrike" cap="none" normalizeH="0" baseline="0">
                <a:ln>
                  <a:noFill/>
                </a:ln>
                <a:solidFill>
                  <a:schemeClr val="tx1"/>
                </a:solidFill>
                <a:effectLst/>
                <a:latin typeface="Segoe UI" panose="020B0502040204020203" pitchFamily="34" charset="0"/>
                <a:cs typeface="Segoe UI" panose="020B0502040204020203" pitchFamily="34" charset="0"/>
              </a:rPr>
              <a:t>Bu tabloyu sunumunuza ekleyebilirsiniz. Başka bir konuda yardımcı olabilir miyim?</a:t>
            </a:r>
            <a:endParaRPr kumimoji="0" lang="tr-TR" altLang="tr-T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0923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Resim 3">
            <a:extLst>
              <a:ext uri="{FF2B5EF4-FFF2-40B4-BE49-F238E27FC236}">
                <a16:creationId xmlns:a16="http://schemas.microsoft.com/office/drawing/2014/main" id="{772A9478-3536-FA49-B246-78AD05655345}"/>
              </a:ext>
            </a:extLst>
          </p:cNvPr>
          <p:cNvPicPr>
            <a:picLocks noChangeAspect="1"/>
          </p:cNvPicPr>
          <p:nvPr/>
        </p:nvPicPr>
        <p:blipFill>
          <a:blip r:embed="rId2"/>
          <a:stretch>
            <a:fillRect/>
          </a:stretch>
        </p:blipFill>
        <p:spPr>
          <a:xfrm>
            <a:off x="643467" y="2447543"/>
            <a:ext cx="10905066" cy="1962912"/>
          </a:xfrm>
          <a:prstGeom prst="rect">
            <a:avLst/>
          </a:prstGeom>
        </p:spPr>
      </p:pic>
    </p:spTree>
    <p:extLst>
      <p:ext uri="{BB962C8B-B14F-4D97-AF65-F5344CB8AC3E}">
        <p14:creationId xmlns:p14="http://schemas.microsoft.com/office/powerpoint/2010/main" val="2169600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91F55C5D-1648-4BE3-932D-8CADBF3F6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CD07188-1F01-0CF9-1B95-9D9A30F611E6}"/>
              </a:ext>
            </a:extLst>
          </p:cNvPr>
          <p:cNvSpPr>
            <a:spLocks noGrp="1"/>
          </p:cNvSpPr>
          <p:nvPr>
            <p:ph type="title"/>
          </p:nvPr>
        </p:nvSpPr>
        <p:spPr>
          <a:xfrm>
            <a:off x="640080" y="667512"/>
            <a:ext cx="10908792" cy="1069848"/>
          </a:xfrm>
        </p:spPr>
        <p:txBody>
          <a:bodyPr vert="horz" lIns="91440" tIns="45720" rIns="91440" bIns="45720" rtlCol="0" anchor="ctr">
            <a:normAutofit/>
          </a:bodyPr>
          <a:lstStyle/>
          <a:p>
            <a:pPr algn="ctr"/>
            <a:r>
              <a:rPr lang="en-US" sz="5400"/>
              <a:t>Feature splitting and feature extraction</a:t>
            </a:r>
          </a:p>
        </p:txBody>
      </p:sp>
      <p:sp>
        <p:nvSpPr>
          <p:cNvPr id="47" name="sketch line">
            <a:extLst>
              <a:ext uri="{FF2B5EF4-FFF2-40B4-BE49-F238E27FC236}">
                <a16:creationId xmlns:a16="http://schemas.microsoft.com/office/drawing/2014/main" id="{A38E1331-B5A6-44BE-BF4E-EE6C2FD2A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10000" y="1776977"/>
            <a:ext cx="4572000" cy="18288"/>
          </a:xfrm>
          <a:custGeom>
            <a:avLst/>
            <a:gdLst>
              <a:gd name="connsiteX0" fmla="*/ 0 w 4572000"/>
              <a:gd name="connsiteY0" fmla="*/ 0 h 18288"/>
              <a:gd name="connsiteX1" fmla="*/ 744583 w 4572000"/>
              <a:gd name="connsiteY1" fmla="*/ 0 h 18288"/>
              <a:gd name="connsiteX2" fmla="*/ 1352006 w 4572000"/>
              <a:gd name="connsiteY2" fmla="*/ 0 h 18288"/>
              <a:gd name="connsiteX3" fmla="*/ 2050869 w 4572000"/>
              <a:gd name="connsiteY3" fmla="*/ 0 h 18288"/>
              <a:gd name="connsiteX4" fmla="*/ 2612571 w 4572000"/>
              <a:gd name="connsiteY4" fmla="*/ 0 h 18288"/>
              <a:gd name="connsiteX5" fmla="*/ 3357154 w 4572000"/>
              <a:gd name="connsiteY5" fmla="*/ 0 h 18288"/>
              <a:gd name="connsiteX6" fmla="*/ 401029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265714 w 4572000"/>
              <a:gd name="connsiteY10" fmla="*/ 18288 h 18288"/>
              <a:gd name="connsiteX11" fmla="*/ 2521131 w 4572000"/>
              <a:gd name="connsiteY11" fmla="*/ 18288 h 18288"/>
              <a:gd name="connsiteX12" fmla="*/ 1867989 w 4572000"/>
              <a:gd name="connsiteY12" fmla="*/ 18288 h 18288"/>
              <a:gd name="connsiteX13" fmla="*/ 1352006 w 4572000"/>
              <a:gd name="connsiteY13" fmla="*/ 18288 h 18288"/>
              <a:gd name="connsiteX14" fmla="*/ 83602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335213" y="-5275"/>
                  <a:pt x="446637" y="2749"/>
                  <a:pt x="744583" y="0"/>
                </a:cubicBezTo>
                <a:cubicBezTo>
                  <a:pt x="1042529" y="-2749"/>
                  <a:pt x="1223095" y="8165"/>
                  <a:pt x="1352006" y="0"/>
                </a:cubicBezTo>
                <a:cubicBezTo>
                  <a:pt x="1480917" y="-8165"/>
                  <a:pt x="1803308" y="16240"/>
                  <a:pt x="2050869" y="0"/>
                </a:cubicBezTo>
                <a:cubicBezTo>
                  <a:pt x="2298430" y="-16240"/>
                  <a:pt x="2464656" y="-22054"/>
                  <a:pt x="2612571" y="0"/>
                </a:cubicBezTo>
                <a:cubicBezTo>
                  <a:pt x="2760486" y="22054"/>
                  <a:pt x="3034874" y="11895"/>
                  <a:pt x="3357154" y="0"/>
                </a:cubicBezTo>
                <a:cubicBezTo>
                  <a:pt x="3679434" y="-11895"/>
                  <a:pt x="3778145" y="-10841"/>
                  <a:pt x="4010297" y="0"/>
                </a:cubicBezTo>
                <a:cubicBezTo>
                  <a:pt x="4242449" y="10841"/>
                  <a:pt x="4385860" y="17261"/>
                  <a:pt x="4572000" y="0"/>
                </a:cubicBezTo>
                <a:cubicBezTo>
                  <a:pt x="4571443" y="8172"/>
                  <a:pt x="4571244" y="10948"/>
                  <a:pt x="4572000" y="18288"/>
                </a:cubicBezTo>
                <a:cubicBezTo>
                  <a:pt x="4352099" y="1269"/>
                  <a:pt x="4065933" y="40755"/>
                  <a:pt x="3873137" y="18288"/>
                </a:cubicBezTo>
                <a:cubicBezTo>
                  <a:pt x="3680341" y="-4179"/>
                  <a:pt x="3486903" y="33471"/>
                  <a:pt x="3265714" y="18288"/>
                </a:cubicBezTo>
                <a:cubicBezTo>
                  <a:pt x="3044525" y="3105"/>
                  <a:pt x="2683548" y="-1073"/>
                  <a:pt x="2521131" y="18288"/>
                </a:cubicBezTo>
                <a:cubicBezTo>
                  <a:pt x="2358714" y="37649"/>
                  <a:pt x="2132855" y="34593"/>
                  <a:pt x="1867989" y="18288"/>
                </a:cubicBezTo>
                <a:cubicBezTo>
                  <a:pt x="1603123" y="1983"/>
                  <a:pt x="1605373" y="2886"/>
                  <a:pt x="1352006" y="18288"/>
                </a:cubicBezTo>
                <a:cubicBezTo>
                  <a:pt x="1098639" y="33690"/>
                  <a:pt x="962100" y="16241"/>
                  <a:pt x="836023" y="18288"/>
                </a:cubicBezTo>
                <a:cubicBezTo>
                  <a:pt x="709946" y="20335"/>
                  <a:pt x="193668" y="-307"/>
                  <a:pt x="0" y="18288"/>
                </a:cubicBezTo>
                <a:cubicBezTo>
                  <a:pt x="-277" y="11188"/>
                  <a:pt x="-244" y="5848"/>
                  <a:pt x="0" y="0"/>
                </a:cubicBezTo>
                <a:close/>
              </a:path>
              <a:path w="4572000" h="18288" stroke="0" extrusionOk="0">
                <a:moveTo>
                  <a:pt x="0" y="0"/>
                </a:moveTo>
                <a:cubicBezTo>
                  <a:pt x="158188" y="7508"/>
                  <a:pt x="361578" y="-27091"/>
                  <a:pt x="561703" y="0"/>
                </a:cubicBezTo>
                <a:cubicBezTo>
                  <a:pt x="761828" y="27091"/>
                  <a:pt x="1133811" y="14547"/>
                  <a:pt x="1306286" y="0"/>
                </a:cubicBezTo>
                <a:cubicBezTo>
                  <a:pt x="1478761" y="-14547"/>
                  <a:pt x="1809594" y="13320"/>
                  <a:pt x="2050869" y="0"/>
                </a:cubicBezTo>
                <a:cubicBezTo>
                  <a:pt x="2292144" y="-13320"/>
                  <a:pt x="2409269" y="-14334"/>
                  <a:pt x="2612571" y="0"/>
                </a:cubicBezTo>
                <a:cubicBezTo>
                  <a:pt x="2815873" y="14334"/>
                  <a:pt x="3025009" y="33536"/>
                  <a:pt x="3311434" y="0"/>
                </a:cubicBezTo>
                <a:cubicBezTo>
                  <a:pt x="3597859" y="-33536"/>
                  <a:pt x="3695431" y="-13462"/>
                  <a:pt x="3827417" y="0"/>
                </a:cubicBezTo>
                <a:cubicBezTo>
                  <a:pt x="3959403" y="13462"/>
                  <a:pt x="4360180" y="899"/>
                  <a:pt x="4572000" y="0"/>
                </a:cubicBezTo>
                <a:cubicBezTo>
                  <a:pt x="4572481" y="8890"/>
                  <a:pt x="4572898" y="10033"/>
                  <a:pt x="4572000" y="18288"/>
                </a:cubicBezTo>
                <a:cubicBezTo>
                  <a:pt x="4356830" y="5817"/>
                  <a:pt x="4021942" y="41441"/>
                  <a:pt x="3873137" y="18288"/>
                </a:cubicBezTo>
                <a:cubicBezTo>
                  <a:pt x="3724332" y="-4865"/>
                  <a:pt x="3494019" y="36771"/>
                  <a:pt x="3174274" y="18288"/>
                </a:cubicBezTo>
                <a:cubicBezTo>
                  <a:pt x="2854529" y="-195"/>
                  <a:pt x="2861023" y="5963"/>
                  <a:pt x="2658291" y="18288"/>
                </a:cubicBezTo>
                <a:cubicBezTo>
                  <a:pt x="2455559" y="30613"/>
                  <a:pt x="2309968" y="11711"/>
                  <a:pt x="2050869" y="18288"/>
                </a:cubicBezTo>
                <a:cubicBezTo>
                  <a:pt x="1791770" y="24865"/>
                  <a:pt x="1671115" y="-4587"/>
                  <a:pt x="1306286" y="18288"/>
                </a:cubicBezTo>
                <a:cubicBezTo>
                  <a:pt x="941457" y="41163"/>
                  <a:pt x="838619" y="-9452"/>
                  <a:pt x="653143" y="18288"/>
                </a:cubicBezTo>
                <a:cubicBezTo>
                  <a:pt x="467667" y="46028"/>
                  <a:pt x="308702" y="9245"/>
                  <a:pt x="0" y="18288"/>
                </a:cubicBezTo>
                <a:cubicBezTo>
                  <a:pt x="-4" y="10872"/>
                  <a:pt x="388" y="6748"/>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95915077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Resim 10">
            <a:extLst>
              <a:ext uri="{FF2B5EF4-FFF2-40B4-BE49-F238E27FC236}">
                <a16:creationId xmlns:a16="http://schemas.microsoft.com/office/drawing/2014/main" id="{502E234B-EA7B-A486-D7CC-535779CFE540}"/>
              </a:ext>
            </a:extLst>
          </p:cNvPr>
          <p:cNvPicPr>
            <a:picLocks noChangeAspect="1"/>
          </p:cNvPicPr>
          <p:nvPr/>
        </p:nvPicPr>
        <p:blipFill>
          <a:blip r:embed="rId3"/>
          <a:srcRect l="30413" t="22676" r="26612"/>
          <a:stretch/>
        </p:blipFill>
        <p:spPr>
          <a:xfrm>
            <a:off x="0" y="2674718"/>
            <a:ext cx="3113927" cy="3515771"/>
          </a:xfrm>
          <a:prstGeom prst="rect">
            <a:avLst/>
          </a:prstGeom>
        </p:spPr>
      </p:pic>
      <p:pic>
        <p:nvPicPr>
          <p:cNvPr id="6" name="İçerik Yer Tutucusu 5">
            <a:extLst>
              <a:ext uri="{FF2B5EF4-FFF2-40B4-BE49-F238E27FC236}">
                <a16:creationId xmlns:a16="http://schemas.microsoft.com/office/drawing/2014/main" id="{456FC9BE-DEB8-58E6-F2D2-DFA7FFB617F2}"/>
              </a:ext>
            </a:extLst>
          </p:cNvPr>
          <p:cNvPicPr>
            <a:picLocks noChangeAspect="1"/>
          </p:cNvPicPr>
          <p:nvPr/>
        </p:nvPicPr>
        <p:blipFill>
          <a:blip r:embed="rId4"/>
          <a:srcRect l="26159" t="24070" r="24966" b="2"/>
          <a:stretch/>
        </p:blipFill>
        <p:spPr>
          <a:xfrm>
            <a:off x="2649306" y="2738109"/>
            <a:ext cx="3445435" cy="3452379"/>
          </a:xfrm>
          <a:prstGeom prst="rect">
            <a:avLst/>
          </a:prstGeom>
        </p:spPr>
      </p:pic>
      <p:pic>
        <p:nvPicPr>
          <p:cNvPr id="9" name="Resim 8">
            <a:extLst>
              <a:ext uri="{FF2B5EF4-FFF2-40B4-BE49-F238E27FC236}">
                <a16:creationId xmlns:a16="http://schemas.microsoft.com/office/drawing/2014/main" id="{BE112187-829C-624E-F317-ACA57051ADED}"/>
              </a:ext>
            </a:extLst>
          </p:cNvPr>
          <p:cNvPicPr>
            <a:picLocks noChangeAspect="1"/>
          </p:cNvPicPr>
          <p:nvPr/>
        </p:nvPicPr>
        <p:blipFill>
          <a:blip r:embed="rId5"/>
          <a:srcRect l="24561" t="20883" r="24480"/>
          <a:stretch/>
        </p:blipFill>
        <p:spPr>
          <a:xfrm>
            <a:off x="5651417" y="2593214"/>
            <a:ext cx="3445344" cy="3597274"/>
          </a:xfrm>
          <a:prstGeom prst="rect">
            <a:avLst/>
          </a:prstGeom>
        </p:spPr>
      </p:pic>
      <p:pic>
        <p:nvPicPr>
          <p:cNvPr id="8" name="Resim 7">
            <a:extLst>
              <a:ext uri="{FF2B5EF4-FFF2-40B4-BE49-F238E27FC236}">
                <a16:creationId xmlns:a16="http://schemas.microsoft.com/office/drawing/2014/main" id="{06D3F18D-1F2A-28AA-8B79-1D9DF8F4BFB4}"/>
              </a:ext>
            </a:extLst>
          </p:cNvPr>
          <p:cNvPicPr>
            <a:picLocks noChangeAspect="1"/>
          </p:cNvPicPr>
          <p:nvPr/>
        </p:nvPicPr>
        <p:blipFill>
          <a:blip r:embed="rId6"/>
          <a:srcRect l="28820" r="22305" b="2"/>
          <a:stretch/>
        </p:blipFill>
        <p:spPr>
          <a:xfrm>
            <a:off x="8632165" y="1643663"/>
            <a:ext cx="3445435" cy="4546825"/>
          </a:xfrm>
          <a:prstGeom prst="rect">
            <a:avLst/>
          </a:prstGeom>
        </p:spPr>
      </p:pic>
    </p:spTree>
    <p:extLst>
      <p:ext uri="{BB962C8B-B14F-4D97-AF65-F5344CB8AC3E}">
        <p14:creationId xmlns:p14="http://schemas.microsoft.com/office/powerpoint/2010/main" val="23896511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Resim 5" descr="metin, ekran görüntüsü içeren bir resim&#10;&#10;Açıklama otomatik olarak oluşturuldu">
            <a:extLst>
              <a:ext uri="{FF2B5EF4-FFF2-40B4-BE49-F238E27FC236}">
                <a16:creationId xmlns:a16="http://schemas.microsoft.com/office/drawing/2014/main" id="{A4C7A88C-5D59-D9F3-7B2F-CCF3BB70086E}"/>
              </a:ext>
            </a:extLst>
          </p:cNvPr>
          <p:cNvPicPr>
            <a:picLocks noChangeAspect="1"/>
          </p:cNvPicPr>
          <p:nvPr/>
        </p:nvPicPr>
        <p:blipFill>
          <a:blip r:embed="rId2"/>
          <a:srcRect t="19264" b="680"/>
          <a:stretch/>
        </p:blipFill>
        <p:spPr>
          <a:xfrm>
            <a:off x="20" y="1282"/>
            <a:ext cx="12191980" cy="6856718"/>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Mürekkep 8">
                <a:extLst>
                  <a:ext uri="{FF2B5EF4-FFF2-40B4-BE49-F238E27FC236}">
                    <a16:creationId xmlns:a16="http://schemas.microsoft.com/office/drawing/2014/main" id="{EFBC7DFE-4099-F390-C230-F3E484D6A92B}"/>
                  </a:ext>
                </a:extLst>
              </p14:cNvPr>
              <p14:cNvContentPartPr/>
              <p14:nvPr/>
            </p14:nvContentPartPr>
            <p14:xfrm>
              <a:off x="6378712" y="1717971"/>
              <a:ext cx="827640" cy="1180800"/>
            </p14:xfrm>
          </p:contentPart>
        </mc:Choice>
        <mc:Fallback xmlns="">
          <p:pic>
            <p:nvPicPr>
              <p:cNvPr id="9" name="Mürekkep 8">
                <a:extLst>
                  <a:ext uri="{FF2B5EF4-FFF2-40B4-BE49-F238E27FC236}">
                    <a16:creationId xmlns:a16="http://schemas.microsoft.com/office/drawing/2014/main" id="{EFBC7DFE-4099-F390-C230-F3E484D6A92B}"/>
                  </a:ext>
                </a:extLst>
              </p:cNvPr>
              <p:cNvPicPr/>
              <p:nvPr/>
            </p:nvPicPr>
            <p:blipFill>
              <a:blip r:embed="rId4"/>
              <a:stretch>
                <a:fillRect/>
              </a:stretch>
            </p:blipFill>
            <p:spPr>
              <a:xfrm>
                <a:off x="6372592" y="1711851"/>
                <a:ext cx="839880" cy="1193040"/>
              </a:xfrm>
              <a:prstGeom prst="rect">
                <a:avLst/>
              </a:prstGeom>
            </p:spPr>
          </p:pic>
        </mc:Fallback>
      </mc:AlternateContent>
    </p:spTree>
    <p:extLst>
      <p:ext uri="{BB962C8B-B14F-4D97-AF65-F5344CB8AC3E}">
        <p14:creationId xmlns:p14="http://schemas.microsoft.com/office/powerpoint/2010/main" val="41655527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 name="Resim 7">
            <a:extLst>
              <a:ext uri="{FF2B5EF4-FFF2-40B4-BE49-F238E27FC236}">
                <a16:creationId xmlns:a16="http://schemas.microsoft.com/office/drawing/2014/main" id="{E5124134-954C-FBF4-B9C9-D7029ED78BBB}"/>
              </a:ext>
            </a:extLst>
          </p:cNvPr>
          <p:cNvPicPr>
            <a:picLocks noChangeAspect="1"/>
          </p:cNvPicPr>
          <p:nvPr/>
        </p:nvPicPr>
        <p:blipFill>
          <a:blip r:embed="rId2"/>
          <a:srcRect t="8924"/>
          <a:stretch/>
        </p:blipFill>
        <p:spPr>
          <a:xfrm>
            <a:off x="20" y="1282"/>
            <a:ext cx="12191980" cy="6856718"/>
          </a:xfrm>
          <a:prstGeom prst="rect">
            <a:avLst/>
          </a:prstGeom>
        </p:spPr>
      </p:pic>
    </p:spTree>
    <p:extLst>
      <p:ext uri="{BB962C8B-B14F-4D97-AF65-F5344CB8AC3E}">
        <p14:creationId xmlns:p14="http://schemas.microsoft.com/office/powerpoint/2010/main" val="2017370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5DE8529A-F0F8-0436-CA8E-5708AD8A9F49}"/>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a:solidFill>
                  <a:schemeClr val="bg1">
                    <a:lumMod val="95000"/>
                    <a:lumOff val="5000"/>
                  </a:schemeClr>
                </a:solidFill>
              </a:rPr>
              <a:t>Model Performance Evaluation</a:t>
            </a:r>
          </a:p>
        </p:txBody>
      </p:sp>
    </p:spTree>
    <p:extLst>
      <p:ext uri="{BB962C8B-B14F-4D97-AF65-F5344CB8AC3E}">
        <p14:creationId xmlns:p14="http://schemas.microsoft.com/office/powerpoint/2010/main" val="267025861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7771DB-B719-1691-51A9-A5B4535D2FBE}"/>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005FC3C4-B153-B0A4-9227-D5C9525189FB}"/>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E5915607-1FC4-EB2A-4D4B-E78AEE3A886D}"/>
              </a:ext>
            </a:extLst>
          </p:cNvPr>
          <p:cNvPicPr>
            <a:picLocks noChangeAspect="1"/>
          </p:cNvPicPr>
          <p:nvPr/>
        </p:nvPicPr>
        <p:blipFill>
          <a:blip r:embed="rId2"/>
          <a:stretch>
            <a:fillRect/>
          </a:stretch>
        </p:blipFill>
        <p:spPr>
          <a:xfrm>
            <a:off x="437951" y="0"/>
            <a:ext cx="11316098" cy="6858000"/>
          </a:xfrm>
          <a:prstGeom prst="rect">
            <a:avLst/>
          </a:prstGeom>
        </p:spPr>
      </p:pic>
    </p:spTree>
    <p:extLst>
      <p:ext uri="{BB962C8B-B14F-4D97-AF65-F5344CB8AC3E}">
        <p14:creationId xmlns:p14="http://schemas.microsoft.com/office/powerpoint/2010/main" val="2408453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Resim 2">
            <a:extLst>
              <a:ext uri="{FF2B5EF4-FFF2-40B4-BE49-F238E27FC236}">
                <a16:creationId xmlns:a16="http://schemas.microsoft.com/office/drawing/2014/main" id="{504B7684-A769-89CB-AA62-CF8238AE7B2A}"/>
              </a:ext>
            </a:extLst>
          </p:cNvPr>
          <p:cNvPicPr>
            <a:picLocks noChangeAspect="1"/>
          </p:cNvPicPr>
          <p:nvPr/>
        </p:nvPicPr>
        <p:blipFill>
          <a:blip r:embed="rId2"/>
          <a:srcRect t="5537" b="731"/>
          <a:stretch/>
        </p:blipFill>
        <p:spPr>
          <a:xfrm>
            <a:off x="20" y="1282"/>
            <a:ext cx="12191980" cy="6856718"/>
          </a:xfrm>
          <a:prstGeom prst="rect">
            <a:avLst/>
          </a:prstGeom>
        </p:spPr>
      </p:pic>
    </p:spTree>
    <p:extLst>
      <p:ext uri="{BB962C8B-B14F-4D97-AF65-F5344CB8AC3E}">
        <p14:creationId xmlns:p14="http://schemas.microsoft.com/office/powerpoint/2010/main" val="84388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5D29F276-EC66-B53A-7FCA-646C1C750CA4}"/>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ABSTRACT</a:t>
            </a:r>
            <a:endParaRPr lang="tr-TR"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İçerik Yer Tutucusu 2">
            <a:extLst>
              <a:ext uri="{FF2B5EF4-FFF2-40B4-BE49-F238E27FC236}">
                <a16:creationId xmlns:a16="http://schemas.microsoft.com/office/drawing/2014/main" id="{DA1DD34B-7AB7-A0FB-20A8-F9EBDAF0AFB8}"/>
              </a:ext>
            </a:extLst>
          </p:cNvPr>
          <p:cNvSpPr>
            <a:spLocks noGrp="1"/>
          </p:cNvSpPr>
          <p:nvPr>
            <p:ph idx="1"/>
          </p:nvPr>
        </p:nvSpPr>
        <p:spPr>
          <a:xfrm>
            <a:off x="4447308" y="591344"/>
            <a:ext cx="6906491" cy="5585619"/>
          </a:xfrm>
        </p:spPr>
        <p:txBody>
          <a:bodyPr anchor="ctr">
            <a:normAutofit/>
          </a:bodyPr>
          <a:lstStyle/>
          <a:p>
            <a:r>
              <a:rPr lang="en-US" dirty="0"/>
              <a:t>Purpose and Scope of the Project
Data Collection and Pre-Processing
Machine Learning Algorithms
Model Performance Evaluation
Application and Real-World Use
Future Studies and Suggestions for Improvement</a:t>
            </a:r>
            <a:endParaRPr lang="tr-TR" dirty="0"/>
          </a:p>
        </p:txBody>
      </p:sp>
    </p:spTree>
    <p:extLst>
      <p:ext uri="{BB962C8B-B14F-4D97-AF65-F5344CB8AC3E}">
        <p14:creationId xmlns:p14="http://schemas.microsoft.com/office/powerpoint/2010/main" val="1341837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İçerik Yer Tutucusu 4">
            <a:extLst>
              <a:ext uri="{FF2B5EF4-FFF2-40B4-BE49-F238E27FC236}">
                <a16:creationId xmlns:a16="http://schemas.microsoft.com/office/drawing/2014/main" id="{F6FD376D-83AA-34AF-9A6E-8AFAF6816A98}"/>
              </a:ext>
            </a:extLst>
          </p:cNvPr>
          <p:cNvPicPr>
            <a:picLocks noGrp="1" noChangeAspect="1"/>
          </p:cNvPicPr>
          <p:nvPr>
            <p:ph idx="1"/>
          </p:nvPr>
        </p:nvPicPr>
        <p:blipFill>
          <a:blip r:embed="rId2"/>
          <a:srcRect t="9291"/>
          <a:stretch/>
        </p:blipFill>
        <p:spPr>
          <a:xfrm>
            <a:off x="20" y="1282"/>
            <a:ext cx="12191980" cy="6856718"/>
          </a:xfrm>
          <a:prstGeom prst="rect">
            <a:avLst/>
          </a:prstGeom>
        </p:spPr>
      </p:pic>
    </p:spTree>
    <p:extLst>
      <p:ext uri="{BB962C8B-B14F-4D97-AF65-F5344CB8AC3E}">
        <p14:creationId xmlns:p14="http://schemas.microsoft.com/office/powerpoint/2010/main" val="169797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2">
            <a:extLst>
              <a:ext uri="{FF2B5EF4-FFF2-40B4-BE49-F238E27FC236}">
                <a16:creationId xmlns:a16="http://schemas.microsoft.com/office/drawing/2014/main" id="{05988E7C-CF98-A989-3488-ADCDBCC22CF3}"/>
              </a:ext>
            </a:extLst>
          </p:cNvPr>
          <p:cNvPicPr>
            <a:picLocks noChangeAspect="1"/>
          </p:cNvPicPr>
          <p:nvPr/>
        </p:nvPicPr>
        <p:blipFill>
          <a:blip r:embed="rId2"/>
          <a:stretch>
            <a:fillRect/>
          </a:stretch>
        </p:blipFill>
        <p:spPr>
          <a:xfrm>
            <a:off x="1138628" y="466569"/>
            <a:ext cx="9525000" cy="5715000"/>
          </a:xfrm>
          <a:prstGeom prst="rect">
            <a:avLst/>
          </a:prstGeom>
        </p:spPr>
      </p:pic>
    </p:spTree>
    <p:extLst>
      <p:ext uri="{BB962C8B-B14F-4D97-AF65-F5344CB8AC3E}">
        <p14:creationId xmlns:p14="http://schemas.microsoft.com/office/powerpoint/2010/main" val="427767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A0118C7-F204-BFE3-ADD6-29EC4AB14232}"/>
              </a:ext>
            </a:extLst>
          </p:cNvPr>
          <p:cNvPicPr>
            <a:picLocks noChangeAspect="1"/>
          </p:cNvPicPr>
          <p:nvPr/>
        </p:nvPicPr>
        <p:blipFill>
          <a:blip r:embed="rId2"/>
          <a:stretch>
            <a:fillRect/>
          </a:stretch>
        </p:blipFill>
        <p:spPr>
          <a:xfrm>
            <a:off x="418307" y="1495155"/>
            <a:ext cx="11355385" cy="3867690"/>
          </a:xfrm>
          <a:prstGeom prst="rect">
            <a:avLst/>
          </a:prstGeom>
        </p:spPr>
      </p:pic>
      <p:grpSp>
        <p:nvGrpSpPr>
          <p:cNvPr id="9" name="Grup 8">
            <a:extLst>
              <a:ext uri="{FF2B5EF4-FFF2-40B4-BE49-F238E27FC236}">
                <a16:creationId xmlns:a16="http://schemas.microsoft.com/office/drawing/2014/main" id="{381FFD71-496E-1182-B632-167EBC014895}"/>
              </a:ext>
            </a:extLst>
          </p:cNvPr>
          <p:cNvGrpSpPr/>
          <p:nvPr/>
        </p:nvGrpSpPr>
        <p:grpSpPr>
          <a:xfrm>
            <a:off x="7907680" y="5198427"/>
            <a:ext cx="3421080" cy="25920"/>
            <a:chOff x="7907680" y="5198427"/>
            <a:chExt cx="3421080" cy="25920"/>
          </a:xfrm>
        </p:grpSpPr>
        <mc:AlternateContent xmlns:mc="http://schemas.openxmlformats.org/markup-compatibility/2006" xmlns:p14="http://schemas.microsoft.com/office/powerpoint/2010/main">
          <mc:Choice Requires="p14">
            <p:contentPart p14:bwMode="auto" r:id="rId3">
              <p14:nvContentPartPr>
                <p14:cNvPr id="6" name="Mürekkep 5">
                  <a:extLst>
                    <a:ext uri="{FF2B5EF4-FFF2-40B4-BE49-F238E27FC236}">
                      <a16:creationId xmlns:a16="http://schemas.microsoft.com/office/drawing/2014/main" id="{16443271-CBA1-F1B3-69DA-296971E730BA}"/>
                    </a:ext>
                  </a:extLst>
                </p14:cNvPr>
                <p14:cNvContentPartPr/>
                <p14:nvPr/>
              </p14:nvContentPartPr>
              <p14:xfrm>
                <a:off x="7907680" y="5206347"/>
                <a:ext cx="1357920" cy="18000"/>
              </p14:xfrm>
            </p:contentPart>
          </mc:Choice>
          <mc:Fallback xmlns="">
            <p:pic>
              <p:nvPicPr>
                <p:cNvPr id="6" name="Mürekkep 5">
                  <a:extLst>
                    <a:ext uri="{FF2B5EF4-FFF2-40B4-BE49-F238E27FC236}">
                      <a16:creationId xmlns:a16="http://schemas.microsoft.com/office/drawing/2014/main" id="{16443271-CBA1-F1B3-69DA-296971E730BA}"/>
                    </a:ext>
                  </a:extLst>
                </p:cNvPr>
                <p:cNvPicPr/>
                <p:nvPr/>
              </p:nvPicPr>
              <p:blipFill>
                <a:blip r:embed="rId4"/>
                <a:stretch>
                  <a:fillRect/>
                </a:stretch>
              </p:blipFill>
              <p:spPr>
                <a:xfrm>
                  <a:off x="7901560" y="5200227"/>
                  <a:ext cx="137016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Mürekkep 6">
                  <a:extLst>
                    <a:ext uri="{FF2B5EF4-FFF2-40B4-BE49-F238E27FC236}">
                      <a16:creationId xmlns:a16="http://schemas.microsoft.com/office/drawing/2014/main" id="{8906995B-7B9B-925F-453B-C19233AC0C0D}"/>
                    </a:ext>
                  </a:extLst>
                </p14:cNvPr>
                <p14:cNvContentPartPr/>
                <p14:nvPr/>
              </p14:nvContentPartPr>
              <p14:xfrm>
                <a:off x="9643600" y="5198427"/>
                <a:ext cx="1667880" cy="360"/>
              </p14:xfrm>
            </p:contentPart>
          </mc:Choice>
          <mc:Fallback xmlns="">
            <p:pic>
              <p:nvPicPr>
                <p:cNvPr id="7" name="Mürekkep 6">
                  <a:extLst>
                    <a:ext uri="{FF2B5EF4-FFF2-40B4-BE49-F238E27FC236}">
                      <a16:creationId xmlns:a16="http://schemas.microsoft.com/office/drawing/2014/main" id="{8906995B-7B9B-925F-453B-C19233AC0C0D}"/>
                    </a:ext>
                  </a:extLst>
                </p:cNvPr>
                <p:cNvPicPr/>
                <p:nvPr/>
              </p:nvPicPr>
              <p:blipFill>
                <a:blip r:embed="rId6"/>
                <a:stretch>
                  <a:fillRect/>
                </a:stretch>
              </p:blipFill>
              <p:spPr>
                <a:xfrm>
                  <a:off x="9637480" y="5192307"/>
                  <a:ext cx="168012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Mürekkep 7">
                  <a:extLst>
                    <a:ext uri="{FF2B5EF4-FFF2-40B4-BE49-F238E27FC236}">
                      <a16:creationId xmlns:a16="http://schemas.microsoft.com/office/drawing/2014/main" id="{07FF943C-29FC-06B5-7A15-A5DACD4C6AF8}"/>
                    </a:ext>
                  </a:extLst>
                </p14:cNvPr>
                <p14:cNvContentPartPr/>
                <p14:nvPr/>
              </p14:nvContentPartPr>
              <p14:xfrm>
                <a:off x="11328400" y="5198427"/>
                <a:ext cx="360" cy="360"/>
              </p14:xfrm>
            </p:contentPart>
          </mc:Choice>
          <mc:Fallback xmlns="">
            <p:pic>
              <p:nvPicPr>
                <p:cNvPr id="8" name="Mürekkep 7">
                  <a:extLst>
                    <a:ext uri="{FF2B5EF4-FFF2-40B4-BE49-F238E27FC236}">
                      <a16:creationId xmlns:a16="http://schemas.microsoft.com/office/drawing/2014/main" id="{07FF943C-29FC-06B5-7A15-A5DACD4C6AF8}"/>
                    </a:ext>
                  </a:extLst>
                </p:cNvPr>
                <p:cNvPicPr/>
                <p:nvPr/>
              </p:nvPicPr>
              <p:blipFill>
                <a:blip r:embed="rId8"/>
                <a:stretch>
                  <a:fillRect/>
                </a:stretch>
              </p:blipFill>
              <p:spPr>
                <a:xfrm>
                  <a:off x="11322280" y="5192307"/>
                  <a:ext cx="12600" cy="12600"/>
                </a:xfrm>
                <a:prstGeom prst="rect">
                  <a:avLst/>
                </a:prstGeom>
              </p:spPr>
            </p:pic>
          </mc:Fallback>
        </mc:AlternateContent>
      </p:grpSp>
    </p:spTree>
    <p:extLst>
      <p:ext uri="{BB962C8B-B14F-4D97-AF65-F5344CB8AC3E}">
        <p14:creationId xmlns:p14="http://schemas.microsoft.com/office/powerpoint/2010/main" val="242776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Resim 2">
            <a:extLst>
              <a:ext uri="{FF2B5EF4-FFF2-40B4-BE49-F238E27FC236}">
                <a16:creationId xmlns:a16="http://schemas.microsoft.com/office/drawing/2014/main" id="{9955BA85-F1D4-E2A9-E8A4-6FBEEBD376E7}"/>
              </a:ext>
            </a:extLst>
          </p:cNvPr>
          <p:cNvPicPr>
            <a:picLocks noChangeAspect="1"/>
          </p:cNvPicPr>
          <p:nvPr/>
        </p:nvPicPr>
        <p:blipFill>
          <a:blip r:embed="rId2"/>
          <a:srcRect t="6267"/>
          <a:stretch/>
        </p:blipFill>
        <p:spPr>
          <a:xfrm>
            <a:off x="20" y="46252"/>
            <a:ext cx="12191980" cy="6856718"/>
          </a:xfrm>
          <a:prstGeom prst="rect">
            <a:avLst/>
          </a:prstGeom>
        </p:spPr>
      </p:pic>
    </p:spTree>
    <p:extLst>
      <p:ext uri="{BB962C8B-B14F-4D97-AF65-F5344CB8AC3E}">
        <p14:creationId xmlns:p14="http://schemas.microsoft.com/office/powerpoint/2010/main" val="191544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0063851-D78D-BC7B-2B51-BD10750E0898}"/>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dirty="0">
                <a:solidFill>
                  <a:schemeClr val="bg1">
                    <a:lumMod val="95000"/>
                    <a:lumOff val="5000"/>
                  </a:schemeClr>
                </a:solidFill>
              </a:rPr>
              <a:t>Future Studies and Suggestions for Improvement</a:t>
            </a:r>
          </a:p>
        </p:txBody>
      </p:sp>
    </p:spTree>
    <p:extLst>
      <p:ext uri="{BB962C8B-B14F-4D97-AF65-F5344CB8AC3E}">
        <p14:creationId xmlns:p14="http://schemas.microsoft.com/office/powerpoint/2010/main" val="287135565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F9E06B-3A4A-E44D-B837-8B4255BD2F35}"/>
              </a:ext>
            </a:extLst>
          </p:cNvPr>
          <p:cNvSpPr>
            <a:spLocks noGrp="1"/>
          </p:cNvSpPr>
          <p:nvPr>
            <p:ph type="title"/>
          </p:nvPr>
        </p:nvSpPr>
        <p:spPr/>
        <p:txBody>
          <a:bodyPr/>
          <a:lstStyle/>
          <a:p>
            <a:r>
              <a:rPr lang="en-US" dirty="0" err="1"/>
              <a:t>Conculicion</a:t>
            </a:r>
            <a:endParaRPr lang="tr-TR" dirty="0"/>
          </a:p>
        </p:txBody>
      </p:sp>
      <p:sp>
        <p:nvSpPr>
          <p:cNvPr id="3" name="İçerik Yer Tutucusu 2">
            <a:extLst>
              <a:ext uri="{FF2B5EF4-FFF2-40B4-BE49-F238E27FC236}">
                <a16:creationId xmlns:a16="http://schemas.microsoft.com/office/drawing/2014/main" id="{F60B5CAF-8BAF-E8E9-2579-90877382A8B7}"/>
              </a:ext>
            </a:extLst>
          </p:cNvPr>
          <p:cNvSpPr>
            <a:spLocks noGrp="1"/>
          </p:cNvSpPr>
          <p:nvPr>
            <p:ph idx="1"/>
          </p:nvPr>
        </p:nvSpPr>
        <p:spPr/>
        <p:txBody>
          <a:bodyPr>
            <a:normAutofit/>
          </a:bodyPr>
          <a:lstStyle/>
          <a:p>
            <a:r>
              <a:rPr lang="en-US" dirty="0"/>
              <a:t>In order to ensure the security of database systems and the effectiveness of security products in mobile environments, a model has been developed by examining and reprocessing commonly used SQL injection patterns</a:t>
            </a:r>
            <a:endParaRPr lang="tr-TR" dirty="0"/>
          </a:p>
        </p:txBody>
      </p:sp>
    </p:spTree>
    <p:extLst>
      <p:ext uri="{BB962C8B-B14F-4D97-AF65-F5344CB8AC3E}">
        <p14:creationId xmlns:p14="http://schemas.microsoft.com/office/powerpoint/2010/main" val="940830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DCA5AD3-B118-52ED-46B3-391F3901ABE3}"/>
              </a:ext>
            </a:extLst>
          </p:cNvPr>
          <p:cNvSpPr>
            <a:spLocks noGrp="1"/>
          </p:cNvSpPr>
          <p:nvPr>
            <p:ph type="title"/>
          </p:nvPr>
        </p:nvSpPr>
        <p:spPr/>
        <p:txBody>
          <a:bodyPr/>
          <a:lstStyle/>
          <a:p>
            <a:r>
              <a:rPr lang="en-US" dirty="0"/>
              <a:t>Future for project</a:t>
            </a:r>
            <a:endParaRPr lang="tr-TR" dirty="0"/>
          </a:p>
        </p:txBody>
      </p:sp>
      <p:sp>
        <p:nvSpPr>
          <p:cNvPr id="3" name="İçerik Yer Tutucusu 2">
            <a:extLst>
              <a:ext uri="{FF2B5EF4-FFF2-40B4-BE49-F238E27FC236}">
                <a16:creationId xmlns:a16="http://schemas.microsoft.com/office/drawing/2014/main" id="{0294BF3B-33C1-66F4-EB06-9FBADB5163DE}"/>
              </a:ext>
            </a:extLst>
          </p:cNvPr>
          <p:cNvSpPr>
            <a:spLocks noGrp="1"/>
          </p:cNvSpPr>
          <p:nvPr>
            <p:ph sz="half" idx="1"/>
          </p:nvPr>
        </p:nvSpPr>
        <p:spPr/>
        <p:txBody>
          <a:bodyPr>
            <a:normAutofit fontScale="85000" lnSpcReduction="10000"/>
          </a:bodyPr>
          <a:lstStyle/>
          <a:p>
            <a:r>
              <a:rPr lang="en-US" dirty="0"/>
              <a:t>This project’s area, network detection system, </a:t>
            </a:r>
            <a:r>
              <a:rPr lang="en-US" dirty="0" err="1"/>
              <a:t>DevSecops</a:t>
            </a:r>
            <a:r>
              <a:rPr lang="en-US" dirty="0"/>
              <a:t> and Database </a:t>
            </a:r>
            <a:r>
              <a:rPr lang="en-US" dirty="0" err="1"/>
              <a:t>healtcheck</a:t>
            </a:r>
            <a:r>
              <a:rPr lang="en-US" dirty="0"/>
              <a:t> status.</a:t>
            </a:r>
            <a:endParaRPr lang="tr-TR" dirty="0"/>
          </a:p>
        </p:txBody>
      </p:sp>
      <p:sp>
        <p:nvSpPr>
          <p:cNvPr id="4" name="İçerik Yer Tutucusu 3">
            <a:extLst>
              <a:ext uri="{FF2B5EF4-FFF2-40B4-BE49-F238E27FC236}">
                <a16:creationId xmlns:a16="http://schemas.microsoft.com/office/drawing/2014/main" id="{A67E89A0-9C02-56AA-9605-E8513D51DA7C}"/>
              </a:ext>
            </a:extLst>
          </p:cNvPr>
          <p:cNvSpPr>
            <a:spLocks noGrp="1"/>
          </p:cNvSpPr>
          <p:nvPr>
            <p:ph sz="half" idx="2"/>
          </p:nvPr>
        </p:nvSpPr>
        <p:spPr/>
        <p:txBody>
          <a:bodyPr>
            <a:normAutofit fontScale="85000" lnSpcReduction="10000"/>
          </a:bodyPr>
          <a:lstStyle/>
          <a:p>
            <a:pPr marL="0" indent="0">
              <a:buNone/>
            </a:pPr>
            <a:r>
              <a:rPr lang="en-US" dirty="0"/>
              <a:t>Future development:</a:t>
            </a:r>
          </a:p>
          <a:p>
            <a:pPr marL="0" indent="0">
              <a:buNone/>
            </a:pPr>
            <a:r>
              <a:rPr lang="en-US" dirty="0"/>
              <a:t>As an </a:t>
            </a:r>
            <a:r>
              <a:rPr lang="en-US" dirty="0" err="1"/>
              <a:t>AbuseIPDB</a:t>
            </a:r>
            <a:r>
              <a:rPr lang="en-US" dirty="0"/>
              <a:t> reporter and researcher, I was tasked with identifying and isolating globally malicious machines that perform SQL attacks. My role involves thorough investigation and reporting of malicious activity to ensure that these threats are removed from the internet. By integrating this project into autonomous systems, I aim to improve cybersecurity measures and contribute to making the world a safer place for everyone.</a:t>
            </a:r>
          </a:p>
        </p:txBody>
      </p:sp>
    </p:spTree>
    <p:extLst>
      <p:ext uri="{BB962C8B-B14F-4D97-AF65-F5344CB8AC3E}">
        <p14:creationId xmlns:p14="http://schemas.microsoft.com/office/powerpoint/2010/main" val="4796497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EA775826-70EC-91A5-96F9-64BFDE212498}"/>
              </a:ext>
            </a:extLst>
          </p:cNvPr>
          <p:cNvSpPr>
            <a:spLocks noGrp="1"/>
          </p:cNvSpPr>
          <p:nvPr>
            <p:ph type="title"/>
          </p:nvPr>
        </p:nvSpPr>
        <p:spPr>
          <a:xfrm>
            <a:off x="767551" y="77639"/>
            <a:ext cx="11033385" cy="1708242"/>
          </a:xfrm>
        </p:spPr>
        <p:txBody>
          <a:bodyPr vert="horz" lIns="91440" tIns="45720" rIns="91440" bIns="45720" rtlCol="0" anchor="ctr">
            <a:normAutofit/>
          </a:bodyPr>
          <a:lstStyle/>
          <a:p>
            <a:r>
              <a:rPr lang="en-US" sz="4000" dirty="0"/>
              <a:t>Areas of future development of the system</a:t>
            </a:r>
          </a:p>
        </p:txBody>
      </p:sp>
      <p:sp>
        <p:nvSpPr>
          <p:cNvPr id="7" name="Dikdörtgen 6">
            <a:extLst>
              <a:ext uri="{FF2B5EF4-FFF2-40B4-BE49-F238E27FC236}">
                <a16:creationId xmlns:a16="http://schemas.microsoft.com/office/drawing/2014/main" id="{0DC3E08A-E2B8-04AB-85FA-81555EFD5790}"/>
              </a:ext>
            </a:extLst>
          </p:cNvPr>
          <p:cNvSpPr/>
          <p:nvPr/>
        </p:nvSpPr>
        <p:spPr>
          <a:xfrm>
            <a:off x="566338" y="1508042"/>
            <a:ext cx="10564447" cy="430869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a:p>
        </p:txBody>
      </p:sp>
      <p:sp>
        <p:nvSpPr>
          <p:cNvPr id="8" name="Dikdörtgen 7">
            <a:extLst>
              <a:ext uri="{FF2B5EF4-FFF2-40B4-BE49-F238E27FC236}">
                <a16:creationId xmlns:a16="http://schemas.microsoft.com/office/drawing/2014/main" id="{88630CB8-E1C1-DF13-762D-39E4B8F086FA}"/>
              </a:ext>
            </a:extLst>
          </p:cNvPr>
          <p:cNvSpPr/>
          <p:nvPr/>
        </p:nvSpPr>
        <p:spPr>
          <a:xfrm>
            <a:off x="4743549" y="1737839"/>
            <a:ext cx="1503255" cy="761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FIREWALL</a:t>
            </a:r>
            <a:endParaRPr lang="tr-TR" dirty="0"/>
          </a:p>
        </p:txBody>
      </p:sp>
      <p:sp>
        <p:nvSpPr>
          <p:cNvPr id="9" name="Dikdörtgen 8">
            <a:extLst>
              <a:ext uri="{FF2B5EF4-FFF2-40B4-BE49-F238E27FC236}">
                <a16:creationId xmlns:a16="http://schemas.microsoft.com/office/drawing/2014/main" id="{5A0874BA-E4DC-2F4C-E69E-C5CE25DDB726}"/>
              </a:ext>
            </a:extLst>
          </p:cNvPr>
          <p:cNvSpPr/>
          <p:nvPr/>
        </p:nvSpPr>
        <p:spPr>
          <a:xfrm>
            <a:off x="4743548" y="2725247"/>
            <a:ext cx="1503255" cy="761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VPN</a:t>
            </a:r>
            <a:endParaRPr lang="tr-TR" dirty="0"/>
          </a:p>
        </p:txBody>
      </p:sp>
      <p:sp>
        <p:nvSpPr>
          <p:cNvPr id="11" name="Dikdörtgen 10">
            <a:extLst>
              <a:ext uri="{FF2B5EF4-FFF2-40B4-BE49-F238E27FC236}">
                <a16:creationId xmlns:a16="http://schemas.microsoft.com/office/drawing/2014/main" id="{15EC410E-A9C1-FA66-1189-2AE1A07D64D0}"/>
              </a:ext>
            </a:extLst>
          </p:cNvPr>
          <p:cNvSpPr/>
          <p:nvPr/>
        </p:nvSpPr>
        <p:spPr>
          <a:xfrm>
            <a:off x="2895597" y="4291935"/>
            <a:ext cx="1503255" cy="761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DATABASE</a:t>
            </a:r>
            <a:endParaRPr lang="tr-TR" dirty="0"/>
          </a:p>
        </p:txBody>
      </p:sp>
      <p:sp>
        <p:nvSpPr>
          <p:cNvPr id="12" name="Dikdörtgen 11">
            <a:extLst>
              <a:ext uri="{FF2B5EF4-FFF2-40B4-BE49-F238E27FC236}">
                <a16:creationId xmlns:a16="http://schemas.microsoft.com/office/drawing/2014/main" id="{2D8A1C0E-C672-94D7-AF47-AE8A3832C028}"/>
              </a:ext>
            </a:extLst>
          </p:cNvPr>
          <p:cNvSpPr/>
          <p:nvPr/>
        </p:nvSpPr>
        <p:spPr>
          <a:xfrm>
            <a:off x="7155268" y="4291935"/>
            <a:ext cx="1503255" cy="7612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OPERATION SYSTEM</a:t>
            </a:r>
            <a:endParaRPr lang="tr-TR" dirty="0"/>
          </a:p>
        </p:txBody>
      </p:sp>
      <p:sp>
        <p:nvSpPr>
          <p:cNvPr id="13" name="Dikdörtgen 12">
            <a:extLst>
              <a:ext uri="{FF2B5EF4-FFF2-40B4-BE49-F238E27FC236}">
                <a16:creationId xmlns:a16="http://schemas.microsoft.com/office/drawing/2014/main" id="{0397B401-9EF7-9036-CA4C-171FFB033659}"/>
              </a:ext>
            </a:extLst>
          </p:cNvPr>
          <p:cNvSpPr/>
          <p:nvPr/>
        </p:nvSpPr>
        <p:spPr>
          <a:xfrm>
            <a:off x="3068746" y="2561277"/>
            <a:ext cx="5189580" cy="11346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tr-TR" dirty="0"/>
          </a:p>
        </p:txBody>
      </p:sp>
      <p:sp>
        <p:nvSpPr>
          <p:cNvPr id="14" name="Oval 13">
            <a:extLst>
              <a:ext uri="{FF2B5EF4-FFF2-40B4-BE49-F238E27FC236}">
                <a16:creationId xmlns:a16="http://schemas.microsoft.com/office/drawing/2014/main" id="{C61194BE-EAD2-A951-E974-EDEFAF7A1962}"/>
              </a:ext>
            </a:extLst>
          </p:cNvPr>
          <p:cNvSpPr/>
          <p:nvPr/>
        </p:nvSpPr>
        <p:spPr>
          <a:xfrm>
            <a:off x="3245882" y="2799452"/>
            <a:ext cx="1287820" cy="6127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DB SERVICE</a:t>
            </a:r>
            <a:endParaRPr lang="tr-TR" sz="1100" dirty="0"/>
          </a:p>
        </p:txBody>
      </p:sp>
      <p:sp>
        <p:nvSpPr>
          <p:cNvPr id="15" name="Oval 14">
            <a:extLst>
              <a:ext uri="{FF2B5EF4-FFF2-40B4-BE49-F238E27FC236}">
                <a16:creationId xmlns:a16="http://schemas.microsoft.com/office/drawing/2014/main" id="{46D6640D-0040-3604-E202-DAB57E91DD8D}"/>
              </a:ext>
            </a:extLst>
          </p:cNvPr>
          <p:cNvSpPr/>
          <p:nvPr/>
        </p:nvSpPr>
        <p:spPr>
          <a:xfrm>
            <a:off x="6587511" y="2816209"/>
            <a:ext cx="1263084" cy="6127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OS SERVICE</a:t>
            </a:r>
            <a:endParaRPr lang="tr-TR" sz="1100" dirty="0"/>
          </a:p>
        </p:txBody>
      </p:sp>
      <p:sp>
        <p:nvSpPr>
          <p:cNvPr id="16" name="Metin kutusu 15">
            <a:extLst>
              <a:ext uri="{FF2B5EF4-FFF2-40B4-BE49-F238E27FC236}">
                <a16:creationId xmlns:a16="http://schemas.microsoft.com/office/drawing/2014/main" id="{A4E3550A-74E4-80E7-7E2A-3D1F7FBAA14B}"/>
              </a:ext>
            </a:extLst>
          </p:cNvPr>
          <p:cNvSpPr txBox="1"/>
          <p:nvPr/>
        </p:nvSpPr>
        <p:spPr>
          <a:xfrm>
            <a:off x="4653916" y="3642888"/>
            <a:ext cx="2521296" cy="369332"/>
          </a:xfrm>
          <a:prstGeom prst="rect">
            <a:avLst/>
          </a:prstGeom>
          <a:noFill/>
        </p:spPr>
        <p:txBody>
          <a:bodyPr wrap="square" rtlCol="0">
            <a:spAutoFit/>
          </a:bodyPr>
          <a:lstStyle/>
          <a:p>
            <a:r>
              <a:rPr lang="en-US" dirty="0" err="1"/>
              <a:t>Demilitirazed</a:t>
            </a:r>
            <a:r>
              <a:rPr lang="en-US" dirty="0"/>
              <a:t> Zone</a:t>
            </a:r>
            <a:endParaRPr lang="tr-TR" dirty="0"/>
          </a:p>
        </p:txBody>
      </p:sp>
    </p:spTree>
    <p:extLst>
      <p:ext uri="{BB962C8B-B14F-4D97-AF65-F5344CB8AC3E}">
        <p14:creationId xmlns:p14="http://schemas.microsoft.com/office/powerpoint/2010/main" val="33697684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429404CC-DD8B-43B2-B871-16861E0D8A4B}"/>
              </a:ext>
            </a:extLst>
          </p:cNvPr>
          <p:cNvSpPr>
            <a:spLocks noGrp="1"/>
          </p:cNvSpPr>
          <p:nvPr>
            <p:ph type="ctrTitle"/>
          </p:nvPr>
        </p:nvSpPr>
        <p:spPr>
          <a:xfrm>
            <a:off x="1314824" y="735106"/>
            <a:ext cx="10053763" cy="2928470"/>
          </a:xfrm>
        </p:spPr>
        <p:txBody>
          <a:bodyPr anchor="b">
            <a:normAutofit/>
          </a:bodyPr>
          <a:lstStyle/>
          <a:p>
            <a:pPr algn="l"/>
            <a:r>
              <a:rPr lang="en-US" sz="4800" dirty="0">
                <a:solidFill>
                  <a:srgbClr val="FFFFFF"/>
                </a:solidFill>
              </a:rPr>
              <a:t>Purpose and Scope of the Project</a:t>
            </a:r>
            <a:endParaRPr lang="tr-TR" sz="4800" dirty="0">
              <a:solidFill>
                <a:srgbClr val="FFFFFF"/>
              </a:solidFill>
            </a:endParaRPr>
          </a:p>
        </p:txBody>
      </p:sp>
    </p:spTree>
    <p:extLst>
      <p:ext uri="{BB962C8B-B14F-4D97-AF65-F5344CB8AC3E}">
        <p14:creationId xmlns:p14="http://schemas.microsoft.com/office/powerpoint/2010/main" val="94386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7C5545D3-1E2D-2BCF-8E35-1D6954627A0C}"/>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dirty="0"/>
              <a:t>Project goals and motivation</a:t>
            </a:r>
          </a:p>
        </p:txBody>
      </p:sp>
      <p:pic>
        <p:nvPicPr>
          <p:cNvPr id="5" name="İçerik Yer Tutucusu 4" descr="Soyut ağ kavramını gösteren dijital kavram ve güvenlik optimizasyonu ve internet teknolojisi kavramı  ">
            <a:extLst>
              <a:ext uri="{FF2B5EF4-FFF2-40B4-BE49-F238E27FC236}">
                <a16:creationId xmlns:a16="http://schemas.microsoft.com/office/drawing/2014/main" id="{E49CD3B1-5061-48B0-9969-59EC87BC9DC1}"/>
              </a:ext>
            </a:extLst>
          </p:cNvPr>
          <p:cNvPicPr>
            <a:picLocks noGrp="1" noChangeAspect="1"/>
          </p:cNvPicPr>
          <p:nvPr>
            <p:ph sz="half" idx="1"/>
          </p:nvPr>
        </p:nvPicPr>
        <p:blipFill>
          <a:blip r:embed="rId3"/>
          <a:srcRect t="10465"/>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İçerik Yer Tutucusu 3">
            <a:extLst>
              <a:ext uri="{FF2B5EF4-FFF2-40B4-BE49-F238E27FC236}">
                <a16:creationId xmlns:a16="http://schemas.microsoft.com/office/drawing/2014/main" id="{0DB3969F-4289-4FA5-1DA4-9D3DA151569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tr-TR" sz="1400" b="1" dirty="0"/>
              <a:t>Database Security</a:t>
            </a:r>
            <a:endParaRPr lang="en-US" sz="1400" b="1" dirty="0"/>
          </a:p>
          <a:p>
            <a:pPr marL="0" indent="0">
              <a:spcBef>
                <a:spcPts val="2500"/>
              </a:spcBef>
              <a:buNone/>
            </a:pPr>
            <a:r>
              <a:rPr lang="en-US" sz="1400" dirty="0"/>
              <a:t>Our project aims to develop new strategies to improve database security. This will strengthen data protection processes.</a:t>
            </a:r>
          </a:p>
          <a:p>
            <a:pPr marL="0" indent="0">
              <a:spcBef>
                <a:spcPts val="2500"/>
              </a:spcBef>
              <a:buNone/>
            </a:pPr>
            <a:r>
              <a:rPr lang="tr-TR" sz="1400" b="1" dirty="0" err="1"/>
              <a:t>Use</a:t>
            </a:r>
            <a:r>
              <a:rPr lang="tr-TR" sz="1400" b="1" dirty="0"/>
              <a:t> of Machine Learning</a:t>
            </a:r>
            <a:endParaRPr lang="en-US" sz="1400" b="1" dirty="0"/>
          </a:p>
          <a:p>
            <a:pPr marL="0" indent="0">
              <a:spcBef>
                <a:spcPts val="2500"/>
              </a:spcBef>
              <a:buNone/>
            </a:pPr>
            <a:r>
              <a:rPr lang="en-US" sz="1400" dirty="0"/>
              <a:t>We aim to increase intrusion detection using machine learning techniques</a:t>
            </a:r>
          </a:p>
          <a:p>
            <a:pPr marL="0" indent="0">
              <a:spcBef>
                <a:spcPts val="2500"/>
              </a:spcBef>
              <a:buNone/>
            </a:pPr>
            <a:r>
              <a:rPr lang="tr-TR" sz="1400" b="1" dirty="0" err="1"/>
              <a:t>Intrusion</a:t>
            </a:r>
            <a:r>
              <a:rPr lang="tr-TR" sz="1400" b="1" dirty="0"/>
              <a:t> </a:t>
            </a:r>
            <a:r>
              <a:rPr lang="tr-TR" sz="1400" b="1" dirty="0" err="1"/>
              <a:t>Detection</a:t>
            </a:r>
            <a:endParaRPr lang="en-US" sz="1400" b="1" dirty="0"/>
          </a:p>
          <a:p>
            <a:pPr marL="0" indent="0">
              <a:spcBef>
                <a:spcPts val="2500"/>
              </a:spcBef>
              <a:buNone/>
            </a:pPr>
            <a:r>
              <a:rPr lang="en-US" sz="1400" dirty="0"/>
              <a:t>Our goal is to minimize security vulnerabilities by detecting attacks at an earlier stage.</a:t>
            </a:r>
            <a:endParaRPr lang="tr-TR" sz="1400" dirty="0"/>
          </a:p>
        </p:txBody>
      </p:sp>
    </p:spTree>
    <p:extLst>
      <p:ext uri="{BB962C8B-B14F-4D97-AF65-F5344CB8AC3E}">
        <p14:creationId xmlns:p14="http://schemas.microsoft.com/office/powerpoint/2010/main" val="34049610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136E69AD-AD63-F52C-C38A-936A6586341E}"/>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dirty="0"/>
              <a:t>Current security threats and vulnerabilities</a:t>
            </a:r>
          </a:p>
        </p:txBody>
      </p:sp>
      <p:pic>
        <p:nvPicPr>
          <p:cNvPr id="5" name="İçerik Yer Tutucusu 4" descr="Kişisel Siber İnsan Güvenliği 3d arka plan">
            <a:extLst>
              <a:ext uri="{FF2B5EF4-FFF2-40B4-BE49-F238E27FC236}">
                <a16:creationId xmlns:a16="http://schemas.microsoft.com/office/drawing/2014/main" id="{608749D8-9783-4FDB-BDCE-140952DF5031}"/>
              </a:ext>
            </a:extLst>
          </p:cNvPr>
          <p:cNvPicPr>
            <a:picLocks noGrp="1" noChangeAspect="1"/>
          </p:cNvPicPr>
          <p:nvPr>
            <p:ph sz="half" idx="1"/>
          </p:nvPr>
        </p:nvPicPr>
        <p:blipFill>
          <a:blip r:embed="rId3"/>
          <a:srcRect t="6973" b="15429"/>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İçerik Yer Tutucusu 3">
            <a:extLst>
              <a:ext uri="{FF2B5EF4-FFF2-40B4-BE49-F238E27FC236}">
                <a16:creationId xmlns:a16="http://schemas.microsoft.com/office/drawing/2014/main" id="{62099E9B-CA9F-19E5-41C2-FC58FED21C2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2595155"/>
          </a:xfrm>
        </p:spPr>
        <p:txBody>
          <a:bodyPr anchor="t">
            <a:normAutofit/>
          </a:bodyPr>
          <a:lstStyle/>
          <a:p>
            <a:pPr marL="0" indent="0">
              <a:spcBef>
                <a:spcPts val="2500"/>
              </a:spcBef>
              <a:buNone/>
            </a:pPr>
            <a:r>
              <a:rPr lang="tr-TR" sz="1700" b="1" dirty="0"/>
              <a:t>SQL </a:t>
            </a:r>
            <a:r>
              <a:rPr lang="tr-TR" sz="1700" b="1" dirty="0" err="1"/>
              <a:t>Injection</a:t>
            </a:r>
            <a:endParaRPr lang="en-US" sz="1700" b="1" dirty="0"/>
          </a:p>
          <a:p>
            <a:pPr marL="0" indent="0">
              <a:spcBef>
                <a:spcPts val="2500"/>
              </a:spcBef>
              <a:buNone/>
            </a:pPr>
            <a:r>
              <a:rPr lang="tr-TR" sz="1700" b="1" dirty="0" err="1"/>
              <a:t>Unauthorized</a:t>
            </a:r>
            <a:r>
              <a:rPr lang="tr-TR" sz="1700" b="1" dirty="0"/>
              <a:t> Access</a:t>
            </a:r>
            <a:endParaRPr lang="en-US" sz="1700" b="1" dirty="0"/>
          </a:p>
          <a:p>
            <a:pPr marL="0" indent="0">
              <a:spcBef>
                <a:spcPts val="2500"/>
              </a:spcBef>
              <a:buNone/>
            </a:pPr>
            <a:r>
              <a:rPr lang="tr-TR" sz="1700" b="1" dirty="0"/>
              <a:t>Data </a:t>
            </a:r>
            <a:r>
              <a:rPr lang="tr-TR" sz="1700" b="1" dirty="0" err="1"/>
              <a:t>Breaches</a:t>
            </a:r>
            <a:endParaRPr lang="en-US" sz="1700" b="1" dirty="0"/>
          </a:p>
          <a:p>
            <a:pPr marL="0" indent="0">
              <a:spcBef>
                <a:spcPts val="2500"/>
              </a:spcBef>
              <a:buNone/>
            </a:pPr>
            <a:r>
              <a:rPr lang="tr-TR" sz="1700" b="1" dirty="0"/>
              <a:t>Machine Learning Solutions</a:t>
            </a:r>
            <a:endParaRPr lang="en-US" sz="1700" b="1" dirty="0"/>
          </a:p>
        </p:txBody>
      </p:sp>
    </p:spTree>
    <p:extLst>
      <p:ext uri="{BB962C8B-B14F-4D97-AF65-F5344CB8AC3E}">
        <p14:creationId xmlns:p14="http://schemas.microsoft.com/office/powerpoint/2010/main" val="22429974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2F0412F1-2A32-7842-5599-0607E3DB767B}"/>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a:t>General structure and scope of the project</a:t>
            </a:r>
          </a:p>
        </p:txBody>
      </p:sp>
      <p:sp>
        <p:nvSpPr>
          <p:cNvPr id="3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çerik Yer Tutucusu 3">
            <a:extLst>
              <a:ext uri="{FF2B5EF4-FFF2-40B4-BE49-F238E27FC236}">
                <a16:creationId xmlns:a16="http://schemas.microsoft.com/office/drawing/2014/main" id="{5A072219-8937-BD9B-BE24-300CFD6C30D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872899"/>
            <a:ext cx="4243589" cy="3320668"/>
          </a:xfrm>
        </p:spPr>
        <p:txBody>
          <a:bodyPr>
            <a:normAutofit/>
          </a:bodyPr>
          <a:lstStyle/>
          <a:p>
            <a:pPr marL="0" indent="0">
              <a:spcBef>
                <a:spcPts val="2500"/>
              </a:spcBef>
              <a:buNone/>
            </a:pPr>
            <a:r>
              <a:rPr lang="tr-TR" sz="2200" b="1"/>
              <a:t>Data Collection</a:t>
            </a:r>
            <a:endParaRPr lang="en-US" sz="2200" b="1"/>
          </a:p>
          <a:p>
            <a:pPr marL="0" indent="0">
              <a:spcBef>
                <a:spcPts val="2500"/>
              </a:spcBef>
              <a:buNone/>
            </a:pPr>
            <a:r>
              <a:rPr lang="tr-TR" sz="2200" b="1"/>
              <a:t>Pre-Processing</a:t>
            </a:r>
            <a:endParaRPr lang="en-US" sz="2200" b="1"/>
          </a:p>
          <a:p>
            <a:pPr marL="0" indent="0">
              <a:spcBef>
                <a:spcPts val="2500"/>
              </a:spcBef>
              <a:buNone/>
            </a:pPr>
            <a:r>
              <a:rPr lang="tr-TR" sz="2200" b="1"/>
              <a:t>Algorithm Development</a:t>
            </a:r>
            <a:endParaRPr lang="en-US" sz="2200" b="1"/>
          </a:p>
          <a:p>
            <a:pPr marL="0" indent="0">
              <a:spcBef>
                <a:spcPts val="2500"/>
              </a:spcBef>
              <a:buNone/>
            </a:pPr>
            <a:r>
              <a:rPr lang="tr-TR" sz="2200" b="1"/>
              <a:t>Model Performance Evaluation</a:t>
            </a:r>
            <a:endParaRPr lang="en-US" sz="2200" b="1"/>
          </a:p>
        </p:txBody>
      </p:sp>
      <p:pic>
        <p:nvPicPr>
          <p:cNvPr id="5" name="İçerik Yer Tutucusu 4" descr="Kadın çizim akış şeması">
            <a:extLst>
              <a:ext uri="{FF2B5EF4-FFF2-40B4-BE49-F238E27FC236}">
                <a16:creationId xmlns:a16="http://schemas.microsoft.com/office/drawing/2014/main" id="{F67D85E4-B0A0-4EE7-9F47-E55B9725F7A4}"/>
              </a:ext>
            </a:extLst>
          </p:cNvPr>
          <p:cNvPicPr>
            <a:picLocks noGrp="1" noChangeAspect="1"/>
          </p:cNvPicPr>
          <p:nvPr>
            <p:ph sz="half" idx="1"/>
          </p:nvPr>
        </p:nvPicPr>
        <p:blipFill>
          <a:blip r:embed="rId3"/>
          <a:srcRect l="15469" r="18834"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393337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Başlık 1">
            <a:extLst>
              <a:ext uri="{FF2B5EF4-FFF2-40B4-BE49-F238E27FC236}">
                <a16:creationId xmlns:a16="http://schemas.microsoft.com/office/drawing/2014/main" id="{CA6182B3-A74E-568D-A352-D927843C7AD3}"/>
              </a:ext>
            </a:extLst>
          </p:cNvPr>
          <p:cNvSpPr>
            <a:spLocks noGrp="1"/>
          </p:cNvSpPr>
          <p:nvPr>
            <p:ph type="ctrTitle"/>
          </p:nvPr>
        </p:nvSpPr>
        <p:spPr>
          <a:xfrm>
            <a:off x="1314824" y="735106"/>
            <a:ext cx="10053763" cy="2928470"/>
          </a:xfrm>
        </p:spPr>
        <p:txBody>
          <a:bodyPr anchor="b">
            <a:normAutofit/>
          </a:bodyPr>
          <a:lstStyle/>
          <a:p>
            <a:pPr algn="l"/>
            <a:r>
              <a:rPr lang="tr-TR" sz="4800" dirty="0">
                <a:solidFill>
                  <a:srgbClr val="FFFFFF"/>
                </a:solidFill>
              </a:rPr>
              <a:t>Data Collection </a:t>
            </a:r>
            <a:r>
              <a:rPr lang="tr-TR" sz="4800" dirty="0" err="1">
                <a:solidFill>
                  <a:srgbClr val="FFFFFF"/>
                </a:solidFill>
              </a:rPr>
              <a:t>and</a:t>
            </a:r>
            <a:r>
              <a:rPr lang="tr-TR" sz="4800" dirty="0">
                <a:solidFill>
                  <a:srgbClr val="FFFFFF"/>
                </a:solidFill>
              </a:rPr>
              <a:t> </a:t>
            </a:r>
            <a:r>
              <a:rPr lang="tr-TR" sz="4800" dirty="0" err="1">
                <a:solidFill>
                  <a:srgbClr val="FFFFFF"/>
                </a:solidFill>
              </a:rPr>
              <a:t>Pre-Processing</a:t>
            </a:r>
            <a:endParaRPr lang="tr-TR" sz="4800" dirty="0">
              <a:solidFill>
                <a:srgbClr val="FFFFFF"/>
              </a:solidFill>
            </a:endParaRPr>
          </a:p>
        </p:txBody>
      </p:sp>
    </p:spTree>
    <p:extLst>
      <p:ext uri="{BB962C8B-B14F-4D97-AF65-F5344CB8AC3E}">
        <p14:creationId xmlns:p14="http://schemas.microsoft.com/office/powerpoint/2010/main" val="4480130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3F7B8425-8DE2-EB00-BEB4-5FFB8CCA446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sources used and data collection methods</a:t>
            </a:r>
          </a:p>
        </p:txBody>
      </p:sp>
      <p:pic>
        <p:nvPicPr>
          <p:cNvPr id="8" name="Resim 7">
            <a:extLst>
              <a:ext uri="{FF2B5EF4-FFF2-40B4-BE49-F238E27FC236}">
                <a16:creationId xmlns:a16="http://schemas.microsoft.com/office/drawing/2014/main" id="{49955614-6A0B-0A6D-E198-8BA313AECC8F}"/>
              </a:ext>
            </a:extLst>
          </p:cNvPr>
          <p:cNvPicPr>
            <a:picLocks noChangeAspect="1"/>
          </p:cNvPicPr>
          <p:nvPr/>
        </p:nvPicPr>
        <p:blipFill>
          <a:blip r:embed="rId3"/>
          <a:stretch>
            <a:fillRect/>
          </a:stretch>
        </p:blipFill>
        <p:spPr>
          <a:xfrm>
            <a:off x="358148" y="1485078"/>
            <a:ext cx="11686367" cy="5258864"/>
          </a:xfrm>
          <a:prstGeom prst="rect">
            <a:avLst/>
          </a:prstGeom>
        </p:spPr>
      </p:pic>
    </p:spTree>
    <p:extLst>
      <p:ext uri="{BB962C8B-B14F-4D97-AF65-F5344CB8AC3E}">
        <p14:creationId xmlns:p14="http://schemas.microsoft.com/office/powerpoint/2010/main" val="144036902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867AB-30DD-00E0-D3E2-2CECC0B609F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2EB76BB-AB99-68D8-4116-6C7DC9E81D3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Data sources used and data collection methods</a:t>
            </a:r>
          </a:p>
        </p:txBody>
      </p:sp>
      <p:pic>
        <p:nvPicPr>
          <p:cNvPr id="8" name="Resim 7">
            <a:extLst>
              <a:ext uri="{FF2B5EF4-FFF2-40B4-BE49-F238E27FC236}">
                <a16:creationId xmlns:a16="http://schemas.microsoft.com/office/drawing/2014/main" id="{317BAE94-F4CE-0624-B7EB-4AA3462BE9E6}"/>
              </a:ext>
            </a:extLst>
          </p:cNvPr>
          <p:cNvPicPr>
            <a:picLocks noChangeAspect="1"/>
          </p:cNvPicPr>
          <p:nvPr/>
        </p:nvPicPr>
        <p:blipFill>
          <a:blip r:embed="rId3"/>
          <a:stretch>
            <a:fillRect/>
          </a:stretch>
        </p:blipFill>
        <p:spPr>
          <a:xfrm>
            <a:off x="252816" y="546741"/>
            <a:ext cx="11686367" cy="5258864"/>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Mürekkep 2">
                <a:extLst>
                  <a:ext uri="{FF2B5EF4-FFF2-40B4-BE49-F238E27FC236}">
                    <a16:creationId xmlns:a16="http://schemas.microsoft.com/office/drawing/2014/main" id="{0A92F818-DE34-3432-8672-AC0A9569B8B5}"/>
                  </a:ext>
                </a:extLst>
              </p14:cNvPr>
              <p14:cNvContentPartPr/>
              <p14:nvPr/>
            </p14:nvContentPartPr>
            <p14:xfrm>
              <a:off x="310912" y="1368771"/>
              <a:ext cx="425520" cy="15120"/>
            </p14:xfrm>
          </p:contentPart>
        </mc:Choice>
        <mc:Fallback xmlns="">
          <p:pic>
            <p:nvPicPr>
              <p:cNvPr id="3" name="Mürekkep 2">
                <a:extLst>
                  <a:ext uri="{FF2B5EF4-FFF2-40B4-BE49-F238E27FC236}">
                    <a16:creationId xmlns:a16="http://schemas.microsoft.com/office/drawing/2014/main" id="{0A92F818-DE34-3432-8672-AC0A9569B8B5}"/>
                  </a:ext>
                </a:extLst>
              </p:cNvPr>
              <p:cNvPicPr/>
              <p:nvPr/>
            </p:nvPicPr>
            <p:blipFill>
              <a:blip r:embed="rId5"/>
              <a:stretch>
                <a:fillRect/>
              </a:stretch>
            </p:blipFill>
            <p:spPr>
              <a:xfrm>
                <a:off x="304792" y="1362651"/>
                <a:ext cx="43776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Mürekkep 3">
                <a:extLst>
                  <a:ext uri="{FF2B5EF4-FFF2-40B4-BE49-F238E27FC236}">
                    <a16:creationId xmlns:a16="http://schemas.microsoft.com/office/drawing/2014/main" id="{0E67B5E3-9EFC-9B90-0CBF-51CBF4E8CA38}"/>
                  </a:ext>
                </a:extLst>
              </p14:cNvPr>
              <p14:cNvContentPartPr/>
              <p14:nvPr/>
            </p14:nvContentPartPr>
            <p14:xfrm>
              <a:off x="325312" y="1527171"/>
              <a:ext cx="303840" cy="360"/>
            </p14:xfrm>
          </p:contentPart>
        </mc:Choice>
        <mc:Fallback xmlns="">
          <p:pic>
            <p:nvPicPr>
              <p:cNvPr id="4" name="Mürekkep 3">
                <a:extLst>
                  <a:ext uri="{FF2B5EF4-FFF2-40B4-BE49-F238E27FC236}">
                    <a16:creationId xmlns:a16="http://schemas.microsoft.com/office/drawing/2014/main" id="{0E67B5E3-9EFC-9B90-0CBF-51CBF4E8CA38}"/>
                  </a:ext>
                </a:extLst>
              </p:cNvPr>
              <p:cNvPicPr/>
              <p:nvPr/>
            </p:nvPicPr>
            <p:blipFill>
              <a:blip r:embed="rId7"/>
              <a:stretch>
                <a:fillRect/>
              </a:stretch>
            </p:blipFill>
            <p:spPr>
              <a:xfrm>
                <a:off x="319192" y="1521051"/>
                <a:ext cx="316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Mürekkep 4">
                <a:extLst>
                  <a:ext uri="{FF2B5EF4-FFF2-40B4-BE49-F238E27FC236}">
                    <a16:creationId xmlns:a16="http://schemas.microsoft.com/office/drawing/2014/main" id="{EF229061-FB7E-00FD-AF2C-CA1523F56D3F}"/>
                  </a:ext>
                </a:extLst>
              </p14:cNvPr>
              <p14:cNvContentPartPr/>
              <p14:nvPr/>
            </p14:nvContentPartPr>
            <p14:xfrm>
              <a:off x="306232" y="1689531"/>
              <a:ext cx="378720" cy="5760"/>
            </p14:xfrm>
          </p:contentPart>
        </mc:Choice>
        <mc:Fallback xmlns="">
          <p:pic>
            <p:nvPicPr>
              <p:cNvPr id="5" name="Mürekkep 4">
                <a:extLst>
                  <a:ext uri="{FF2B5EF4-FFF2-40B4-BE49-F238E27FC236}">
                    <a16:creationId xmlns:a16="http://schemas.microsoft.com/office/drawing/2014/main" id="{EF229061-FB7E-00FD-AF2C-CA1523F56D3F}"/>
                  </a:ext>
                </a:extLst>
              </p:cNvPr>
              <p:cNvPicPr/>
              <p:nvPr/>
            </p:nvPicPr>
            <p:blipFill>
              <a:blip r:embed="rId9"/>
              <a:stretch>
                <a:fillRect/>
              </a:stretch>
            </p:blipFill>
            <p:spPr>
              <a:xfrm>
                <a:off x="300112" y="1683411"/>
                <a:ext cx="390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Mürekkep 5">
                <a:extLst>
                  <a:ext uri="{FF2B5EF4-FFF2-40B4-BE49-F238E27FC236}">
                    <a16:creationId xmlns:a16="http://schemas.microsoft.com/office/drawing/2014/main" id="{D4FBBA55-1434-A3B5-FEEF-6DAE40B18B1D}"/>
                  </a:ext>
                </a:extLst>
              </p14:cNvPr>
              <p14:cNvContentPartPr/>
              <p14:nvPr/>
            </p14:nvContentPartPr>
            <p14:xfrm>
              <a:off x="301192" y="1837851"/>
              <a:ext cx="325800" cy="5400"/>
            </p14:xfrm>
          </p:contentPart>
        </mc:Choice>
        <mc:Fallback xmlns="">
          <p:pic>
            <p:nvPicPr>
              <p:cNvPr id="6" name="Mürekkep 5">
                <a:extLst>
                  <a:ext uri="{FF2B5EF4-FFF2-40B4-BE49-F238E27FC236}">
                    <a16:creationId xmlns:a16="http://schemas.microsoft.com/office/drawing/2014/main" id="{D4FBBA55-1434-A3B5-FEEF-6DAE40B18B1D}"/>
                  </a:ext>
                </a:extLst>
              </p:cNvPr>
              <p:cNvPicPr/>
              <p:nvPr/>
            </p:nvPicPr>
            <p:blipFill>
              <a:blip r:embed="rId11"/>
              <a:stretch>
                <a:fillRect/>
              </a:stretch>
            </p:blipFill>
            <p:spPr>
              <a:xfrm>
                <a:off x="295072" y="1831731"/>
                <a:ext cx="3380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Mürekkep 8">
                <a:extLst>
                  <a:ext uri="{FF2B5EF4-FFF2-40B4-BE49-F238E27FC236}">
                    <a16:creationId xmlns:a16="http://schemas.microsoft.com/office/drawing/2014/main" id="{C7D3B4F2-A6FB-8409-9F5D-868EFAF7D8E5}"/>
                  </a:ext>
                </a:extLst>
              </p14:cNvPr>
              <p14:cNvContentPartPr/>
              <p14:nvPr/>
            </p14:nvContentPartPr>
            <p14:xfrm>
              <a:off x="358792" y="2187771"/>
              <a:ext cx="304560" cy="360"/>
            </p14:xfrm>
          </p:contentPart>
        </mc:Choice>
        <mc:Fallback xmlns="">
          <p:pic>
            <p:nvPicPr>
              <p:cNvPr id="9" name="Mürekkep 8">
                <a:extLst>
                  <a:ext uri="{FF2B5EF4-FFF2-40B4-BE49-F238E27FC236}">
                    <a16:creationId xmlns:a16="http://schemas.microsoft.com/office/drawing/2014/main" id="{C7D3B4F2-A6FB-8409-9F5D-868EFAF7D8E5}"/>
                  </a:ext>
                </a:extLst>
              </p:cNvPr>
              <p:cNvPicPr/>
              <p:nvPr/>
            </p:nvPicPr>
            <p:blipFill>
              <a:blip r:embed="rId13"/>
              <a:stretch>
                <a:fillRect/>
              </a:stretch>
            </p:blipFill>
            <p:spPr>
              <a:xfrm>
                <a:off x="352672" y="2181651"/>
                <a:ext cx="3168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Mürekkep 9">
                <a:extLst>
                  <a:ext uri="{FF2B5EF4-FFF2-40B4-BE49-F238E27FC236}">
                    <a16:creationId xmlns:a16="http://schemas.microsoft.com/office/drawing/2014/main" id="{8F411539-4180-E372-5F2D-B60290527765}"/>
                  </a:ext>
                </a:extLst>
              </p14:cNvPr>
              <p14:cNvContentPartPr/>
              <p14:nvPr/>
            </p14:nvContentPartPr>
            <p14:xfrm>
              <a:off x="262672" y="2337531"/>
              <a:ext cx="378360" cy="18360"/>
            </p14:xfrm>
          </p:contentPart>
        </mc:Choice>
        <mc:Fallback xmlns="">
          <p:pic>
            <p:nvPicPr>
              <p:cNvPr id="10" name="Mürekkep 9">
                <a:extLst>
                  <a:ext uri="{FF2B5EF4-FFF2-40B4-BE49-F238E27FC236}">
                    <a16:creationId xmlns:a16="http://schemas.microsoft.com/office/drawing/2014/main" id="{8F411539-4180-E372-5F2D-B60290527765}"/>
                  </a:ext>
                </a:extLst>
              </p:cNvPr>
              <p:cNvPicPr/>
              <p:nvPr/>
            </p:nvPicPr>
            <p:blipFill>
              <a:blip r:embed="rId15"/>
              <a:stretch>
                <a:fillRect/>
              </a:stretch>
            </p:blipFill>
            <p:spPr>
              <a:xfrm>
                <a:off x="256552" y="2331411"/>
                <a:ext cx="39060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Mürekkep 10">
                <a:extLst>
                  <a:ext uri="{FF2B5EF4-FFF2-40B4-BE49-F238E27FC236}">
                    <a16:creationId xmlns:a16="http://schemas.microsoft.com/office/drawing/2014/main" id="{3301F1DD-570C-0C63-30CD-E3CD05C99FA3}"/>
                  </a:ext>
                </a:extLst>
              </p14:cNvPr>
              <p14:cNvContentPartPr/>
              <p14:nvPr/>
            </p14:nvContentPartPr>
            <p14:xfrm>
              <a:off x="310912" y="3011091"/>
              <a:ext cx="328320" cy="5400"/>
            </p14:xfrm>
          </p:contentPart>
        </mc:Choice>
        <mc:Fallback xmlns="">
          <p:pic>
            <p:nvPicPr>
              <p:cNvPr id="11" name="Mürekkep 10">
                <a:extLst>
                  <a:ext uri="{FF2B5EF4-FFF2-40B4-BE49-F238E27FC236}">
                    <a16:creationId xmlns:a16="http://schemas.microsoft.com/office/drawing/2014/main" id="{3301F1DD-570C-0C63-30CD-E3CD05C99FA3}"/>
                  </a:ext>
                </a:extLst>
              </p:cNvPr>
              <p:cNvPicPr/>
              <p:nvPr/>
            </p:nvPicPr>
            <p:blipFill>
              <a:blip r:embed="rId17"/>
              <a:stretch>
                <a:fillRect/>
              </a:stretch>
            </p:blipFill>
            <p:spPr>
              <a:xfrm>
                <a:off x="304792" y="3004971"/>
                <a:ext cx="34056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Mürekkep 11">
                <a:extLst>
                  <a:ext uri="{FF2B5EF4-FFF2-40B4-BE49-F238E27FC236}">
                    <a16:creationId xmlns:a16="http://schemas.microsoft.com/office/drawing/2014/main" id="{D5E82E0F-7DB4-D5D9-8A4B-C50E4AE86E4B}"/>
                  </a:ext>
                </a:extLst>
              </p14:cNvPr>
              <p14:cNvContentPartPr/>
              <p14:nvPr/>
            </p14:nvContentPartPr>
            <p14:xfrm>
              <a:off x="339712" y="3513651"/>
              <a:ext cx="362520" cy="360"/>
            </p14:xfrm>
          </p:contentPart>
        </mc:Choice>
        <mc:Fallback xmlns="">
          <p:pic>
            <p:nvPicPr>
              <p:cNvPr id="12" name="Mürekkep 11">
                <a:extLst>
                  <a:ext uri="{FF2B5EF4-FFF2-40B4-BE49-F238E27FC236}">
                    <a16:creationId xmlns:a16="http://schemas.microsoft.com/office/drawing/2014/main" id="{D5E82E0F-7DB4-D5D9-8A4B-C50E4AE86E4B}"/>
                  </a:ext>
                </a:extLst>
              </p:cNvPr>
              <p:cNvPicPr/>
              <p:nvPr/>
            </p:nvPicPr>
            <p:blipFill>
              <a:blip r:embed="rId19"/>
              <a:stretch>
                <a:fillRect/>
              </a:stretch>
            </p:blipFill>
            <p:spPr>
              <a:xfrm>
                <a:off x="333592" y="3507531"/>
                <a:ext cx="3747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Mürekkep 12">
                <a:extLst>
                  <a:ext uri="{FF2B5EF4-FFF2-40B4-BE49-F238E27FC236}">
                    <a16:creationId xmlns:a16="http://schemas.microsoft.com/office/drawing/2014/main" id="{81DFD0CC-640A-5F8A-34CB-24D23C7C3284}"/>
                  </a:ext>
                </a:extLst>
              </p14:cNvPr>
              <p14:cNvContentPartPr/>
              <p14:nvPr/>
            </p14:nvContentPartPr>
            <p14:xfrm>
              <a:off x="358792" y="3628851"/>
              <a:ext cx="339840" cy="24480"/>
            </p14:xfrm>
          </p:contentPart>
        </mc:Choice>
        <mc:Fallback xmlns="">
          <p:pic>
            <p:nvPicPr>
              <p:cNvPr id="13" name="Mürekkep 12">
                <a:extLst>
                  <a:ext uri="{FF2B5EF4-FFF2-40B4-BE49-F238E27FC236}">
                    <a16:creationId xmlns:a16="http://schemas.microsoft.com/office/drawing/2014/main" id="{81DFD0CC-640A-5F8A-34CB-24D23C7C3284}"/>
                  </a:ext>
                </a:extLst>
              </p:cNvPr>
              <p:cNvPicPr/>
              <p:nvPr/>
            </p:nvPicPr>
            <p:blipFill>
              <a:blip r:embed="rId21"/>
              <a:stretch>
                <a:fillRect/>
              </a:stretch>
            </p:blipFill>
            <p:spPr>
              <a:xfrm>
                <a:off x="352672" y="3622731"/>
                <a:ext cx="35208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Mürekkep 13">
                <a:extLst>
                  <a:ext uri="{FF2B5EF4-FFF2-40B4-BE49-F238E27FC236}">
                    <a16:creationId xmlns:a16="http://schemas.microsoft.com/office/drawing/2014/main" id="{14DF413C-910A-40AB-0C95-B9A293A5AA57}"/>
                  </a:ext>
                </a:extLst>
              </p14:cNvPr>
              <p14:cNvContentPartPr/>
              <p14:nvPr/>
            </p14:nvContentPartPr>
            <p14:xfrm>
              <a:off x="329992" y="3842331"/>
              <a:ext cx="322560" cy="7200"/>
            </p14:xfrm>
          </p:contentPart>
        </mc:Choice>
        <mc:Fallback xmlns="">
          <p:pic>
            <p:nvPicPr>
              <p:cNvPr id="14" name="Mürekkep 13">
                <a:extLst>
                  <a:ext uri="{FF2B5EF4-FFF2-40B4-BE49-F238E27FC236}">
                    <a16:creationId xmlns:a16="http://schemas.microsoft.com/office/drawing/2014/main" id="{14DF413C-910A-40AB-0C95-B9A293A5AA57}"/>
                  </a:ext>
                </a:extLst>
              </p:cNvPr>
              <p:cNvPicPr/>
              <p:nvPr/>
            </p:nvPicPr>
            <p:blipFill>
              <a:blip r:embed="rId23"/>
              <a:stretch>
                <a:fillRect/>
              </a:stretch>
            </p:blipFill>
            <p:spPr>
              <a:xfrm>
                <a:off x="323872" y="3836211"/>
                <a:ext cx="33480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Mürekkep 14">
                <a:extLst>
                  <a:ext uri="{FF2B5EF4-FFF2-40B4-BE49-F238E27FC236}">
                    <a16:creationId xmlns:a16="http://schemas.microsoft.com/office/drawing/2014/main" id="{4869927C-8429-7638-1C62-BCF58BB739D3}"/>
                  </a:ext>
                </a:extLst>
              </p14:cNvPr>
              <p14:cNvContentPartPr/>
              <p14:nvPr/>
            </p14:nvContentPartPr>
            <p14:xfrm>
              <a:off x="282472" y="4150491"/>
              <a:ext cx="282600" cy="14760"/>
            </p14:xfrm>
          </p:contentPart>
        </mc:Choice>
        <mc:Fallback xmlns="">
          <p:pic>
            <p:nvPicPr>
              <p:cNvPr id="15" name="Mürekkep 14">
                <a:extLst>
                  <a:ext uri="{FF2B5EF4-FFF2-40B4-BE49-F238E27FC236}">
                    <a16:creationId xmlns:a16="http://schemas.microsoft.com/office/drawing/2014/main" id="{4869927C-8429-7638-1C62-BCF58BB739D3}"/>
                  </a:ext>
                </a:extLst>
              </p:cNvPr>
              <p:cNvPicPr/>
              <p:nvPr/>
            </p:nvPicPr>
            <p:blipFill>
              <a:blip r:embed="rId25"/>
              <a:stretch>
                <a:fillRect/>
              </a:stretch>
            </p:blipFill>
            <p:spPr>
              <a:xfrm>
                <a:off x="276352" y="4144371"/>
                <a:ext cx="294840" cy="27000"/>
              </a:xfrm>
              <a:prstGeom prst="rect">
                <a:avLst/>
              </a:prstGeom>
            </p:spPr>
          </p:pic>
        </mc:Fallback>
      </mc:AlternateContent>
      <p:grpSp>
        <p:nvGrpSpPr>
          <p:cNvPr id="18" name="Grup 17">
            <a:extLst>
              <a:ext uri="{FF2B5EF4-FFF2-40B4-BE49-F238E27FC236}">
                <a16:creationId xmlns:a16="http://schemas.microsoft.com/office/drawing/2014/main" id="{0B0A76CF-8625-9641-A7AC-B3C1AC45E143}"/>
              </a:ext>
            </a:extLst>
          </p:cNvPr>
          <p:cNvGrpSpPr/>
          <p:nvPr/>
        </p:nvGrpSpPr>
        <p:grpSpPr>
          <a:xfrm>
            <a:off x="301192" y="4489611"/>
            <a:ext cx="259200" cy="10800"/>
            <a:chOff x="301192" y="4489611"/>
            <a:chExt cx="259200" cy="10800"/>
          </a:xfrm>
        </p:grpSpPr>
        <mc:AlternateContent xmlns:mc="http://schemas.openxmlformats.org/markup-compatibility/2006" xmlns:p14="http://schemas.microsoft.com/office/powerpoint/2010/main">
          <mc:Choice Requires="p14">
            <p:contentPart p14:bwMode="auto" r:id="rId26">
              <p14:nvContentPartPr>
                <p14:cNvPr id="16" name="Mürekkep 15">
                  <a:extLst>
                    <a:ext uri="{FF2B5EF4-FFF2-40B4-BE49-F238E27FC236}">
                      <a16:creationId xmlns:a16="http://schemas.microsoft.com/office/drawing/2014/main" id="{097E3598-237B-2BDB-6003-6D9B8B2275D2}"/>
                    </a:ext>
                  </a:extLst>
                </p14:cNvPr>
                <p14:cNvContentPartPr/>
                <p14:nvPr/>
              </p14:nvContentPartPr>
              <p14:xfrm>
                <a:off x="301192" y="4489611"/>
                <a:ext cx="253800" cy="10800"/>
              </p14:xfrm>
            </p:contentPart>
          </mc:Choice>
          <mc:Fallback xmlns="">
            <p:pic>
              <p:nvPicPr>
                <p:cNvPr id="16" name="Mürekkep 15">
                  <a:extLst>
                    <a:ext uri="{FF2B5EF4-FFF2-40B4-BE49-F238E27FC236}">
                      <a16:creationId xmlns:a16="http://schemas.microsoft.com/office/drawing/2014/main" id="{097E3598-237B-2BDB-6003-6D9B8B2275D2}"/>
                    </a:ext>
                  </a:extLst>
                </p:cNvPr>
                <p:cNvPicPr/>
                <p:nvPr/>
              </p:nvPicPr>
              <p:blipFill>
                <a:blip r:embed="rId27"/>
                <a:stretch>
                  <a:fillRect/>
                </a:stretch>
              </p:blipFill>
              <p:spPr>
                <a:xfrm>
                  <a:off x="295072" y="4483491"/>
                  <a:ext cx="26604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Mürekkep 16">
                  <a:extLst>
                    <a:ext uri="{FF2B5EF4-FFF2-40B4-BE49-F238E27FC236}">
                      <a16:creationId xmlns:a16="http://schemas.microsoft.com/office/drawing/2014/main" id="{EC9E77AD-32B5-0BDB-A9B8-1B0EA8ED9FF3}"/>
                    </a:ext>
                  </a:extLst>
                </p14:cNvPr>
                <p14:cNvContentPartPr/>
                <p14:nvPr/>
              </p14:nvContentPartPr>
              <p14:xfrm>
                <a:off x="560032" y="4500051"/>
                <a:ext cx="360" cy="360"/>
              </p14:xfrm>
            </p:contentPart>
          </mc:Choice>
          <mc:Fallback xmlns="">
            <p:pic>
              <p:nvPicPr>
                <p:cNvPr id="17" name="Mürekkep 16">
                  <a:extLst>
                    <a:ext uri="{FF2B5EF4-FFF2-40B4-BE49-F238E27FC236}">
                      <a16:creationId xmlns:a16="http://schemas.microsoft.com/office/drawing/2014/main" id="{EC9E77AD-32B5-0BDB-A9B8-1B0EA8ED9FF3}"/>
                    </a:ext>
                  </a:extLst>
                </p:cNvPr>
                <p:cNvPicPr/>
                <p:nvPr/>
              </p:nvPicPr>
              <p:blipFill>
                <a:blip r:embed="rId29"/>
                <a:stretch>
                  <a:fillRect/>
                </a:stretch>
              </p:blipFill>
              <p:spPr>
                <a:xfrm>
                  <a:off x="553912" y="4493931"/>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0">
            <p14:nvContentPartPr>
              <p14:cNvPr id="20" name="Mürekkep 19">
                <a:extLst>
                  <a:ext uri="{FF2B5EF4-FFF2-40B4-BE49-F238E27FC236}">
                    <a16:creationId xmlns:a16="http://schemas.microsoft.com/office/drawing/2014/main" id="{9CBBA2E7-731C-9FF1-1776-6E64E9F2C0E1}"/>
                  </a:ext>
                </a:extLst>
              </p14:cNvPr>
              <p14:cNvContentPartPr/>
              <p14:nvPr/>
            </p14:nvContentPartPr>
            <p14:xfrm>
              <a:off x="354112" y="4835211"/>
              <a:ext cx="249120" cy="360"/>
            </p14:xfrm>
          </p:contentPart>
        </mc:Choice>
        <mc:Fallback xmlns="">
          <p:pic>
            <p:nvPicPr>
              <p:cNvPr id="20" name="Mürekkep 19">
                <a:extLst>
                  <a:ext uri="{FF2B5EF4-FFF2-40B4-BE49-F238E27FC236}">
                    <a16:creationId xmlns:a16="http://schemas.microsoft.com/office/drawing/2014/main" id="{9CBBA2E7-731C-9FF1-1776-6E64E9F2C0E1}"/>
                  </a:ext>
                </a:extLst>
              </p:cNvPr>
              <p:cNvPicPr/>
              <p:nvPr/>
            </p:nvPicPr>
            <p:blipFill>
              <a:blip r:embed="rId31"/>
              <a:stretch>
                <a:fillRect/>
              </a:stretch>
            </p:blipFill>
            <p:spPr>
              <a:xfrm>
                <a:off x="347992" y="4829091"/>
                <a:ext cx="261360" cy="12600"/>
              </a:xfrm>
              <a:prstGeom prst="rect">
                <a:avLst/>
              </a:prstGeom>
            </p:spPr>
          </p:pic>
        </mc:Fallback>
      </mc:AlternateContent>
      <p:grpSp>
        <p:nvGrpSpPr>
          <p:cNvPr id="24" name="Grup 23">
            <a:extLst>
              <a:ext uri="{FF2B5EF4-FFF2-40B4-BE49-F238E27FC236}">
                <a16:creationId xmlns:a16="http://schemas.microsoft.com/office/drawing/2014/main" id="{6BEF4119-6CFD-7D34-9A4B-BC2D778C92B2}"/>
              </a:ext>
            </a:extLst>
          </p:cNvPr>
          <p:cNvGrpSpPr/>
          <p:nvPr/>
        </p:nvGrpSpPr>
        <p:grpSpPr>
          <a:xfrm>
            <a:off x="363832" y="5141571"/>
            <a:ext cx="280800" cy="5400"/>
            <a:chOff x="363832" y="5141571"/>
            <a:chExt cx="280800" cy="5400"/>
          </a:xfrm>
        </p:grpSpPr>
        <mc:AlternateContent xmlns:mc="http://schemas.openxmlformats.org/markup-compatibility/2006" xmlns:p14="http://schemas.microsoft.com/office/powerpoint/2010/main">
          <mc:Choice Requires="p14">
            <p:contentPart p14:bwMode="auto" r:id="rId32">
              <p14:nvContentPartPr>
                <p14:cNvPr id="21" name="Mürekkep 20">
                  <a:extLst>
                    <a:ext uri="{FF2B5EF4-FFF2-40B4-BE49-F238E27FC236}">
                      <a16:creationId xmlns:a16="http://schemas.microsoft.com/office/drawing/2014/main" id="{8668F503-91BC-C571-5093-435703757095}"/>
                    </a:ext>
                  </a:extLst>
                </p14:cNvPr>
                <p14:cNvContentPartPr/>
                <p14:nvPr/>
              </p14:nvContentPartPr>
              <p14:xfrm>
                <a:off x="363832" y="5146251"/>
                <a:ext cx="167400" cy="360"/>
              </p14:xfrm>
            </p:contentPart>
          </mc:Choice>
          <mc:Fallback xmlns="">
            <p:pic>
              <p:nvPicPr>
                <p:cNvPr id="21" name="Mürekkep 20">
                  <a:extLst>
                    <a:ext uri="{FF2B5EF4-FFF2-40B4-BE49-F238E27FC236}">
                      <a16:creationId xmlns:a16="http://schemas.microsoft.com/office/drawing/2014/main" id="{8668F503-91BC-C571-5093-435703757095}"/>
                    </a:ext>
                  </a:extLst>
                </p:cNvPr>
                <p:cNvPicPr/>
                <p:nvPr/>
              </p:nvPicPr>
              <p:blipFill>
                <a:blip r:embed="rId33"/>
                <a:stretch>
                  <a:fillRect/>
                </a:stretch>
              </p:blipFill>
              <p:spPr>
                <a:xfrm>
                  <a:off x="357712" y="5140131"/>
                  <a:ext cx="179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Mürekkep 21">
                  <a:extLst>
                    <a:ext uri="{FF2B5EF4-FFF2-40B4-BE49-F238E27FC236}">
                      <a16:creationId xmlns:a16="http://schemas.microsoft.com/office/drawing/2014/main" id="{DC210DB2-0253-4A46-BE46-CE4863FEB4DF}"/>
                    </a:ext>
                  </a:extLst>
                </p14:cNvPr>
                <p14:cNvContentPartPr/>
                <p14:nvPr/>
              </p14:nvContentPartPr>
              <p14:xfrm>
                <a:off x="535912" y="5141571"/>
                <a:ext cx="108720" cy="5400"/>
              </p14:xfrm>
            </p:contentPart>
          </mc:Choice>
          <mc:Fallback xmlns="">
            <p:pic>
              <p:nvPicPr>
                <p:cNvPr id="22" name="Mürekkep 21">
                  <a:extLst>
                    <a:ext uri="{FF2B5EF4-FFF2-40B4-BE49-F238E27FC236}">
                      <a16:creationId xmlns:a16="http://schemas.microsoft.com/office/drawing/2014/main" id="{DC210DB2-0253-4A46-BE46-CE4863FEB4DF}"/>
                    </a:ext>
                  </a:extLst>
                </p:cNvPr>
                <p:cNvPicPr/>
                <p:nvPr/>
              </p:nvPicPr>
              <p:blipFill>
                <a:blip r:embed="rId35"/>
                <a:stretch>
                  <a:fillRect/>
                </a:stretch>
              </p:blipFill>
              <p:spPr>
                <a:xfrm>
                  <a:off x="529792" y="5135451"/>
                  <a:ext cx="120960" cy="1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6">
            <p14:nvContentPartPr>
              <p14:cNvPr id="23" name="Mürekkep 22">
                <a:extLst>
                  <a:ext uri="{FF2B5EF4-FFF2-40B4-BE49-F238E27FC236}">
                    <a16:creationId xmlns:a16="http://schemas.microsoft.com/office/drawing/2014/main" id="{74E1EBE2-673C-8DAC-023B-2560237CC087}"/>
                  </a:ext>
                </a:extLst>
              </p14:cNvPr>
              <p14:cNvContentPartPr/>
              <p14:nvPr/>
            </p14:nvContentPartPr>
            <p14:xfrm>
              <a:off x="355912" y="5280891"/>
              <a:ext cx="267840" cy="14760"/>
            </p14:xfrm>
          </p:contentPart>
        </mc:Choice>
        <mc:Fallback xmlns="">
          <p:pic>
            <p:nvPicPr>
              <p:cNvPr id="23" name="Mürekkep 22">
                <a:extLst>
                  <a:ext uri="{FF2B5EF4-FFF2-40B4-BE49-F238E27FC236}">
                    <a16:creationId xmlns:a16="http://schemas.microsoft.com/office/drawing/2014/main" id="{74E1EBE2-673C-8DAC-023B-2560237CC087}"/>
                  </a:ext>
                </a:extLst>
              </p:cNvPr>
              <p:cNvPicPr/>
              <p:nvPr/>
            </p:nvPicPr>
            <p:blipFill>
              <a:blip r:embed="rId37"/>
              <a:stretch>
                <a:fillRect/>
              </a:stretch>
            </p:blipFill>
            <p:spPr>
              <a:xfrm>
                <a:off x="349792" y="5274771"/>
                <a:ext cx="280080" cy="270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5" name="Mürekkep 24">
                <a:extLst>
                  <a:ext uri="{FF2B5EF4-FFF2-40B4-BE49-F238E27FC236}">
                    <a16:creationId xmlns:a16="http://schemas.microsoft.com/office/drawing/2014/main" id="{6026A8E5-B385-DCD9-1F40-280DA3D01D07}"/>
                  </a:ext>
                </a:extLst>
              </p14:cNvPr>
              <p14:cNvContentPartPr/>
              <p14:nvPr/>
            </p14:nvContentPartPr>
            <p14:xfrm>
              <a:off x="349432" y="5605611"/>
              <a:ext cx="325080" cy="10440"/>
            </p14:xfrm>
          </p:contentPart>
        </mc:Choice>
        <mc:Fallback xmlns="">
          <p:pic>
            <p:nvPicPr>
              <p:cNvPr id="25" name="Mürekkep 24">
                <a:extLst>
                  <a:ext uri="{FF2B5EF4-FFF2-40B4-BE49-F238E27FC236}">
                    <a16:creationId xmlns:a16="http://schemas.microsoft.com/office/drawing/2014/main" id="{6026A8E5-B385-DCD9-1F40-280DA3D01D07}"/>
                  </a:ext>
                </a:extLst>
              </p:cNvPr>
              <p:cNvPicPr/>
              <p:nvPr/>
            </p:nvPicPr>
            <p:blipFill>
              <a:blip r:embed="rId39"/>
              <a:stretch>
                <a:fillRect/>
              </a:stretch>
            </p:blipFill>
            <p:spPr>
              <a:xfrm>
                <a:off x="343312" y="5599491"/>
                <a:ext cx="33732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0" name="Mürekkep 29">
                <a:extLst>
                  <a:ext uri="{FF2B5EF4-FFF2-40B4-BE49-F238E27FC236}">
                    <a16:creationId xmlns:a16="http://schemas.microsoft.com/office/drawing/2014/main" id="{9FFDFD82-C7ED-5393-57EF-CD8E08BA97A4}"/>
                  </a:ext>
                </a:extLst>
              </p14:cNvPr>
              <p14:cNvContentPartPr/>
              <p14:nvPr/>
            </p14:nvContentPartPr>
            <p14:xfrm>
              <a:off x="306232" y="1172931"/>
              <a:ext cx="239400" cy="26280"/>
            </p14:xfrm>
          </p:contentPart>
        </mc:Choice>
        <mc:Fallback xmlns="">
          <p:pic>
            <p:nvPicPr>
              <p:cNvPr id="30" name="Mürekkep 29">
                <a:extLst>
                  <a:ext uri="{FF2B5EF4-FFF2-40B4-BE49-F238E27FC236}">
                    <a16:creationId xmlns:a16="http://schemas.microsoft.com/office/drawing/2014/main" id="{9FFDFD82-C7ED-5393-57EF-CD8E08BA97A4}"/>
                  </a:ext>
                </a:extLst>
              </p:cNvPr>
              <p:cNvPicPr/>
              <p:nvPr/>
            </p:nvPicPr>
            <p:blipFill>
              <a:blip r:embed="rId41"/>
              <a:stretch>
                <a:fillRect/>
              </a:stretch>
            </p:blipFill>
            <p:spPr>
              <a:xfrm>
                <a:off x="300112" y="1166811"/>
                <a:ext cx="251640" cy="38520"/>
              </a:xfrm>
              <a:prstGeom prst="rect">
                <a:avLst/>
              </a:prstGeom>
            </p:spPr>
          </p:pic>
        </mc:Fallback>
      </mc:AlternateContent>
      <p:grpSp>
        <p:nvGrpSpPr>
          <p:cNvPr id="33" name="Grup 32">
            <a:extLst>
              <a:ext uri="{FF2B5EF4-FFF2-40B4-BE49-F238E27FC236}">
                <a16:creationId xmlns:a16="http://schemas.microsoft.com/office/drawing/2014/main" id="{53C58343-4691-08C7-8D7C-56F28F29EFD2}"/>
              </a:ext>
            </a:extLst>
          </p:cNvPr>
          <p:cNvGrpSpPr/>
          <p:nvPr/>
        </p:nvGrpSpPr>
        <p:grpSpPr>
          <a:xfrm>
            <a:off x="310912" y="3326811"/>
            <a:ext cx="321120" cy="15120"/>
            <a:chOff x="310912" y="3326811"/>
            <a:chExt cx="321120" cy="15120"/>
          </a:xfrm>
        </p:grpSpPr>
        <mc:AlternateContent xmlns:mc="http://schemas.openxmlformats.org/markup-compatibility/2006" xmlns:p14="http://schemas.microsoft.com/office/powerpoint/2010/main">
          <mc:Choice Requires="p14">
            <p:contentPart p14:bwMode="auto" r:id="rId42">
              <p14:nvContentPartPr>
                <p14:cNvPr id="31" name="Mürekkep 30">
                  <a:extLst>
                    <a:ext uri="{FF2B5EF4-FFF2-40B4-BE49-F238E27FC236}">
                      <a16:creationId xmlns:a16="http://schemas.microsoft.com/office/drawing/2014/main" id="{8F97CF9D-591D-7F49-C2C3-0302090634BA}"/>
                    </a:ext>
                  </a:extLst>
                </p14:cNvPr>
                <p14:cNvContentPartPr/>
                <p14:nvPr/>
              </p14:nvContentPartPr>
              <p14:xfrm>
                <a:off x="310912" y="3326811"/>
                <a:ext cx="312480" cy="15120"/>
              </p14:xfrm>
            </p:contentPart>
          </mc:Choice>
          <mc:Fallback xmlns="">
            <p:pic>
              <p:nvPicPr>
                <p:cNvPr id="31" name="Mürekkep 30">
                  <a:extLst>
                    <a:ext uri="{FF2B5EF4-FFF2-40B4-BE49-F238E27FC236}">
                      <a16:creationId xmlns:a16="http://schemas.microsoft.com/office/drawing/2014/main" id="{8F97CF9D-591D-7F49-C2C3-0302090634BA}"/>
                    </a:ext>
                  </a:extLst>
                </p:cNvPr>
                <p:cNvPicPr/>
                <p:nvPr/>
              </p:nvPicPr>
              <p:blipFill>
                <a:blip r:embed="rId43"/>
                <a:stretch>
                  <a:fillRect/>
                </a:stretch>
              </p:blipFill>
              <p:spPr>
                <a:xfrm>
                  <a:off x="304792" y="3320691"/>
                  <a:ext cx="32472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 name="Mürekkep 31">
                  <a:extLst>
                    <a:ext uri="{FF2B5EF4-FFF2-40B4-BE49-F238E27FC236}">
                      <a16:creationId xmlns:a16="http://schemas.microsoft.com/office/drawing/2014/main" id="{024258F3-A954-BD19-532F-B701E21EBEBB}"/>
                    </a:ext>
                  </a:extLst>
                </p14:cNvPr>
                <p14:cNvContentPartPr/>
                <p14:nvPr/>
              </p14:nvContentPartPr>
              <p14:xfrm>
                <a:off x="631672" y="3327171"/>
                <a:ext cx="360" cy="360"/>
              </p14:xfrm>
            </p:contentPart>
          </mc:Choice>
          <mc:Fallback xmlns="">
            <p:pic>
              <p:nvPicPr>
                <p:cNvPr id="32" name="Mürekkep 31">
                  <a:extLst>
                    <a:ext uri="{FF2B5EF4-FFF2-40B4-BE49-F238E27FC236}">
                      <a16:creationId xmlns:a16="http://schemas.microsoft.com/office/drawing/2014/main" id="{024258F3-A954-BD19-532F-B701E21EBEBB}"/>
                    </a:ext>
                  </a:extLst>
                </p:cNvPr>
                <p:cNvPicPr/>
                <p:nvPr/>
              </p:nvPicPr>
              <p:blipFill>
                <a:blip r:embed="rId45"/>
                <a:stretch>
                  <a:fillRect/>
                </a:stretch>
              </p:blipFill>
              <p:spPr>
                <a:xfrm>
                  <a:off x="625552" y="3321051"/>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6">
            <p14:nvContentPartPr>
              <p14:cNvPr id="34" name="Mürekkep 33">
                <a:extLst>
                  <a:ext uri="{FF2B5EF4-FFF2-40B4-BE49-F238E27FC236}">
                    <a16:creationId xmlns:a16="http://schemas.microsoft.com/office/drawing/2014/main" id="{790779EE-DCC0-3B28-724E-0ABFD9E64DB9}"/>
                  </a:ext>
                </a:extLst>
              </p14:cNvPr>
              <p14:cNvContentPartPr/>
              <p14:nvPr/>
            </p14:nvContentPartPr>
            <p14:xfrm>
              <a:off x="268072" y="5461611"/>
              <a:ext cx="358920" cy="5760"/>
            </p14:xfrm>
          </p:contentPart>
        </mc:Choice>
        <mc:Fallback xmlns="">
          <p:pic>
            <p:nvPicPr>
              <p:cNvPr id="34" name="Mürekkep 33">
                <a:extLst>
                  <a:ext uri="{FF2B5EF4-FFF2-40B4-BE49-F238E27FC236}">
                    <a16:creationId xmlns:a16="http://schemas.microsoft.com/office/drawing/2014/main" id="{790779EE-DCC0-3B28-724E-0ABFD9E64DB9}"/>
                  </a:ext>
                </a:extLst>
              </p:cNvPr>
              <p:cNvPicPr/>
              <p:nvPr/>
            </p:nvPicPr>
            <p:blipFill>
              <a:blip r:embed="rId47"/>
              <a:stretch>
                <a:fillRect/>
              </a:stretch>
            </p:blipFill>
            <p:spPr>
              <a:xfrm>
                <a:off x="261952" y="5455491"/>
                <a:ext cx="371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6" name="Mürekkep 35">
                <a:extLst>
                  <a:ext uri="{FF2B5EF4-FFF2-40B4-BE49-F238E27FC236}">
                    <a16:creationId xmlns:a16="http://schemas.microsoft.com/office/drawing/2014/main" id="{5A393849-65E8-5046-459F-EFDDE9D70A4B}"/>
                  </a:ext>
                </a:extLst>
              </p14:cNvPr>
              <p14:cNvContentPartPr/>
              <p14:nvPr/>
            </p14:nvContentPartPr>
            <p14:xfrm>
              <a:off x="368512" y="861171"/>
              <a:ext cx="95760" cy="5760"/>
            </p14:xfrm>
          </p:contentPart>
        </mc:Choice>
        <mc:Fallback xmlns="">
          <p:pic>
            <p:nvPicPr>
              <p:cNvPr id="36" name="Mürekkep 35">
                <a:extLst>
                  <a:ext uri="{FF2B5EF4-FFF2-40B4-BE49-F238E27FC236}">
                    <a16:creationId xmlns:a16="http://schemas.microsoft.com/office/drawing/2014/main" id="{5A393849-65E8-5046-459F-EFDDE9D70A4B}"/>
                  </a:ext>
                </a:extLst>
              </p:cNvPr>
              <p:cNvPicPr/>
              <p:nvPr/>
            </p:nvPicPr>
            <p:blipFill>
              <a:blip r:embed="rId49"/>
              <a:stretch>
                <a:fillRect/>
              </a:stretch>
            </p:blipFill>
            <p:spPr>
              <a:xfrm>
                <a:off x="362392" y="855051"/>
                <a:ext cx="10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7" name="Mürekkep 36">
                <a:extLst>
                  <a:ext uri="{FF2B5EF4-FFF2-40B4-BE49-F238E27FC236}">
                    <a16:creationId xmlns:a16="http://schemas.microsoft.com/office/drawing/2014/main" id="{629AE1E6-0986-96AB-4563-6C7E87F414E1}"/>
                  </a:ext>
                </a:extLst>
              </p14:cNvPr>
              <p14:cNvContentPartPr/>
              <p14:nvPr/>
            </p14:nvContentPartPr>
            <p14:xfrm>
              <a:off x="1982032" y="1364091"/>
              <a:ext cx="119520" cy="19440"/>
            </p14:xfrm>
          </p:contentPart>
        </mc:Choice>
        <mc:Fallback xmlns="">
          <p:pic>
            <p:nvPicPr>
              <p:cNvPr id="37" name="Mürekkep 36">
                <a:extLst>
                  <a:ext uri="{FF2B5EF4-FFF2-40B4-BE49-F238E27FC236}">
                    <a16:creationId xmlns:a16="http://schemas.microsoft.com/office/drawing/2014/main" id="{629AE1E6-0986-96AB-4563-6C7E87F414E1}"/>
                  </a:ext>
                </a:extLst>
              </p:cNvPr>
              <p:cNvPicPr/>
              <p:nvPr/>
            </p:nvPicPr>
            <p:blipFill>
              <a:blip r:embed="rId51"/>
              <a:stretch>
                <a:fillRect/>
              </a:stretch>
            </p:blipFill>
            <p:spPr>
              <a:xfrm>
                <a:off x="1975912" y="1357971"/>
                <a:ext cx="131760" cy="31680"/>
              </a:xfrm>
              <a:prstGeom prst="rect">
                <a:avLst/>
              </a:prstGeom>
            </p:spPr>
          </p:pic>
        </mc:Fallback>
      </mc:AlternateContent>
      <p:grpSp>
        <p:nvGrpSpPr>
          <p:cNvPr id="41" name="Grup 40">
            <a:extLst>
              <a:ext uri="{FF2B5EF4-FFF2-40B4-BE49-F238E27FC236}">
                <a16:creationId xmlns:a16="http://schemas.microsoft.com/office/drawing/2014/main" id="{8DF63EB6-1107-5FEB-1840-93E79CBA3747}"/>
              </a:ext>
            </a:extLst>
          </p:cNvPr>
          <p:cNvGrpSpPr/>
          <p:nvPr/>
        </p:nvGrpSpPr>
        <p:grpSpPr>
          <a:xfrm>
            <a:off x="1952152" y="1541571"/>
            <a:ext cx="168840" cy="360"/>
            <a:chOff x="1952152" y="1541571"/>
            <a:chExt cx="168840" cy="360"/>
          </a:xfrm>
        </p:grpSpPr>
        <mc:AlternateContent xmlns:mc="http://schemas.openxmlformats.org/markup-compatibility/2006" xmlns:p14="http://schemas.microsoft.com/office/powerpoint/2010/main">
          <mc:Choice Requires="p14">
            <p:contentPart p14:bwMode="auto" r:id="rId52">
              <p14:nvContentPartPr>
                <p14:cNvPr id="39" name="Mürekkep 38">
                  <a:extLst>
                    <a:ext uri="{FF2B5EF4-FFF2-40B4-BE49-F238E27FC236}">
                      <a16:creationId xmlns:a16="http://schemas.microsoft.com/office/drawing/2014/main" id="{8E0F72AE-BBFC-54FE-60B1-DE2E74796F42}"/>
                    </a:ext>
                  </a:extLst>
                </p14:cNvPr>
                <p14:cNvContentPartPr/>
                <p14:nvPr/>
              </p14:nvContentPartPr>
              <p14:xfrm>
                <a:off x="1952152" y="1541571"/>
                <a:ext cx="88920" cy="360"/>
              </p14:xfrm>
            </p:contentPart>
          </mc:Choice>
          <mc:Fallback xmlns="">
            <p:pic>
              <p:nvPicPr>
                <p:cNvPr id="39" name="Mürekkep 38">
                  <a:extLst>
                    <a:ext uri="{FF2B5EF4-FFF2-40B4-BE49-F238E27FC236}">
                      <a16:creationId xmlns:a16="http://schemas.microsoft.com/office/drawing/2014/main" id="{8E0F72AE-BBFC-54FE-60B1-DE2E74796F42}"/>
                    </a:ext>
                  </a:extLst>
                </p:cNvPr>
                <p:cNvPicPr/>
                <p:nvPr/>
              </p:nvPicPr>
              <p:blipFill>
                <a:blip r:embed="rId53"/>
                <a:stretch>
                  <a:fillRect/>
                </a:stretch>
              </p:blipFill>
              <p:spPr>
                <a:xfrm>
                  <a:off x="1946032" y="1535451"/>
                  <a:ext cx="101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0" name="Mürekkep 39">
                  <a:extLst>
                    <a:ext uri="{FF2B5EF4-FFF2-40B4-BE49-F238E27FC236}">
                      <a16:creationId xmlns:a16="http://schemas.microsoft.com/office/drawing/2014/main" id="{9270EF80-F3C5-D108-DB9A-8E4BF234C810}"/>
                    </a:ext>
                  </a:extLst>
                </p14:cNvPr>
                <p14:cNvContentPartPr/>
                <p14:nvPr/>
              </p14:nvContentPartPr>
              <p14:xfrm>
                <a:off x="2077432" y="1541571"/>
                <a:ext cx="43560" cy="360"/>
              </p14:xfrm>
            </p:contentPart>
          </mc:Choice>
          <mc:Fallback xmlns="">
            <p:pic>
              <p:nvPicPr>
                <p:cNvPr id="40" name="Mürekkep 39">
                  <a:extLst>
                    <a:ext uri="{FF2B5EF4-FFF2-40B4-BE49-F238E27FC236}">
                      <a16:creationId xmlns:a16="http://schemas.microsoft.com/office/drawing/2014/main" id="{9270EF80-F3C5-D108-DB9A-8E4BF234C810}"/>
                    </a:ext>
                  </a:extLst>
                </p:cNvPr>
                <p:cNvPicPr/>
                <p:nvPr/>
              </p:nvPicPr>
              <p:blipFill>
                <a:blip r:embed="rId55"/>
                <a:stretch>
                  <a:fillRect/>
                </a:stretch>
              </p:blipFill>
              <p:spPr>
                <a:xfrm>
                  <a:off x="2071312" y="1535451"/>
                  <a:ext cx="55800" cy="12600"/>
                </a:xfrm>
                <a:prstGeom prst="rect">
                  <a:avLst/>
                </a:prstGeom>
              </p:spPr>
            </p:pic>
          </mc:Fallback>
        </mc:AlternateContent>
      </p:grpSp>
      <p:grpSp>
        <p:nvGrpSpPr>
          <p:cNvPr id="44" name="Grup 43">
            <a:extLst>
              <a:ext uri="{FF2B5EF4-FFF2-40B4-BE49-F238E27FC236}">
                <a16:creationId xmlns:a16="http://schemas.microsoft.com/office/drawing/2014/main" id="{0800AABA-C469-2830-3265-1AE37A50027E}"/>
              </a:ext>
            </a:extLst>
          </p:cNvPr>
          <p:cNvGrpSpPr/>
          <p:nvPr/>
        </p:nvGrpSpPr>
        <p:grpSpPr>
          <a:xfrm>
            <a:off x="2149432" y="1838211"/>
            <a:ext cx="52920" cy="14760"/>
            <a:chOff x="2149432" y="1838211"/>
            <a:chExt cx="52920" cy="14760"/>
          </a:xfrm>
        </p:grpSpPr>
        <mc:AlternateContent xmlns:mc="http://schemas.openxmlformats.org/markup-compatibility/2006" xmlns:p14="http://schemas.microsoft.com/office/powerpoint/2010/main">
          <mc:Choice Requires="p14">
            <p:contentPart p14:bwMode="auto" r:id="rId56">
              <p14:nvContentPartPr>
                <p14:cNvPr id="42" name="Mürekkep 41">
                  <a:extLst>
                    <a:ext uri="{FF2B5EF4-FFF2-40B4-BE49-F238E27FC236}">
                      <a16:creationId xmlns:a16="http://schemas.microsoft.com/office/drawing/2014/main" id="{69E4DE9F-0C35-B6AA-A320-7A9CD214E741}"/>
                    </a:ext>
                  </a:extLst>
                </p14:cNvPr>
                <p14:cNvContentPartPr/>
                <p14:nvPr/>
              </p14:nvContentPartPr>
              <p14:xfrm>
                <a:off x="2149432" y="1838571"/>
                <a:ext cx="47880" cy="14400"/>
              </p14:xfrm>
            </p:contentPart>
          </mc:Choice>
          <mc:Fallback xmlns="">
            <p:pic>
              <p:nvPicPr>
                <p:cNvPr id="42" name="Mürekkep 41">
                  <a:extLst>
                    <a:ext uri="{FF2B5EF4-FFF2-40B4-BE49-F238E27FC236}">
                      <a16:creationId xmlns:a16="http://schemas.microsoft.com/office/drawing/2014/main" id="{69E4DE9F-0C35-B6AA-A320-7A9CD214E741}"/>
                    </a:ext>
                  </a:extLst>
                </p:cNvPr>
                <p:cNvPicPr/>
                <p:nvPr/>
              </p:nvPicPr>
              <p:blipFill>
                <a:blip r:embed="rId57"/>
                <a:stretch>
                  <a:fillRect/>
                </a:stretch>
              </p:blipFill>
              <p:spPr>
                <a:xfrm>
                  <a:off x="2143312" y="1832451"/>
                  <a:ext cx="601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3" name="Mürekkep 42">
                  <a:extLst>
                    <a:ext uri="{FF2B5EF4-FFF2-40B4-BE49-F238E27FC236}">
                      <a16:creationId xmlns:a16="http://schemas.microsoft.com/office/drawing/2014/main" id="{36189A2D-50BD-92B8-20F6-AE02D1028113}"/>
                    </a:ext>
                  </a:extLst>
                </p14:cNvPr>
                <p14:cNvContentPartPr/>
                <p14:nvPr/>
              </p14:nvContentPartPr>
              <p14:xfrm>
                <a:off x="2201992" y="1838211"/>
                <a:ext cx="360" cy="360"/>
              </p14:xfrm>
            </p:contentPart>
          </mc:Choice>
          <mc:Fallback xmlns="">
            <p:pic>
              <p:nvPicPr>
                <p:cNvPr id="43" name="Mürekkep 42">
                  <a:extLst>
                    <a:ext uri="{FF2B5EF4-FFF2-40B4-BE49-F238E27FC236}">
                      <a16:creationId xmlns:a16="http://schemas.microsoft.com/office/drawing/2014/main" id="{36189A2D-50BD-92B8-20F6-AE02D1028113}"/>
                    </a:ext>
                  </a:extLst>
                </p:cNvPr>
                <p:cNvPicPr/>
                <p:nvPr/>
              </p:nvPicPr>
              <p:blipFill>
                <a:blip r:embed="rId29"/>
                <a:stretch>
                  <a:fillRect/>
                </a:stretch>
              </p:blipFill>
              <p:spPr>
                <a:xfrm>
                  <a:off x="2195872" y="1832091"/>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9">
            <p14:nvContentPartPr>
              <p14:cNvPr id="45" name="Mürekkep 44">
                <a:extLst>
                  <a:ext uri="{FF2B5EF4-FFF2-40B4-BE49-F238E27FC236}">
                    <a16:creationId xmlns:a16="http://schemas.microsoft.com/office/drawing/2014/main" id="{EE9621DC-0567-9114-F1FA-4CAD3588A73B}"/>
                  </a:ext>
                </a:extLst>
              </p14:cNvPr>
              <p14:cNvContentPartPr/>
              <p14:nvPr/>
            </p14:nvContentPartPr>
            <p14:xfrm>
              <a:off x="2000032" y="2192451"/>
              <a:ext cx="95400" cy="360"/>
            </p14:xfrm>
          </p:contentPart>
        </mc:Choice>
        <mc:Fallback xmlns="">
          <p:pic>
            <p:nvPicPr>
              <p:cNvPr id="45" name="Mürekkep 44">
                <a:extLst>
                  <a:ext uri="{FF2B5EF4-FFF2-40B4-BE49-F238E27FC236}">
                    <a16:creationId xmlns:a16="http://schemas.microsoft.com/office/drawing/2014/main" id="{EE9621DC-0567-9114-F1FA-4CAD3588A73B}"/>
                  </a:ext>
                </a:extLst>
              </p:cNvPr>
              <p:cNvPicPr/>
              <p:nvPr/>
            </p:nvPicPr>
            <p:blipFill>
              <a:blip r:embed="rId60"/>
              <a:stretch>
                <a:fillRect/>
              </a:stretch>
            </p:blipFill>
            <p:spPr>
              <a:xfrm>
                <a:off x="1993912" y="2186331"/>
                <a:ext cx="10764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6" name="Mürekkep 45">
                <a:extLst>
                  <a:ext uri="{FF2B5EF4-FFF2-40B4-BE49-F238E27FC236}">
                    <a16:creationId xmlns:a16="http://schemas.microsoft.com/office/drawing/2014/main" id="{93D52C7B-D29A-A5EB-4C39-5E4BDCFD2137}"/>
                  </a:ext>
                </a:extLst>
              </p14:cNvPr>
              <p14:cNvContentPartPr/>
              <p14:nvPr/>
            </p14:nvContentPartPr>
            <p14:xfrm>
              <a:off x="2015152" y="2334291"/>
              <a:ext cx="120960" cy="7560"/>
            </p14:xfrm>
          </p:contentPart>
        </mc:Choice>
        <mc:Fallback xmlns="">
          <p:pic>
            <p:nvPicPr>
              <p:cNvPr id="46" name="Mürekkep 45">
                <a:extLst>
                  <a:ext uri="{FF2B5EF4-FFF2-40B4-BE49-F238E27FC236}">
                    <a16:creationId xmlns:a16="http://schemas.microsoft.com/office/drawing/2014/main" id="{93D52C7B-D29A-A5EB-4C39-5E4BDCFD2137}"/>
                  </a:ext>
                </a:extLst>
              </p:cNvPr>
              <p:cNvPicPr/>
              <p:nvPr/>
            </p:nvPicPr>
            <p:blipFill>
              <a:blip r:embed="rId62"/>
              <a:stretch>
                <a:fillRect/>
              </a:stretch>
            </p:blipFill>
            <p:spPr>
              <a:xfrm>
                <a:off x="2009032" y="2328171"/>
                <a:ext cx="1332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7" name="Mürekkep 46">
                <a:extLst>
                  <a:ext uri="{FF2B5EF4-FFF2-40B4-BE49-F238E27FC236}">
                    <a16:creationId xmlns:a16="http://schemas.microsoft.com/office/drawing/2014/main" id="{65AF119F-48EF-5135-69CE-9A1F5ADA15C3}"/>
                  </a:ext>
                </a:extLst>
              </p14:cNvPr>
              <p14:cNvContentPartPr/>
              <p14:nvPr/>
            </p14:nvContentPartPr>
            <p14:xfrm>
              <a:off x="1948192" y="3016131"/>
              <a:ext cx="81360" cy="360"/>
            </p14:xfrm>
          </p:contentPart>
        </mc:Choice>
        <mc:Fallback xmlns="">
          <p:pic>
            <p:nvPicPr>
              <p:cNvPr id="47" name="Mürekkep 46">
                <a:extLst>
                  <a:ext uri="{FF2B5EF4-FFF2-40B4-BE49-F238E27FC236}">
                    <a16:creationId xmlns:a16="http://schemas.microsoft.com/office/drawing/2014/main" id="{65AF119F-48EF-5135-69CE-9A1F5ADA15C3}"/>
                  </a:ext>
                </a:extLst>
              </p:cNvPr>
              <p:cNvPicPr/>
              <p:nvPr/>
            </p:nvPicPr>
            <p:blipFill>
              <a:blip r:embed="rId64"/>
              <a:stretch>
                <a:fillRect/>
              </a:stretch>
            </p:blipFill>
            <p:spPr>
              <a:xfrm>
                <a:off x="1942072" y="3010011"/>
                <a:ext cx="93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8" name="Mürekkep 47">
                <a:extLst>
                  <a:ext uri="{FF2B5EF4-FFF2-40B4-BE49-F238E27FC236}">
                    <a16:creationId xmlns:a16="http://schemas.microsoft.com/office/drawing/2014/main" id="{5DD009EA-6EB4-A911-2E68-DCF7457BC5FF}"/>
                  </a:ext>
                </a:extLst>
              </p14:cNvPr>
              <p14:cNvContentPartPr/>
              <p14:nvPr/>
            </p14:nvContentPartPr>
            <p14:xfrm>
              <a:off x="2369392" y="3001371"/>
              <a:ext cx="71640" cy="5040"/>
            </p14:xfrm>
          </p:contentPart>
        </mc:Choice>
        <mc:Fallback xmlns="">
          <p:pic>
            <p:nvPicPr>
              <p:cNvPr id="48" name="Mürekkep 47">
                <a:extLst>
                  <a:ext uri="{FF2B5EF4-FFF2-40B4-BE49-F238E27FC236}">
                    <a16:creationId xmlns:a16="http://schemas.microsoft.com/office/drawing/2014/main" id="{5DD009EA-6EB4-A911-2E68-DCF7457BC5FF}"/>
                  </a:ext>
                </a:extLst>
              </p:cNvPr>
              <p:cNvPicPr/>
              <p:nvPr/>
            </p:nvPicPr>
            <p:blipFill>
              <a:blip r:embed="rId66"/>
              <a:stretch>
                <a:fillRect/>
              </a:stretch>
            </p:blipFill>
            <p:spPr>
              <a:xfrm>
                <a:off x="2363272" y="2995251"/>
                <a:ext cx="83880" cy="172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9" name="Mürekkep 48">
                <a:extLst>
                  <a:ext uri="{FF2B5EF4-FFF2-40B4-BE49-F238E27FC236}">
                    <a16:creationId xmlns:a16="http://schemas.microsoft.com/office/drawing/2014/main" id="{532334C1-CD75-4B5E-5D5C-15435B84D969}"/>
                  </a:ext>
                </a:extLst>
              </p14:cNvPr>
              <p14:cNvContentPartPr/>
              <p14:nvPr/>
            </p14:nvContentPartPr>
            <p14:xfrm>
              <a:off x="1895632" y="4485291"/>
              <a:ext cx="176400" cy="24840"/>
            </p14:xfrm>
          </p:contentPart>
        </mc:Choice>
        <mc:Fallback xmlns="">
          <p:pic>
            <p:nvPicPr>
              <p:cNvPr id="49" name="Mürekkep 48">
                <a:extLst>
                  <a:ext uri="{FF2B5EF4-FFF2-40B4-BE49-F238E27FC236}">
                    <a16:creationId xmlns:a16="http://schemas.microsoft.com/office/drawing/2014/main" id="{532334C1-CD75-4B5E-5D5C-15435B84D969}"/>
                  </a:ext>
                </a:extLst>
              </p:cNvPr>
              <p:cNvPicPr/>
              <p:nvPr/>
            </p:nvPicPr>
            <p:blipFill>
              <a:blip r:embed="rId68"/>
              <a:stretch>
                <a:fillRect/>
              </a:stretch>
            </p:blipFill>
            <p:spPr>
              <a:xfrm>
                <a:off x="1889512" y="4479171"/>
                <a:ext cx="188640" cy="37080"/>
              </a:xfrm>
              <a:prstGeom prst="rect">
                <a:avLst/>
              </a:prstGeom>
            </p:spPr>
          </p:pic>
        </mc:Fallback>
      </mc:AlternateContent>
      <p:grpSp>
        <p:nvGrpSpPr>
          <p:cNvPr id="53" name="Grup 52">
            <a:extLst>
              <a:ext uri="{FF2B5EF4-FFF2-40B4-BE49-F238E27FC236}">
                <a16:creationId xmlns:a16="http://schemas.microsoft.com/office/drawing/2014/main" id="{15D316E3-FB6F-FBDB-3E13-D5D38A8182B8}"/>
              </a:ext>
            </a:extLst>
          </p:cNvPr>
          <p:cNvGrpSpPr/>
          <p:nvPr/>
        </p:nvGrpSpPr>
        <p:grpSpPr>
          <a:xfrm>
            <a:off x="2264272" y="4480971"/>
            <a:ext cx="72360" cy="19440"/>
            <a:chOff x="2264272" y="4480971"/>
            <a:chExt cx="72360" cy="19440"/>
          </a:xfrm>
        </p:grpSpPr>
        <mc:AlternateContent xmlns:mc="http://schemas.openxmlformats.org/markup-compatibility/2006" xmlns:p14="http://schemas.microsoft.com/office/powerpoint/2010/main">
          <mc:Choice Requires="p14">
            <p:contentPart p14:bwMode="auto" r:id="rId69">
              <p14:nvContentPartPr>
                <p14:cNvPr id="51" name="Mürekkep 50">
                  <a:extLst>
                    <a:ext uri="{FF2B5EF4-FFF2-40B4-BE49-F238E27FC236}">
                      <a16:creationId xmlns:a16="http://schemas.microsoft.com/office/drawing/2014/main" id="{B534F870-4AD6-BA11-8F2B-F05F4683161C}"/>
                    </a:ext>
                  </a:extLst>
                </p14:cNvPr>
                <p14:cNvContentPartPr/>
                <p14:nvPr/>
              </p14:nvContentPartPr>
              <p14:xfrm>
                <a:off x="2264272" y="4482051"/>
                <a:ext cx="67320" cy="18360"/>
              </p14:xfrm>
            </p:contentPart>
          </mc:Choice>
          <mc:Fallback xmlns="">
            <p:pic>
              <p:nvPicPr>
                <p:cNvPr id="51" name="Mürekkep 50">
                  <a:extLst>
                    <a:ext uri="{FF2B5EF4-FFF2-40B4-BE49-F238E27FC236}">
                      <a16:creationId xmlns:a16="http://schemas.microsoft.com/office/drawing/2014/main" id="{B534F870-4AD6-BA11-8F2B-F05F4683161C}"/>
                    </a:ext>
                  </a:extLst>
                </p:cNvPr>
                <p:cNvPicPr/>
                <p:nvPr/>
              </p:nvPicPr>
              <p:blipFill>
                <a:blip r:embed="rId70"/>
                <a:stretch>
                  <a:fillRect/>
                </a:stretch>
              </p:blipFill>
              <p:spPr>
                <a:xfrm>
                  <a:off x="2258152" y="4475931"/>
                  <a:ext cx="7956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2" name="Mürekkep 51">
                  <a:extLst>
                    <a:ext uri="{FF2B5EF4-FFF2-40B4-BE49-F238E27FC236}">
                      <a16:creationId xmlns:a16="http://schemas.microsoft.com/office/drawing/2014/main" id="{8C2A9109-C255-F562-96AD-DB41E58EF07C}"/>
                    </a:ext>
                  </a:extLst>
                </p14:cNvPr>
                <p14:cNvContentPartPr/>
                <p14:nvPr/>
              </p14:nvContentPartPr>
              <p14:xfrm>
                <a:off x="2336272" y="4480971"/>
                <a:ext cx="360" cy="360"/>
              </p14:xfrm>
            </p:contentPart>
          </mc:Choice>
          <mc:Fallback xmlns="">
            <p:pic>
              <p:nvPicPr>
                <p:cNvPr id="52" name="Mürekkep 51">
                  <a:extLst>
                    <a:ext uri="{FF2B5EF4-FFF2-40B4-BE49-F238E27FC236}">
                      <a16:creationId xmlns:a16="http://schemas.microsoft.com/office/drawing/2014/main" id="{8C2A9109-C255-F562-96AD-DB41E58EF07C}"/>
                    </a:ext>
                  </a:extLst>
                </p:cNvPr>
                <p:cNvPicPr/>
                <p:nvPr/>
              </p:nvPicPr>
              <p:blipFill>
                <a:blip r:embed="rId29"/>
                <a:stretch>
                  <a:fillRect/>
                </a:stretch>
              </p:blipFill>
              <p:spPr>
                <a:xfrm>
                  <a:off x="2330152" y="4474851"/>
                  <a:ext cx="12600" cy="12600"/>
                </a:xfrm>
                <a:prstGeom prst="rect">
                  <a:avLst/>
                </a:prstGeom>
              </p:spPr>
            </p:pic>
          </mc:Fallback>
        </mc:AlternateContent>
      </p:grpSp>
      <p:grpSp>
        <p:nvGrpSpPr>
          <p:cNvPr id="56" name="Grup 55">
            <a:extLst>
              <a:ext uri="{FF2B5EF4-FFF2-40B4-BE49-F238E27FC236}">
                <a16:creationId xmlns:a16="http://schemas.microsoft.com/office/drawing/2014/main" id="{617A4AB3-AB60-AACA-BA05-7DAD707FC5BD}"/>
              </a:ext>
            </a:extLst>
          </p:cNvPr>
          <p:cNvGrpSpPr/>
          <p:nvPr/>
        </p:nvGrpSpPr>
        <p:grpSpPr>
          <a:xfrm>
            <a:off x="713032" y="4639011"/>
            <a:ext cx="72360" cy="10440"/>
            <a:chOff x="713032" y="4639011"/>
            <a:chExt cx="72360" cy="10440"/>
          </a:xfrm>
        </p:grpSpPr>
        <mc:AlternateContent xmlns:mc="http://schemas.openxmlformats.org/markup-compatibility/2006" xmlns:p14="http://schemas.microsoft.com/office/powerpoint/2010/main">
          <mc:Choice Requires="p14">
            <p:contentPart p14:bwMode="auto" r:id="rId72">
              <p14:nvContentPartPr>
                <p14:cNvPr id="54" name="Mürekkep 53">
                  <a:extLst>
                    <a:ext uri="{FF2B5EF4-FFF2-40B4-BE49-F238E27FC236}">
                      <a16:creationId xmlns:a16="http://schemas.microsoft.com/office/drawing/2014/main" id="{E697C353-1DA2-6523-0BC4-1D87F0C2E7D4}"/>
                    </a:ext>
                  </a:extLst>
                </p14:cNvPr>
                <p14:cNvContentPartPr/>
                <p14:nvPr/>
              </p14:nvContentPartPr>
              <p14:xfrm>
                <a:off x="713032" y="4639011"/>
                <a:ext cx="66960" cy="10440"/>
              </p14:xfrm>
            </p:contentPart>
          </mc:Choice>
          <mc:Fallback xmlns="">
            <p:pic>
              <p:nvPicPr>
                <p:cNvPr id="54" name="Mürekkep 53">
                  <a:extLst>
                    <a:ext uri="{FF2B5EF4-FFF2-40B4-BE49-F238E27FC236}">
                      <a16:creationId xmlns:a16="http://schemas.microsoft.com/office/drawing/2014/main" id="{E697C353-1DA2-6523-0BC4-1D87F0C2E7D4}"/>
                    </a:ext>
                  </a:extLst>
                </p:cNvPr>
                <p:cNvPicPr/>
                <p:nvPr/>
              </p:nvPicPr>
              <p:blipFill>
                <a:blip r:embed="rId73"/>
                <a:stretch>
                  <a:fillRect/>
                </a:stretch>
              </p:blipFill>
              <p:spPr>
                <a:xfrm>
                  <a:off x="706912" y="4632891"/>
                  <a:ext cx="79200" cy="226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55" name="Mürekkep 54">
                  <a:extLst>
                    <a:ext uri="{FF2B5EF4-FFF2-40B4-BE49-F238E27FC236}">
                      <a16:creationId xmlns:a16="http://schemas.microsoft.com/office/drawing/2014/main" id="{2EAB5829-4F2F-BA05-AF8C-3A366CF55B1B}"/>
                    </a:ext>
                  </a:extLst>
                </p14:cNvPr>
                <p14:cNvContentPartPr/>
                <p14:nvPr/>
              </p14:nvContentPartPr>
              <p14:xfrm>
                <a:off x="785032" y="4648371"/>
                <a:ext cx="360" cy="360"/>
              </p14:xfrm>
            </p:contentPart>
          </mc:Choice>
          <mc:Fallback xmlns="">
            <p:pic>
              <p:nvPicPr>
                <p:cNvPr id="55" name="Mürekkep 54">
                  <a:extLst>
                    <a:ext uri="{FF2B5EF4-FFF2-40B4-BE49-F238E27FC236}">
                      <a16:creationId xmlns:a16="http://schemas.microsoft.com/office/drawing/2014/main" id="{2EAB5829-4F2F-BA05-AF8C-3A366CF55B1B}"/>
                    </a:ext>
                  </a:extLst>
                </p:cNvPr>
                <p:cNvPicPr/>
                <p:nvPr/>
              </p:nvPicPr>
              <p:blipFill>
                <a:blip r:embed="rId29"/>
                <a:stretch>
                  <a:fillRect/>
                </a:stretch>
              </p:blipFill>
              <p:spPr>
                <a:xfrm>
                  <a:off x="778912" y="4642251"/>
                  <a:ext cx="12600" cy="12600"/>
                </a:xfrm>
                <a:prstGeom prst="rect">
                  <a:avLst/>
                </a:prstGeom>
              </p:spPr>
            </p:pic>
          </mc:Fallback>
        </mc:AlternateContent>
      </p:grpSp>
      <p:grpSp>
        <p:nvGrpSpPr>
          <p:cNvPr id="59" name="Grup 58">
            <a:extLst>
              <a:ext uri="{FF2B5EF4-FFF2-40B4-BE49-F238E27FC236}">
                <a16:creationId xmlns:a16="http://schemas.microsoft.com/office/drawing/2014/main" id="{304F0A8A-5669-D121-6BE9-22C216DD29AD}"/>
              </a:ext>
            </a:extLst>
          </p:cNvPr>
          <p:cNvGrpSpPr/>
          <p:nvPr/>
        </p:nvGrpSpPr>
        <p:grpSpPr>
          <a:xfrm>
            <a:off x="1933792" y="4796691"/>
            <a:ext cx="491040" cy="15120"/>
            <a:chOff x="1933792" y="4796691"/>
            <a:chExt cx="491040" cy="15120"/>
          </a:xfrm>
        </p:grpSpPr>
        <mc:AlternateContent xmlns:mc="http://schemas.openxmlformats.org/markup-compatibility/2006" xmlns:p14="http://schemas.microsoft.com/office/powerpoint/2010/main">
          <mc:Choice Requires="p14">
            <p:contentPart p14:bwMode="auto" r:id="rId75">
              <p14:nvContentPartPr>
                <p14:cNvPr id="57" name="Mürekkep 56">
                  <a:extLst>
                    <a:ext uri="{FF2B5EF4-FFF2-40B4-BE49-F238E27FC236}">
                      <a16:creationId xmlns:a16="http://schemas.microsoft.com/office/drawing/2014/main" id="{87FA11BB-F88F-5401-49CD-10594CD383FE}"/>
                    </a:ext>
                  </a:extLst>
                </p14:cNvPr>
                <p14:cNvContentPartPr/>
                <p14:nvPr/>
              </p14:nvContentPartPr>
              <p14:xfrm>
                <a:off x="1933792" y="4796691"/>
                <a:ext cx="129960" cy="15120"/>
              </p14:xfrm>
            </p:contentPart>
          </mc:Choice>
          <mc:Fallback xmlns="">
            <p:pic>
              <p:nvPicPr>
                <p:cNvPr id="57" name="Mürekkep 56">
                  <a:extLst>
                    <a:ext uri="{FF2B5EF4-FFF2-40B4-BE49-F238E27FC236}">
                      <a16:creationId xmlns:a16="http://schemas.microsoft.com/office/drawing/2014/main" id="{87FA11BB-F88F-5401-49CD-10594CD383FE}"/>
                    </a:ext>
                  </a:extLst>
                </p:cNvPr>
                <p:cNvPicPr/>
                <p:nvPr/>
              </p:nvPicPr>
              <p:blipFill>
                <a:blip r:embed="rId76"/>
                <a:stretch>
                  <a:fillRect/>
                </a:stretch>
              </p:blipFill>
              <p:spPr>
                <a:xfrm>
                  <a:off x="1927672" y="4790571"/>
                  <a:ext cx="142200" cy="2736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8" name="Mürekkep 57">
                  <a:extLst>
                    <a:ext uri="{FF2B5EF4-FFF2-40B4-BE49-F238E27FC236}">
                      <a16:creationId xmlns:a16="http://schemas.microsoft.com/office/drawing/2014/main" id="{30D374E7-75AB-779B-4F64-9BA8EBF70817}"/>
                    </a:ext>
                  </a:extLst>
                </p14:cNvPr>
                <p14:cNvContentPartPr/>
                <p14:nvPr/>
              </p14:nvContentPartPr>
              <p14:xfrm>
                <a:off x="2264272" y="4806411"/>
                <a:ext cx="160560" cy="360"/>
              </p14:xfrm>
            </p:contentPart>
          </mc:Choice>
          <mc:Fallback xmlns="">
            <p:pic>
              <p:nvPicPr>
                <p:cNvPr id="58" name="Mürekkep 57">
                  <a:extLst>
                    <a:ext uri="{FF2B5EF4-FFF2-40B4-BE49-F238E27FC236}">
                      <a16:creationId xmlns:a16="http://schemas.microsoft.com/office/drawing/2014/main" id="{30D374E7-75AB-779B-4F64-9BA8EBF70817}"/>
                    </a:ext>
                  </a:extLst>
                </p:cNvPr>
                <p:cNvPicPr/>
                <p:nvPr/>
              </p:nvPicPr>
              <p:blipFill>
                <a:blip r:embed="rId78"/>
                <a:stretch>
                  <a:fillRect/>
                </a:stretch>
              </p:blipFill>
              <p:spPr>
                <a:xfrm>
                  <a:off x="2258152" y="4800291"/>
                  <a:ext cx="1728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9">
            <p14:nvContentPartPr>
              <p14:cNvPr id="60" name="Mürekkep 59">
                <a:extLst>
                  <a:ext uri="{FF2B5EF4-FFF2-40B4-BE49-F238E27FC236}">
                    <a16:creationId xmlns:a16="http://schemas.microsoft.com/office/drawing/2014/main" id="{6C472D0B-418E-9F43-F5FD-41BAE0D31553}"/>
                  </a:ext>
                </a:extLst>
              </p14:cNvPr>
              <p14:cNvContentPartPr/>
              <p14:nvPr/>
            </p14:nvContentPartPr>
            <p14:xfrm>
              <a:off x="1957912" y="5103051"/>
              <a:ext cx="118800" cy="5400"/>
            </p14:xfrm>
          </p:contentPart>
        </mc:Choice>
        <mc:Fallback xmlns="">
          <p:pic>
            <p:nvPicPr>
              <p:cNvPr id="60" name="Mürekkep 59">
                <a:extLst>
                  <a:ext uri="{FF2B5EF4-FFF2-40B4-BE49-F238E27FC236}">
                    <a16:creationId xmlns:a16="http://schemas.microsoft.com/office/drawing/2014/main" id="{6C472D0B-418E-9F43-F5FD-41BAE0D31553}"/>
                  </a:ext>
                </a:extLst>
              </p:cNvPr>
              <p:cNvPicPr/>
              <p:nvPr/>
            </p:nvPicPr>
            <p:blipFill>
              <a:blip r:embed="rId80"/>
              <a:stretch>
                <a:fillRect/>
              </a:stretch>
            </p:blipFill>
            <p:spPr>
              <a:xfrm>
                <a:off x="1951792" y="5096931"/>
                <a:ext cx="1310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61" name="Mürekkep 60">
                <a:extLst>
                  <a:ext uri="{FF2B5EF4-FFF2-40B4-BE49-F238E27FC236}">
                    <a16:creationId xmlns:a16="http://schemas.microsoft.com/office/drawing/2014/main" id="{98D36E37-63A6-ACFB-6DEC-16FF7D3093DB}"/>
                  </a:ext>
                </a:extLst>
              </p14:cNvPr>
              <p14:cNvContentPartPr/>
              <p14:nvPr/>
            </p14:nvContentPartPr>
            <p14:xfrm>
              <a:off x="1933072" y="5283051"/>
              <a:ext cx="115920" cy="26640"/>
            </p14:xfrm>
          </p:contentPart>
        </mc:Choice>
        <mc:Fallback xmlns="">
          <p:pic>
            <p:nvPicPr>
              <p:cNvPr id="61" name="Mürekkep 60">
                <a:extLst>
                  <a:ext uri="{FF2B5EF4-FFF2-40B4-BE49-F238E27FC236}">
                    <a16:creationId xmlns:a16="http://schemas.microsoft.com/office/drawing/2014/main" id="{98D36E37-63A6-ACFB-6DEC-16FF7D3093DB}"/>
                  </a:ext>
                </a:extLst>
              </p:cNvPr>
              <p:cNvPicPr/>
              <p:nvPr/>
            </p:nvPicPr>
            <p:blipFill>
              <a:blip r:embed="rId82"/>
              <a:stretch>
                <a:fillRect/>
              </a:stretch>
            </p:blipFill>
            <p:spPr>
              <a:xfrm>
                <a:off x="1926952" y="5276931"/>
                <a:ext cx="12816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2" name="Mürekkep 61">
                <a:extLst>
                  <a:ext uri="{FF2B5EF4-FFF2-40B4-BE49-F238E27FC236}">
                    <a16:creationId xmlns:a16="http://schemas.microsoft.com/office/drawing/2014/main" id="{D7361A05-CE6B-7CF6-5400-81DA7A1FD236}"/>
                  </a:ext>
                </a:extLst>
              </p14:cNvPr>
              <p14:cNvContentPartPr/>
              <p14:nvPr/>
            </p14:nvContentPartPr>
            <p14:xfrm>
              <a:off x="1972312" y="5615331"/>
              <a:ext cx="72000" cy="5400"/>
            </p14:xfrm>
          </p:contentPart>
        </mc:Choice>
        <mc:Fallback xmlns="">
          <p:pic>
            <p:nvPicPr>
              <p:cNvPr id="62" name="Mürekkep 61">
                <a:extLst>
                  <a:ext uri="{FF2B5EF4-FFF2-40B4-BE49-F238E27FC236}">
                    <a16:creationId xmlns:a16="http://schemas.microsoft.com/office/drawing/2014/main" id="{D7361A05-CE6B-7CF6-5400-81DA7A1FD236}"/>
                  </a:ext>
                </a:extLst>
              </p:cNvPr>
              <p:cNvPicPr/>
              <p:nvPr/>
            </p:nvPicPr>
            <p:blipFill>
              <a:blip r:embed="rId84"/>
              <a:stretch>
                <a:fillRect/>
              </a:stretch>
            </p:blipFill>
            <p:spPr>
              <a:xfrm>
                <a:off x="1966192" y="5609211"/>
                <a:ext cx="8424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3" name="Mürekkep 62">
                <a:extLst>
                  <a:ext uri="{FF2B5EF4-FFF2-40B4-BE49-F238E27FC236}">
                    <a16:creationId xmlns:a16="http://schemas.microsoft.com/office/drawing/2014/main" id="{B823EF1B-4B02-1EEE-B81F-BBF7DF73428B}"/>
                  </a:ext>
                </a:extLst>
              </p14:cNvPr>
              <p14:cNvContentPartPr/>
              <p14:nvPr/>
            </p14:nvContentPartPr>
            <p14:xfrm>
              <a:off x="2326552" y="5615331"/>
              <a:ext cx="70920" cy="360"/>
            </p14:xfrm>
          </p:contentPart>
        </mc:Choice>
        <mc:Fallback xmlns="">
          <p:pic>
            <p:nvPicPr>
              <p:cNvPr id="63" name="Mürekkep 62">
                <a:extLst>
                  <a:ext uri="{FF2B5EF4-FFF2-40B4-BE49-F238E27FC236}">
                    <a16:creationId xmlns:a16="http://schemas.microsoft.com/office/drawing/2014/main" id="{B823EF1B-4B02-1EEE-B81F-BBF7DF73428B}"/>
                  </a:ext>
                </a:extLst>
              </p:cNvPr>
              <p:cNvPicPr/>
              <p:nvPr/>
            </p:nvPicPr>
            <p:blipFill>
              <a:blip r:embed="rId86"/>
              <a:stretch>
                <a:fillRect/>
              </a:stretch>
            </p:blipFill>
            <p:spPr>
              <a:xfrm>
                <a:off x="2320432" y="5609211"/>
                <a:ext cx="8316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4" name="Mürekkep 63">
                <a:extLst>
                  <a:ext uri="{FF2B5EF4-FFF2-40B4-BE49-F238E27FC236}">
                    <a16:creationId xmlns:a16="http://schemas.microsoft.com/office/drawing/2014/main" id="{E79C95EE-4237-9916-6268-E00C0DBD6131}"/>
                  </a:ext>
                </a:extLst>
              </p14:cNvPr>
              <p14:cNvContentPartPr/>
              <p14:nvPr/>
            </p14:nvContentPartPr>
            <p14:xfrm>
              <a:off x="291832" y="5773011"/>
              <a:ext cx="139320" cy="5400"/>
            </p14:xfrm>
          </p:contentPart>
        </mc:Choice>
        <mc:Fallback xmlns="">
          <p:pic>
            <p:nvPicPr>
              <p:cNvPr id="64" name="Mürekkep 63">
                <a:extLst>
                  <a:ext uri="{FF2B5EF4-FFF2-40B4-BE49-F238E27FC236}">
                    <a16:creationId xmlns:a16="http://schemas.microsoft.com/office/drawing/2014/main" id="{E79C95EE-4237-9916-6268-E00C0DBD6131}"/>
                  </a:ext>
                </a:extLst>
              </p:cNvPr>
              <p:cNvPicPr/>
              <p:nvPr/>
            </p:nvPicPr>
            <p:blipFill>
              <a:blip r:embed="rId88"/>
              <a:stretch>
                <a:fillRect/>
              </a:stretch>
            </p:blipFill>
            <p:spPr>
              <a:xfrm>
                <a:off x="285712" y="5766891"/>
                <a:ext cx="151560" cy="176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5" name="Mürekkep 64">
                <a:extLst>
                  <a:ext uri="{FF2B5EF4-FFF2-40B4-BE49-F238E27FC236}">
                    <a16:creationId xmlns:a16="http://schemas.microsoft.com/office/drawing/2014/main" id="{A8C1F61E-E5A4-1677-0900-861863FFD4F2}"/>
                  </a:ext>
                </a:extLst>
              </p14:cNvPr>
              <p14:cNvContentPartPr/>
              <p14:nvPr/>
            </p14:nvContentPartPr>
            <p14:xfrm>
              <a:off x="732472" y="5763651"/>
              <a:ext cx="136080" cy="10800"/>
            </p14:xfrm>
          </p:contentPart>
        </mc:Choice>
        <mc:Fallback xmlns="">
          <p:pic>
            <p:nvPicPr>
              <p:cNvPr id="65" name="Mürekkep 64">
                <a:extLst>
                  <a:ext uri="{FF2B5EF4-FFF2-40B4-BE49-F238E27FC236}">
                    <a16:creationId xmlns:a16="http://schemas.microsoft.com/office/drawing/2014/main" id="{A8C1F61E-E5A4-1677-0900-861863FFD4F2}"/>
                  </a:ext>
                </a:extLst>
              </p:cNvPr>
              <p:cNvPicPr/>
              <p:nvPr/>
            </p:nvPicPr>
            <p:blipFill>
              <a:blip r:embed="rId90"/>
              <a:stretch>
                <a:fillRect/>
              </a:stretch>
            </p:blipFill>
            <p:spPr>
              <a:xfrm>
                <a:off x="726352" y="5757531"/>
                <a:ext cx="14832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Mürekkep 65">
                <a:extLst>
                  <a:ext uri="{FF2B5EF4-FFF2-40B4-BE49-F238E27FC236}">
                    <a16:creationId xmlns:a16="http://schemas.microsoft.com/office/drawing/2014/main" id="{92DE34AF-9A68-4EEA-5B0D-D3C7EEACAAC5}"/>
                  </a:ext>
                </a:extLst>
              </p14:cNvPr>
              <p14:cNvContentPartPr/>
              <p14:nvPr/>
            </p14:nvContentPartPr>
            <p14:xfrm>
              <a:off x="9526552" y="5461971"/>
              <a:ext cx="253080" cy="10440"/>
            </p14:xfrm>
          </p:contentPart>
        </mc:Choice>
        <mc:Fallback xmlns="">
          <p:pic>
            <p:nvPicPr>
              <p:cNvPr id="66" name="Mürekkep 65">
                <a:extLst>
                  <a:ext uri="{FF2B5EF4-FFF2-40B4-BE49-F238E27FC236}">
                    <a16:creationId xmlns:a16="http://schemas.microsoft.com/office/drawing/2014/main" id="{92DE34AF-9A68-4EEA-5B0D-D3C7EEACAAC5}"/>
                  </a:ext>
                </a:extLst>
              </p:cNvPr>
              <p:cNvPicPr/>
              <p:nvPr/>
            </p:nvPicPr>
            <p:blipFill>
              <a:blip r:embed="rId92"/>
              <a:stretch>
                <a:fillRect/>
              </a:stretch>
            </p:blipFill>
            <p:spPr>
              <a:xfrm>
                <a:off x="9520432" y="5455851"/>
                <a:ext cx="265320" cy="22680"/>
              </a:xfrm>
              <a:prstGeom prst="rect">
                <a:avLst/>
              </a:prstGeom>
            </p:spPr>
          </p:pic>
        </mc:Fallback>
      </mc:AlternateContent>
    </p:spTree>
    <p:extLst>
      <p:ext uri="{BB962C8B-B14F-4D97-AF65-F5344CB8AC3E}">
        <p14:creationId xmlns:p14="http://schemas.microsoft.com/office/powerpoint/2010/main" val="903761971"/>
      </p:ext>
    </p:extLst>
  </p:cSld>
  <p:clrMapOvr>
    <a:masterClrMapping/>
  </p:clrMapOvr>
  <p:transition>
    <p:fade/>
  </p:transition>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TotalTime>
  <Words>657</Words>
  <Application>Microsoft Office PowerPoint</Application>
  <PresentationFormat>Geniş ekran</PresentationFormat>
  <Paragraphs>72</Paragraphs>
  <Slides>27</Slides>
  <Notes>14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27</vt:i4>
      </vt:variant>
    </vt:vector>
  </HeadingPairs>
  <TitlesOfParts>
    <vt:vector size="32" baseType="lpstr">
      <vt:lpstr>Aptos</vt:lpstr>
      <vt:lpstr>Aptos Display</vt:lpstr>
      <vt:lpstr>Arial</vt:lpstr>
      <vt:lpstr>Segoe UI</vt:lpstr>
      <vt:lpstr>Office Teması</vt:lpstr>
      <vt:lpstr>DATABASE INTRUSION DETECTION SYSTEM WITH ML</vt:lpstr>
      <vt:lpstr>ABSTRACT</vt:lpstr>
      <vt:lpstr>Purpose and Scope of the Project</vt:lpstr>
      <vt:lpstr>Project goals and motivation</vt:lpstr>
      <vt:lpstr>Current security threats and vulnerabilities</vt:lpstr>
      <vt:lpstr>General structure and scope of the project</vt:lpstr>
      <vt:lpstr>Data Collection and Pre-Processing</vt:lpstr>
      <vt:lpstr>Data sources used and data collection methods</vt:lpstr>
      <vt:lpstr>Data sources used and data collection methods</vt:lpstr>
      <vt:lpstr>PowerPoint Sunusu</vt:lpstr>
      <vt:lpstr>PowerPoint Sunusu</vt:lpstr>
      <vt:lpstr>PowerPoint Sunusu</vt:lpstr>
      <vt:lpstr>PowerPoint Sunusu</vt:lpstr>
      <vt:lpstr>Feature splitting and feature extraction</vt:lpstr>
      <vt:lpstr>PowerPoint Sunusu</vt:lpstr>
      <vt:lpstr>PowerPoint Sunusu</vt:lpstr>
      <vt:lpstr>Model Performance Evaluation</vt:lpstr>
      <vt:lpstr>PowerPoint Sunusu</vt:lpstr>
      <vt:lpstr>PowerPoint Sunusu</vt:lpstr>
      <vt:lpstr>PowerPoint Sunusu</vt:lpstr>
      <vt:lpstr>PowerPoint Sunusu</vt:lpstr>
      <vt:lpstr>PowerPoint Sunusu</vt:lpstr>
      <vt:lpstr>PowerPoint Sunusu</vt:lpstr>
      <vt:lpstr>Future Studies and Suggestions for Improvement</vt:lpstr>
      <vt:lpstr>Conculicion</vt:lpstr>
      <vt:lpstr>Future for project</vt:lpstr>
      <vt:lpstr>Areas of future development of the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Onur TURAN</dc:creator>
  <cp:lastModifiedBy>Onur TURAN</cp:lastModifiedBy>
  <cp:revision>4</cp:revision>
  <dcterms:created xsi:type="dcterms:W3CDTF">2025-01-21T02:20:02Z</dcterms:created>
  <dcterms:modified xsi:type="dcterms:W3CDTF">2025-01-24T07:26:01Z</dcterms:modified>
</cp:coreProperties>
</file>