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7" r:id="rId4"/>
    <p:sldId id="268" r:id="rId5"/>
    <p:sldId id="269" r:id="rId6"/>
    <p:sldId id="270" r:id="rId7"/>
    <p:sldId id="271" r:id="rId8"/>
    <p:sldId id="272" r:id="rId9"/>
    <p:sldId id="265" r:id="rId10"/>
    <p:sldId id="257" r:id="rId11"/>
    <p:sldId id="258" r:id="rId12"/>
    <p:sldId id="259" r:id="rId13"/>
    <p:sldId id="260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0BAA6AE-377B-4775-95CE-E4A9AF13E670}">
          <p14:sldIdLst>
            <p14:sldId id="256"/>
            <p14:sldId id="261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Attachments" id="{E3601C06-6659-40F6-A644-641D7BC41D94}">
          <p14:sldIdLst>
            <p14:sldId id="265"/>
            <p14:sldId id="257"/>
            <p14:sldId id="258"/>
            <p14:sldId id="259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Reading </a:t>
            </a:r>
            <a:r>
              <a:rPr lang="de-DE" dirty="0" err="1" smtClean="0"/>
              <a:t>sign</a:t>
            </a:r>
            <a:r>
              <a:rPr lang="de-DE" dirty="0"/>
              <a:t>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Data Augmentation </a:t>
            </a:r>
            <a:r>
              <a:rPr lang="de-DE" dirty="0" err="1" smtClean="0"/>
              <a:t>using</a:t>
            </a:r>
            <a:r>
              <a:rPr lang="de-DE" dirty="0" smtClean="0"/>
              <a:t> DCNN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30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Original </a:t>
            </a:r>
            <a:r>
              <a:rPr lang="de-DE" dirty="0" err="1" smtClean="0"/>
              <a:t>dataset</a:t>
            </a:r>
            <a:r>
              <a:rPr lang="de-DE" dirty="0" smtClean="0"/>
              <a:t> (1/2)</a:t>
            </a:r>
            <a:endParaRPr lang="de-DE" dirty="0"/>
          </a:p>
        </p:txBody>
      </p:sp>
      <p:sp>
        <p:nvSpPr>
          <p:cNvPr id="5" name="AutoShape 2" descr="data:image/png;base64,iVBORw0KGgoAAAANSUhEUgAAA4EAAAHSCAYAAABSL868AAAABHNCSVQICAgIfAhkiAAAAAlwSFlzAAALEgAACxIB0t1+/AAAADh0RVh0U29mdHdhcmUAbWF0cGxvdGxpYiB2ZXJzaW9uMy4xLjAsIGh0dHA6Ly9tYXRwbG90bGliLm9yZy+17YcXAAAgAElEQVR4nO3debRlZ1km8Oc1kbkxgRRTEijUKAYaFQsE7G5topIAmoABkkaJGI26GETUJmivxqFZjY3ITDRNgISmIXSYggaQBmknpgQQCGMMmJQMKQiiggyBt/84+8KhcispQp2zb9X3+6111z372/ue76lT9557n7OHU90dAAAAxvAtcwcAAABgfZRAAACAgSiBAAAAA1ECAQAABqIEAgAADEQJBAAAGMjBcwdYhcMOO6y3b98+dwwAAIBZXHTRRZ/s7m2brTsgS+D27dtz4YUXzh0DAABgFlX193ta53BQAACAgSiBAAAAA1ECAQAABqIEAgAADEQJBAAAGIgSCAAAMBAlEAAAYCBKIAAAwECUQAAAgIEogQAAAANRAgEAAAaiBAIAAAxECQQAABiIEggAADAQJRAAAGAgSiAAAMBAlEAAAICBKIEAAAADUQIBAAAGcvDcAQAA+JpHvfzytc739Psfudb5gPnZEwgAADAQJRAAAGAgSiAAAMBAnBMIAAzvxJe+fa3znfdTd1nrfADL7AkEAAAYiBIIAAAwECUQAABgIEogAADAQJRAAACAgSiBAAAAA1ECAQAABqIEAgAADEQJBAAAGIgSCAAAMBAlEAAAYCBKIAAAwEAOnjsAAAeW+778SWud70/v/xtrnQ8A9nf2BAIAAAxECQQAABiIEggAADAQJRAAAGAgLgwDAAB8Uz7+5Pevdb5b/dod1jrfgcaeQAAAgIEogQAAAANRAgEAAAayshJYVc+tqiuq6j1LY0+qqvdX1buq6uVVdcjSusdV1SVV9YGquvfS+LHT2CVVdfqq8gIAAIxglXsCn5/k2N3GXpfkTt195yQfTPK4JKmqo5OclOSO09c8u6oOqqqDkjwryXFJjk5y8rQtAAAA18HKrg7a3X9RVdt3G/uzpcU3Jzlxun18khd39xeSfLiqLklyt2ndJd19aZJU1Yunbd+7qtywVZz7vN1fQ1mtBz/sNWudDwCAecx5TuDPJXn1dPvwJJcvrds5je1pHAAAgOtglvcJrKrfSnJVkhduDG2yWWfzktp7uM/TkpyWJLe97W33QUoAgLE952VXrHW+n3/ALdY6H4xq7SWwqk5Jcr8kx3T3RqHbmeTIpc2OSPLR6faexr9Od5+Z5Mwk2bFjx6ZFka3rbX/8E2ub666/+Kq1zQWw1fzEea9Y63yvOvGEtc4HwLVb6+GgVXVskscm+cnu/tzSqvOTnFRV16+q2yc5Kslbk7wtyVFVdfuqul4WF485f52ZAQAADiQr2xNYVS9K8iNJDquqnUken8XVQK+f5HVVlSRv7u5f6u6Lq+olWVzw5aokD+/uL0/384gkr01yUJLndvfFq8oMAABwoFvl1UFP3mT4rGvY/glJnrDJ+AVJLtiH0QAA2M+8+txPrnW+4x582Frng3Wa8+qgAAAArJkSCAAAMBAlEAAAYCBKIAAAwECUQAAAgIEogQAAAANZ2VtEAAAArNsnnvamtc53y1+5x1rn2xeUQIDr6GEvP3at8z3v/q9Z63wAbO5tz7tibXPd9WG3WNtcjMPhoAAAAANRAgEAAAbicFAAWLH7nffCtc73Jyc+ZK3zAbB/sScQAABgIEogAADAQBwOOrDLnn7iWue77aPOW+t8AADA1dkTCAAAMBAlEAAAYCBKIAAAwECUQAAAgIEMcWGYXWf8r7XOt+2Xf3qt8wEAAOwtewIBAAAGogQCAAAMZIjDQQEAANbtime+eq3z3eIRx+3VdkogwAHgPq/4tbXOd8EJT17rfADAvuNwUAAAgIEogQAAAANRAgEAAAaiBAIAAAxECQQAABiIEggAADAQJRAAAGAg3icQuFZ//IJ7r3W+X/yZ1651PgCAkSiBAMAsTjjv9Wud7xUnHrPW+QC2KiUQAAD2Qx956sfXOt/2R99qrfOxOs4JBAAAGIgSCAAAMBAlEAAAYCBKIAAAwECUQAAAgIEogQAAAANRAgEAAAaiBAIAAAzEm8UDcMC670vPXNtcf/pTp61tLgD4ZtgTCAAAMBAlEAAAYCBKIAAAwECUQAAAgIEogQAAAANRAgEAAAaiBAIAAAxECQQAABiIEggAADAQJRAAAGAgSiAAAMBAlEAAAICBKIEAAAADOXhVd1xVz01yvyRXdPedprGbJTk3yfYkH0nyoO7+dFVVkqcluU+SzyX52e5++/Q1pyT5L9Pd/rfuPntVmYGt7wnn3nut8/3Wg1+71vkAAFZtZSUwyfOTPDPJOUtjpyd5fXc/sapOn5Yfm+S4JEdNHz+Y5IwkPziVxscn2ZGkk1xUVed396dXmHulPnHGk9Y63y1/+TfWOh8AALC1rexw0O7+iyRX7jZ8fJKNPXlnJzlhafycXnhzkkOq6tZJ7p3kdd195VT8Xpfk2FVlBgAAONCt+5zAW3b3x5Jk+nyLafzwJJcvbbdzGtvTOAAAANfBVrkwTG0y1tcwfvU7qDqtqi6sqgt37dq1T8MBAAAcKNZdAj8xHeaZ6fMV0/jOJEcubXdEko9ew/jVdPeZ3b2ju3ds27ZtnwcHAAA4EKy7BJ6f5JTp9ilJXrk0/tBauHuSz0yHi742yY9X1aFVdWiSH5/GAAAAuA5W+RYRL0ryI0kOq6qdWVzl84lJXlJVpya5LMkDp80vyOLtIS7J4i0iHpYk3X1lVf1ekrdN2/1ud+9+sRkAAAD20spKYHefvIdVx2yybSd5+B7u57lJnrsPowEAAAxrq1wYBgAAgDVQAgEAAAaiBAIAAAxECQQAABiIEggAADAQJRAAAGAgSiAAAMBAlEAAAICBrOzN4mF/9Nqz7rPW+e596gVrnQ8AAOw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5mlBFbVr1bVxVX1nqp6UVXdoKpuX1VvqaoPVdW5VXW9advrT8uXTOu3z5EZAADgQLD2ElhVhyd5VJId3X2nJAclOSnJ7yd5SncfleTTSU6dvuTUJJ/u7u9M8pRpOwAAAK6DuQ4HPTjJDavq4CQ3SvKxJPdKct60/uwkJ0y3j5+WM60/pqpqjVkBAAAOGGsvgd39D0n+IMllWZS/zyS5KMk/dvdV02Y7kxw+3T48yeXT1141bX/zdWYGAAA4UMxxOOihWezdu32S2yS5cZLjNtm0N77kGtYt3+9pVXVhVV24a9eufRUXAADggDLH4aA/muTD3b2ru7+U5GVJ7pnkkOnw0CQ5IslHp9s7kxyZJNP6b0ty5e532t1ndveO7t6xbdu2Vf8bAAAA9ktzlMDLkty9qm40ndt3TJL3JvnzJCdO25yS5JXT7fOn5Uzr39DdV9sTCAAAwLWb45zAt2RxgZe3J3n3lOHMJI9N8piquiSLc/7Omr7krCQ3n8Yfk+T0dWcGAAA4UBx87Zvse939+CSP32340iR322Tbzyd54DpyAQAAHOjmeosIAAAAZqAEAgAADEQJBAAAGIgSCAAAMBAlEAAAYCBKIAAAwECUQAAAgIEogQAAAANRAgEAAAaiBAIAAAxECQQAABiIEggAADAQJRAAAGAgSiAAAMBAlEAAAICBKIEAAAADUQIBAAAGogQCAAAMRAkEAAAYiBIIAAAwECUQAABgIEogAADAQPaqBFbV6/dmDAAAgK3t4GtaWVU3SHKjJIdV1aFJalp10yS3WXE2AAAA9rFrLIFJfjHJo7MofBflayXwn5I8a4W5AAAAWIFrLIHd/bQkT6uqR3b3M9aUCQAAgBW5tj2BSZLufkZV3TPJ9uWv6e5zVpQLAACAFdirElhVL0jyHUnemeTL03AnUQIBAAD2I3tVApPsSHJ0d/cqwwAAALBae/s+ge9JcqtVBgEAAGD19nZP4GFJ3ltVb03yhY3B7v7JlaQCAABgJfa2BP72KkMAAACwHnt7ddD/t+ogAAAArN7eXh30n7O4GmiSXC/Jtyb5bHffdFXBAAAA2Pf2dk/gv1lerqoTktxtJYkAAABYmb29OujX6e5XJLnXPs4CAADAiu3t4aAPWFr8lizeN9B7BgIAAOxn9vbqoD+xdPuqJB9Jcvw+TwMAAMBK7e05gQ9bdRAAAABWb6/OCayqI6rq5VV1RVV9oqpeWlVHrDocAAAA+9beXhjmeUnOT3KbJIcnedU0BgAAwH5kb0vgtu5+XndfNX08P8m2FeYCAABgBfa2BH6yqn66qg6aPn46yadWGQwAAIB9b29L4M8leVCSjyf5WJITk7hYDAAAwH5mb98i4veSnNLdn06SqrpZkj/IohwCAACwn9jbPYF33iiASdLdVyb5/tVEAgAAYFX2tgR+S1UdurEw7Qnc272IAAAAbBF7W+SenORvquq8JJ3F+YFPWFkqAAAAVmKvSmB3n1NVFya5V5JK8oDufu9KkwEAALDP7fUhnVPpU/wAAAD2Y3t7TiAAAAAHACUQAABgIEogAADAQJRAAACAgSiBAAAAA5mlBFbVIVV1XlW9v6reV1X3qKqbVdXrqupD0+dDp22rqp5eVZdU1buq6i5zZAYAADgQzLUn8GlJXtPdd0jyvUnel+T0JK/v7qOSvH5aTpLjkhw1fZyW5Iz1xwUAADgwrL0EVtVNk/yHJGclSXd/sbv/McnxSc6eNjs7yQnT7eOTnNMLb05ySFXdes2xAQAADghz7An89iS7kjyvqt5RVc+pqhsnuWV3fyxJps+3mLY/PMnlS1+/cxoDAADgGzRHCTw4yV2SnNHd35/ks/naoZ+bqU3G+mobVZ1WVRdW1YW7du3aN0kBAAAOMHOUwJ1Jdnb3W6bl87IohZ/YOMxz+nzF0vZHLn39EUk+uvuddveZ3b2ju3ds27ZtZeEBAAD2Z2svgd398SSXV9V3T0PHJHlvkvOTnDKNnZLkldPt85M8dLpK6N2TfGbjsFEAAAC+MQfPNO8jk7ywqq6X5NIkD8uikL6kqk5NclmSB07bXpDkPkkuSfK5aVsAAACug1lKYHe/M8mOTVYds8m2neThKw8FAAAwgLneJxAAAIAZ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LOVwKo6qKreUVV/Mi3fvqreUlUfqqpzq+p60/j1p+VLpvXb58oMAACwv5tzT+CvJHnf0vLvJ3lKdx+V5NNJTp3GT03y6e7+ziRPmbYDAADgOpilBFbVEUnum+Q503IluVeS86ZNzk5ywnT7+Gk50/pjpu0BAAD4Bs21J/CpSf5zkq9MyzdP8o/dfdW0vDPJ4dPtw5NcniTT+s9M2wMAAPANWnsJrKr7Jbmiuy9aHt5k096Ldcv3e1pVXVhVF+7atWsfJAUAADjwzLEn8IeS/GRVfSTJi7M4DPSpSQ6pqoOnbY5I8tHp9s4kRybJtP7bkly5+51295ndvaO7d2zbtm21/wIAAID91NpLYHc/rruP6O7tSU5K8obufkiSP09y4rTZKUleOd0+f1rOtP4N3X21PYEAAABcu630PoGPTfKYqroki3P+zprGz0py82n8MUlOnykfAADAfu/ga99kdbr7jUneON2+NMndNtnm80keuNZgAAAAB6ittCcQAACAFVM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DWXgKr6siq+vOqel9VXVxVvzKN36yqXldVH5o+HzqNV1U9vaouqap3VdVd1p0ZAADgQDHHnsCrkvxad39PkrsneXhVHZ3k9CSv7+6jkrx+Wk6S45IcNX2cluSM9UcGAAA4MKy9BHb3x7r77dPtf07yviSHJzk+ydnTZmcnOWG6fXySc3rhzUkOqapbrzk2AADAAWHWcwKranuS70/yliS37O6PJYuimOQW02aHJ7l86ct2TmMAAAB8g2YrgVV1kyQvTfLo7v6na9p0k7He5P5Oq6oLq+rCXbt27auYAAAAB5RZSmBVfWsWBfCF3f2yafgTG4d5Tp+vmMZ3Jjly6cuPSPLR3e+zu8/s7h3dvWPbtm2rCw8AALAfm+PqoJXkrCTv6+4/XFp1fpJTptunJHnl0vhDp6uE3j3JZzYOGwUAAOAbc/AMc/5Qkp9J8u6qeuc09ptJnpjkJVV1apLLkjxwWndBkvskuSTJ55I8bL1xAQAADhxrL4Hd/VfZ/Dy/JDlmk+07ycNXGgoAAGAQs14dFAAAgPVS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9psSWFXHVtUHquqSqjp97jwAAAD7o/2iBFbVQUmeleS4JEcnObmqjp43FQAAwP5nvyiBSe6W5JLuvrS7v5jkxUmOnzkTAADAfmd/KYGHJ7l8aXnnNAYAAMA3oLp77gzXqqoemOTe3f3z0/LPJLlbdz9yaZvTkpw2LX53kg/sg6kPS/LJfXA/+4Ism9sqWbZKjkSWPZFlc7Jsbqtk2So5Eln2RJbNybK5rZJlq+RIZNmTfZHldt29bbMVB3+Td7wuO5McubR8RJKPLm/Q3WcmOXNfTlpVF3b3jn15n9eVLJvbKlm2So5Elj2RZXOybG6rZNkqORJZ9kSWzcmyua2SZavkSGTZk1Vn2V8OB31bkqOq6vZVdb0kJyU5f+ZMAAAA+539Yk9gd19VVY9I8tokByV5bndfPHMsAACA/c5+UQKTpLsvSHLBmqfdp4eXfpNk2dxWybJVciSy7Iksm5Nlc1sly1bJkciyJ7JsTpbNbZUsWyVHIsuerDTLfnFhGAAAAPaN/eWcQAAAAPYBJXAPqur+VdVVdYcZM3y5qt5ZVX9bVW+vqnvOlWXKc6uqenFV/V1VvbeqLqiq75ohx8bjcvH02Dymqmb5Xl7KsvFx+hw59pBl+4xZbllV/7uqLq2qi6rqTVV1/xly/Mtuyz9bVc9cd47dMvzLtW+1ess5quo+VfWhqrrt3FnmMj3fv2Bp+eCq2lVVfzJjnicvLf96Vf32TFmOqKpXTt8jf1dVT5su0jZHlo3nufdU1f+pqhvNkWPKsvy4XFpVz6yq68+QY/kxeVVVHbLuDLvl+a3p9/O7plw/OFOOmy/9Pvx4Vf3D0vJav3+rantVvWe3sd+uql9fc443VtW9dxt7dFU9e805nlJVj15afm1VPWdp+clV9Zg15jmyqj5cVTeblg+dlm+3rgxLWaqq/qqqjlsae1BVvWZfz6UE7tnJSf4qiyuRzuVfu/v7uvt7kzwuyX+fK0hVVZKXJ3ljd39Hdx+d5DeT3HKGOBuPyx2T/FiS+yR5/Aw5lrNsfDxxphybZfnIHCGm75VXJPmL7v727v6BLH6OjpgjD9esqo5J8owkx3b3ZXPnmdFnk9ypqm44Lf9Ykn+YMc8Xkjygqg6bMcPGz/PLkryiu49K8l1JbpLkCTNF2nieu1OSLyb5pTlCbPK4HJXkhkn+xwxxlh+TK5M8fIYMSZKqukeS+yW5S3ffOcmPJrl8jizd/amN34dJ/ijJU5Z+P35xjkxbwIty9b9rT5rG1+lvktwzSaYX8Q9Lcsel9fdM8tfrCtPdlyc5I8nG33BPTHJmd//9ujIsZeksntf+sKpuUFU3zuL5dp//XCuBm6iqmyT5oSSnZt4SuOymST494/z/McmXuvuPNga6+53d/ZczZkp3X5HktCSPmH4pM797Jfnibt8rf9/dz5gxE5uoqn+f5H8muW93/93cebaAVye573T75Kz/D6NlV2VxUYBfnTFDsvh5/nx3Py9JuvvLWWT6uTn3wk3+Msl3zjT3nh6Xh05/Q8zlTUkOn3H+Wyf5ZHd/IUm6+5Pd/dFr+RrW57wk99vYYz0dMXSbLHZ6rNNfZyqBWZS/9yT552kP3PWTfE+Sd6w501OS3H3aQ/nvkjz5WrZfme5+T5JXJXlsFjs5zlnF72glcHMnJHlNd38wyZVVdZeZctxwOmzh/Umek+T3ZsqRJHdKctGM8+9Rd1+axffyLWaYfuP/aOPjwTNk2CzLy2fMccckb59x/mVf9/+T5HfnDrSFXD/JK5Oc0N3vnzvMFvHiJCdV1Q2S3DnJW2bO86wkD6mqb5sxwx2z23N/d/9TkssyXwFLVR2c5Lgk754pwp4el49kpselqg5KckzmfR/lP0tyZFV9sKqeXVU/PGMWdtPdn0ry1iTHTkMnJTm313yVyOmFgaumUxDumcWLF29Jco8kO5K8a917a7v7S0l+I4sy+OgtsLf4d5L8pyye51ZyhIESuLmTs/hjINPnk2fKsXGIxx2y+IE9x96uPZrrcdn9EMxzZ8qxe5a1n3+3J1X1rFqcu/m2Gab/uv+fJP91hgxb1ZeyOCTn1LmDbBXd/a4k27N4zl/3WxJdzVQqzknyqBljVJLN/kDc0/iq3XB6QefCLIroWTNkSK75cVm3jcfkU0luluR1M2RIknT3vyT5gSyO0NmV5Nyq+tm58mwhe/pZmeNnaPmQ0DkOBd2wsTdwowS+aWn5b2bKdFySj2Wx42NW3f3ZJOcmecHGnvV9TQncTVXdPIvDPJ5TVR/J4lWBB89dvrr7TVkcM71tpggXZ/HEvuVU1bcn+XKSK+bOQpLF98pX955398OzeHV6ru9dNveVJA9Kcteq+s25w2wh5yf5g8x7KOiyp2ZR1G880/wXZ/HK/FdV1U2THJlkjkOIl1/YeeSMr9bv6XG5ZZIPrDnLv04vct0uyfUy4zmByeLQ2O5+Y3c/PskjkvzUnHm2iE8lOXS3sZsl+eQMWV6R5JjpKLcbdvdcR+5snBf4b7M4HPTNWewJXOv5gBuq6vuyOBf87kl+tapuve4Mm/jK9LESSuDVnZjFsbe36+7t3X1kkg9ncXzwbGpxldKDsngimcMbkly/qn5hKdNd5z7Uo6q2ZXHC9zPXfTgDe/SGJDeoql9eGpv73CE20d2fy+IiDg+pKnsEF56b5He7e67DDL9Od1+Z5CWZb4/t65PcqKoemnz1kMMnJ3n+9P0zqj09Ls/s7n+dI1B3fyaLvca/XlXfOkeGqvruqjpqaej7kqz94hpbzbSH9GPThbgyXYXy2Kz/XLyNLG/M4rluzhe7/jqL3z9XTi8cXJnkkCyK4JvWGWTa0XNGFoeBXpbkSVm8GHhAUwKv7uQsroK57KVZHJe7bl89nymLXcKnTCefr91UsO6f5MdqcYnwi5P8dpI5TvjeeFwuTvJ/szgH4XdmyLGcZeNjzquDbgnT98oJSX54usTyW5OcncUJzmwx0y/eY5P8l6o6fqYYN6qqnUsfa7s0+O66e2d3P22u+ffgyVkcCbJ2S8/9D6yqDyX5YJLPZ3F16GEtPS4nTo/Lp5J8pbvnumrqRq53JPnbzHdRu5skObsWbyP1riRHZ/G3AslDs3iefWcWL5b+zowX5HpRku/N1059msO7s3hee/NuY5/p7nXvIf2FJJd198ah1M9Ocoe5d3SsWtl5AgBw3dXifXxflOQB3b0lL6IGsEwJBAAAGJXd5W0AAAAySURBVIjDQQEAAAaiBAIAAAxECQQAABiIEggAADAQJRAAAGAgSiAAAMBAlEAAAICB/H91qzOm9JJU4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190" y="1555072"/>
            <a:ext cx="5038142" cy="356836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046124" y="1634199"/>
            <a:ext cx="60239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part of the MNIST</a:t>
            </a:r>
            <a:r>
              <a:rPr lang="en-US" sz="2000" dirty="0" smtClean="0">
                <a:solidFill>
                  <a:srgbClr val="0070C0"/>
                </a:solidFill>
              </a:rPr>
              <a:t>*</a:t>
            </a:r>
            <a:r>
              <a:rPr lang="en-US" dirty="0" smtClean="0"/>
              <a:t/>
            </a:r>
            <a:br>
              <a:rPr lang="en-US" dirty="0" smtClean="0"/>
            </a:b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 </a:t>
            </a:r>
            <a:r>
              <a:rPr lang="de-DE" sz="2000" dirty="0" smtClean="0"/>
              <a:t>More </a:t>
            </a:r>
            <a:r>
              <a:rPr lang="de-DE" sz="2000" dirty="0" err="1" smtClean="0"/>
              <a:t>than</a:t>
            </a:r>
            <a:r>
              <a:rPr lang="de-DE" sz="2000" dirty="0" smtClean="0"/>
              <a:t> 27k </a:t>
            </a:r>
            <a:r>
              <a:rPr lang="de-DE" sz="2000" dirty="0" err="1" smtClean="0"/>
              <a:t>pictures</a:t>
            </a:r>
            <a:r>
              <a:rPr lang="de-DE" sz="2000" dirty="0" smtClean="0"/>
              <a:t> (</a:t>
            </a:r>
            <a:r>
              <a:rPr lang="de-DE" sz="2000" dirty="0" err="1" smtClean="0"/>
              <a:t>training</a:t>
            </a:r>
            <a:r>
              <a:rPr lang="de-DE" sz="2000" dirty="0" smtClean="0"/>
              <a:t> </a:t>
            </a:r>
            <a:r>
              <a:rPr lang="de-DE" sz="2000" dirty="0" err="1" smtClean="0"/>
              <a:t>dataset</a:t>
            </a:r>
            <a:r>
              <a:rPr lang="de-DE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Additional 7k </a:t>
            </a:r>
            <a:r>
              <a:rPr lang="de-DE" sz="2000" dirty="0" err="1" smtClean="0"/>
              <a:t>pictures</a:t>
            </a:r>
            <a:r>
              <a:rPr lang="de-DE" sz="2000" dirty="0" smtClean="0"/>
              <a:t> for </a:t>
            </a:r>
            <a:r>
              <a:rPr lang="de-DE" sz="2000" dirty="0" err="1" smtClean="0"/>
              <a:t>testing</a:t>
            </a: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Letter „J“ and „Z“ </a:t>
            </a:r>
            <a:r>
              <a:rPr lang="de-DE" sz="2000" dirty="0" err="1" smtClean="0"/>
              <a:t>aren´t</a:t>
            </a:r>
            <a:r>
              <a:rPr lang="de-DE" sz="2000" dirty="0" smtClean="0"/>
              <a:t> </a:t>
            </a:r>
            <a:r>
              <a:rPr lang="de-DE" sz="2000" dirty="0" err="1" smtClean="0"/>
              <a:t>included</a:t>
            </a: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Already </a:t>
            </a:r>
            <a:r>
              <a:rPr lang="de-DE" sz="2000" dirty="0" err="1"/>
              <a:t>grayscaled</a:t>
            </a:r>
            <a:r>
              <a:rPr lang="de-DE" sz="2000" dirty="0"/>
              <a:t> </a:t>
            </a:r>
            <a:r>
              <a:rPr lang="de-DE" sz="2000" dirty="0" smtClean="0"/>
              <a:t> and </a:t>
            </a:r>
            <a:r>
              <a:rPr lang="de-DE" sz="2000" dirty="0" err="1" smtClean="0"/>
              <a:t>transformed</a:t>
            </a:r>
            <a:r>
              <a:rPr lang="de-DE" sz="2000" dirty="0" smtClean="0"/>
              <a:t> to </a:t>
            </a:r>
            <a:r>
              <a:rPr lang="de-DE" sz="2000" dirty="0" err="1" smtClean="0"/>
              <a:t>arrays</a:t>
            </a:r>
            <a:r>
              <a:rPr lang="de-DE" sz="2000" dirty="0" smtClean="0"/>
              <a:t> </a:t>
            </a:r>
            <a:endParaRPr lang="de-DE" sz="20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921" y="5290669"/>
            <a:ext cx="7214729" cy="1404086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9401694" y="6233090"/>
            <a:ext cx="2732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*Modified</a:t>
            </a:r>
            <a:r>
              <a:rPr lang="en-US" sz="1200" dirty="0">
                <a:solidFill>
                  <a:srgbClr val="0070C0"/>
                </a:solidFill>
              </a:rPr>
              <a:t> National Institute of Standards and Technology </a:t>
            </a:r>
            <a:r>
              <a:rPr lang="en-US" sz="1200" dirty="0" smtClean="0">
                <a:solidFill>
                  <a:srgbClr val="0070C0"/>
                </a:solidFill>
              </a:rPr>
              <a:t>database</a:t>
            </a:r>
            <a:endParaRPr lang="de-DE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7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Original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smtClean="0"/>
              <a:t>(2/2</a:t>
            </a:r>
            <a:r>
              <a:rPr lang="de-DE" dirty="0"/>
              <a:t>)</a:t>
            </a:r>
          </a:p>
        </p:txBody>
      </p:sp>
      <p:sp>
        <p:nvSpPr>
          <p:cNvPr id="5" name="AutoShape 2" descr="data:image/png;base64,iVBORw0KGgoAAAANSUhEUgAAA4EAAAHSCAYAAABSL868AAAABHNCSVQICAgIfAhkiAAAAAlwSFlzAAALEgAACxIB0t1+/AAAADh0RVh0U29mdHdhcmUAbWF0cGxvdGxpYiB2ZXJzaW9uMy4xLjAsIGh0dHA6Ly9tYXRwbG90bGliLm9yZy+17YcXAAAgAElEQVR4nO3debRlZ1km8Oc1kbkxgRRTEijUKAYaFQsE7G5topIAmoABkkaJGI26GETUJmivxqFZjY3ITDRNgISmIXSYggaQBmknpgQQCGMMmJQMKQiiggyBt/84+8KhcispQp2zb9X3+6111z372/ue76lT9557n7OHU90dAAAAxvAtcwcAAABgfZRAAACAgSiBAAAAA1ECAQAABqIEAgAADEQJBAAAGMjBcwdYhcMOO6y3b98+dwwAAIBZXHTRRZ/s7m2brTsgS+D27dtz4YUXzh0DAABgFlX193ta53BQAACAgSiBAAAAA1ECAQAABqIEAgAADEQJBAAAGIgSCAAAMBAlEAAAYCBKIAAAwECUQAAAgIEogQAAAANRAgEAAAaiBAIAAAxECQQAABiIEggAADAQJRAAAGAgSiAAAMBAlEAAAICBKIEAAAADUQIBAAAGcvDcAQAA+JpHvfzytc739Psfudb5gPnZEwgAADAQJRAAAGAgSiAAAMBAnBMIAAzvxJe+fa3znfdTd1nrfADL7AkEAAAYiBIIAAAwECUQAABgIEogAADAQJRAAACAgSiBAAAAA1ECAQAABqIEAgAADEQJBAAAGIgSCAAAMBAlEAAAYCBKIAAAwEAOnjsAAAeW+778SWud70/v/xtrnQ8A9nf2BAIAAAxECQQAABiIEggAADAQJRAAAGAgLgwDAAB8Uz7+5Pevdb5b/dod1jrfgcaeQAAAgIEogQAAAANRAgEAAAayshJYVc+tqiuq6j1LY0+qqvdX1buq6uVVdcjSusdV1SVV9YGquvfS+LHT2CVVdfqq8gIAAIxglXsCn5/k2N3GXpfkTt195yQfTPK4JKmqo5OclOSO09c8u6oOqqqDkjwryXFJjk5y8rQtAAAA18HKrg7a3X9RVdt3G/uzpcU3Jzlxun18khd39xeSfLiqLklyt2ndJd19aZJU1Yunbd+7qtywVZz7vN1fQ1mtBz/sNWudDwCAecx5TuDPJXn1dPvwJJcvrds5je1pHAAAgOtglvcJrKrfSnJVkhduDG2yWWfzktp7uM/TkpyWJLe97W33QUoAgLE952VXrHW+n3/ALdY6H4xq7SWwqk5Jcr8kx3T3RqHbmeTIpc2OSPLR6faexr9Od5+Z5Mwk2bFjx6ZFka3rbX/8E2ub666/+Kq1zQWw1fzEea9Y63yvOvGEtc4HwLVb6+GgVXVskscm+cnu/tzSqvOTnFRV16+q2yc5Kslbk7wtyVFVdfuqul4WF485f52ZAQAADiQr2xNYVS9K8iNJDquqnUken8XVQK+f5HVVlSRv7u5f6u6Lq+olWVzw5aokD+/uL0/384gkr01yUJLndvfFq8oMAABwoFvl1UFP3mT4rGvY/glJnrDJ+AVJLtiH0QAA2M+8+txPrnW+4x582Frng3Wa8+qgAAAArJkSCAAAMBAlEAAAYCBKIAAAwECUQAAAgIEogQAAAANZ2VtEAAAArNsnnvamtc53y1+5x1rn2xeUQIDr6GEvP3at8z3v/q9Z63wAbO5tz7tibXPd9WG3WNtcjMPhoAAAAANRAgEAAAbicFAAWLH7nffCtc73Jyc+ZK3zAbB/sScQAABgIEogAADAQBwOOrDLnn7iWue77aPOW+t8AADA1dkTCAAAMBAlEAAAYCBKIAAAwECUQAAAgIEMcWGYXWf8r7XOt+2Xf3qt8wEAAOwtewIBAAAGogQCAAAMZIjDQQEAANbtime+eq3z3eIRx+3VdkogwAHgPq/4tbXOd8EJT17rfADAvuNwUAAAgIEogQAAAANRAgEAAAaiBAIAAAxECQQAABiIEggAADAQJRAAAGAg3icQuFZ//IJ7r3W+X/yZ1651PgCAkSiBAMAsTjjv9Wud7xUnHrPW+QC2KiUQAAD2Qx956sfXOt/2R99qrfOxOs4JBAAAGIgSCAAAMBAlEAAAYCBKIAAAwECUQAAAgIEogQAAAANRAgEAAAaiBAIAAAzEm8UDcMC670vPXNtcf/pTp61tLgD4ZtgTCAAAMBAlEAAAYCBKIAAAwECUQAAAgIEogQAAAANRAgEAAAaiBAIAAAxECQQAABiIEggAADAQJRAAAGAgSiAAAMBAlEAAAICBKIEAAAADOXhVd1xVz01yvyRXdPedprGbJTk3yfYkH0nyoO7+dFVVkqcluU+SzyX52e5++/Q1pyT5L9Pd/rfuPntVmYGt7wnn3nut8/3Wg1+71vkAAFZtZSUwyfOTPDPJOUtjpyd5fXc/sapOn5Yfm+S4JEdNHz+Y5IwkPziVxscn2ZGkk1xUVed396dXmHulPnHGk9Y63y1/+TfWOh8AALC1rexw0O7+iyRX7jZ8fJKNPXlnJzlhafycXnhzkkOq6tZJ7p3kdd195VT8Xpfk2FVlBgAAONCt+5zAW3b3x5Jk+nyLafzwJJcvbbdzGtvTOAAAANfBVrkwTG0y1tcwfvU7qDqtqi6sqgt37dq1T8MBAAAcKNZdAj8xHeaZ6fMV0/jOJEcubXdEko9ew/jVdPeZ3b2ju3ds27ZtnwcHAAA4EKy7BJ6f5JTp9ilJXrk0/tBauHuSz0yHi742yY9X1aFVdWiSH5/GAAAAuA5W+RYRL0ryI0kOq6qdWVzl84lJXlJVpya5LMkDp80vyOLtIS7J4i0iHpYk3X1lVf1ekrdN2/1ud+9+sRkAAAD20spKYHefvIdVx2yybSd5+B7u57lJnrsPowEAAAxrq1wYBgAAgDVQAgEAAAaiBAIAAAxECQQAABiIEggAADAQJRAAAGAgSiAAAMBAlEAAAICBrOzN4mF/9Nqz7rPW+e596gVrnQ8AAOw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5mlBFbVr1bVxVX1nqp6UVXdoKpuX1VvqaoPVdW5VXW9advrT8uXTOu3z5EZAADgQLD2ElhVhyd5VJId3X2nJAclOSnJ7yd5SncfleTTSU6dvuTUJJ/u7u9M8pRpOwAAAK6DuQ4HPTjJDavq4CQ3SvKxJPdKct60/uwkJ0y3j5+WM60/pqpqjVkBAAAOGGsvgd39D0n+IMllWZS/zyS5KMk/dvdV02Y7kxw+3T48yeXT1141bX/zdWYGAAA4UMxxOOihWezdu32S2yS5cZLjNtm0N77kGtYt3+9pVXVhVV24a9eufRUXAADggDLH4aA/muTD3b2ru7+U5GVJ7pnkkOnw0CQ5IslHp9s7kxyZJNP6b0ty5e532t1ndveO7t6xbdu2Vf8bAAAA9ktzlMDLkty9qm40ndt3TJL3JvnzJCdO25yS5JXT7fOn5Uzr39DdV9sTCAAAwLWb45zAt2RxgZe3J3n3lOHMJI9N8piquiSLc/7Omr7krCQ3n8Yfk+T0dWcGAAA4UBx87Zvse939+CSP32340iR322Tbzyd54DpyAQAAHOjmeosIAAAAZqAEAgAADEQJBAAAGIgSCAAAMBAlEAAAYCBKIAAAwECUQAAAgIEogQAAAANRAgEAAAaiBAIAAAxECQQAABiIEggAADAQJRAAAGAgSiAAAMBAlEAAAICBKIEAAAADUQIBAAAGogQCAAAMRAkEAAAYiBIIAAAwECUQAABgIEogAADAQPaqBFbV6/dmDAAAgK3t4GtaWVU3SHKjJIdV1aFJalp10yS3WXE2AAAA9rFrLIFJfjHJo7MofBflayXwn5I8a4W5AAAAWIFrLIHd/bQkT6uqR3b3M9aUCQAAgBW5tj2BSZLufkZV3TPJ9uWv6e5zVpQLAACAFdirElhVL0jyHUnemeTL03AnUQIBAAD2I3tVApPsSHJ0d/cqwwAAALBae/s+ge9JcqtVBgEAAGD19nZP4GFJ3ltVb03yhY3B7v7JlaQCAABgJfa2BP72KkMAAACwHnt7ddD/t+ogAAAArN7eXh30n7O4GmiSXC/Jtyb5bHffdFXBAAAA2Pf2dk/gv1lerqoTktxtJYkAAABYmb29OujX6e5XJLnXPs4CAADAiu3t4aAPWFr8lizeN9B7BgIAAOxn9vbqoD+xdPuqJB9Jcvw+TwMAAMBK7e05gQ9bdRAAAABWb6/OCayqI6rq5VV1RVV9oqpeWlVHrDocAAAA+9beXhjmeUnOT3KbJIcnedU0BgAAwH5kb0vgtu5+XndfNX08P8m2FeYCAABgBfa2BH6yqn66qg6aPn46yadWGQwAAIB9b29L4M8leVCSjyf5WJITk7hYDAAAwH5mb98i4veSnNLdn06SqrpZkj/IohwCAACwn9jbPYF33iiASdLdVyb5/tVEAgAAYFX2tgR+S1UdurEw7Qnc272IAAAAbBF7W+SenORvquq8JJ3F+YFPWFkqAAAAVmKvSmB3n1NVFya5V5JK8oDufu9KkwEAALDP7fUhnVPpU/wAAAD2Y3t7TiAAAAAHACUQAABgIEogAADAQJRAAACAgSiBAAAAA5mlBFbVIVV1XlW9v6reV1X3qKqbVdXrqupD0+dDp22rqp5eVZdU1buq6i5zZAYAADgQzLUn8GlJXtPdd0jyvUnel+T0JK/v7qOSvH5aTpLjkhw1fZyW5Iz1xwUAADgwrL0EVtVNk/yHJGclSXd/sbv/McnxSc6eNjs7yQnT7eOTnNMLb05ySFXdes2xAQAADghz7An89iS7kjyvqt5RVc+pqhsnuWV3fyxJps+3mLY/PMnlS1+/cxoDAADgGzRHCTw4yV2SnNHd35/ks/naoZ+bqU3G+mobVZ1WVRdW1YW7du3aN0kBAAAOMHOUwJ1Jdnb3W6bl87IohZ/YOMxz+nzF0vZHLn39EUk+uvuddveZ3b2ju3ds27ZtZeEBAAD2Z2svgd398SSXV9V3T0PHJHlvkvOTnDKNnZLkldPt85M8dLpK6N2TfGbjsFEAAAC+MQfPNO8jk7ywqq6X5NIkD8uikL6kqk5NclmSB07bXpDkPkkuSfK5aVsAAACug1lKYHe/M8mOTVYds8m2neThKw8FAAAwgLneJxAAAIAZ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LOVwKo6qKreUVV/Mi3fvqreUlUfqqpzq+p60/j1p+VLpvXb58oMAACwv5tzT+CvJHnf0vLvJ3lKdx+V5NNJTp3GT03y6e7+ziRPmbYDAADgOpilBFbVEUnum+Q503IluVeS86ZNzk5ywnT7+Gk50/pjpu0BAAD4Bs21J/CpSf5zkq9MyzdP8o/dfdW0vDPJ4dPtw5NcniTT+s9M2wMAAPANWnsJrKr7Jbmiuy9aHt5k096Ldcv3e1pVXVhVF+7atWsfJAUAADjwzLEn8IeS/GRVfSTJi7M4DPSpSQ6pqoOnbY5I8tHp9s4kRybJtP7bkly5+51295ndvaO7d2zbtm21/wIAAID91NpLYHc/rruP6O7tSU5K8obufkiSP09y4rTZKUleOd0+f1rOtP4N3X21PYEAAABcu630PoGPTfKYqroki3P+zprGz0py82n8MUlOnykfAADAfu/ga99kdbr7jUneON2+NMndNtnm80keuNZgAAAAB6ittCcQAACAFVM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DWXgKr6siq+vOqel9VXVxVvzKN36yqXldVH5o+HzqNV1U9vaouqap3VdVd1p0ZAADgQDHHnsCrkvxad39PkrsneXhVHZ3k9CSv7+6jkrx+Wk6S45IcNX2cluSM9UcGAAA4MKy9BHb3x7r77dPtf07yviSHJzk+ydnTZmcnOWG6fXySc3rhzUkOqapbrzk2AADAAWHWcwKranuS70/yliS37O6PJYuimOQW02aHJ7l86ct2TmMAAAB8g2YrgVV1kyQvTfLo7v6na9p0k7He5P5Oq6oLq+rCXbt27auYAAAAB5RZSmBVfWsWBfCF3f2yafgTG4d5Tp+vmMZ3Jjly6cuPSPLR3e+zu8/s7h3dvWPbtm2rCw8AALAfm+PqoJXkrCTv6+4/XFp1fpJTptunJHnl0vhDp6uE3j3JZzYOGwUAAOAbc/AMc/5Qkp9J8u6qeuc09ptJnpjkJVV1apLLkjxwWndBkvskuSTJ55I8bL1xAQAADhxrL4Hd/VfZ/Dy/JDlmk+07ycNXGgoAAGAQs14dFAAAgPVS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9psSWFXHVtUHquqSqjp97jwAAAD7o/2iBFbVQUmeleS4JEcnObmqjp43FQAAwP5nvyiBSe6W5JLuvrS7v5jkxUmOnzkTAADAfmd/KYGHJ7l8aXnnNAYAAMA3oLp77gzXqqoemOTe3f3z0/LPJLlbdz9yaZvTkpw2LX53kg/sg6kPS/LJfXA/+4Ism9sqWbZKjkSWPZFlc7Jsbqtk2So5Eln2RJbNybK5rZJlq+RIZNmTfZHldt29bbMVB3+Td7wuO5McubR8RJKPLm/Q3WcmOXNfTlpVF3b3jn15n9eVLJvbKlm2So5Elj2RZXOybG6rZNkqORJZ9kSWzcmyua2SZavkSGTZk1Vn2V8OB31bkqOq6vZVdb0kJyU5f+ZMAAAA+539Yk9gd19VVY9I8tokByV5bndfPHMsAACA/c5+UQKTpLsvSHLBmqfdp4eXfpNk2dxWybJVciSy7Iksm5Nlc1sly1bJkciyJ7JsTpbNbZUsWyVHIsuerDTLfnFhGAAAAPaN/eWcQAAAAPYBJXAPqur+VdVVdYcZM3y5qt5ZVX9bVW+vqnvOlWXKc6uqenFV/V1VvbeqLqiq75ohx8bjcvH02Dymqmb5Xl7KsvFx+hw59pBl+4xZbllV/7uqLq2qi6rqTVV1/xly/Mtuyz9bVc9cd47dMvzLtW+1ess5quo+VfWhqrrt3FnmMj3fv2Bp+eCq2lVVfzJjnicvLf96Vf32TFmOqKpXTt8jf1dVT5su0jZHlo3nufdU1f+pqhvNkWPKsvy4XFpVz6yq68+QY/kxeVVVHbLuDLvl+a3p9/O7plw/OFOOmy/9Pvx4Vf3D0vJav3+rantVvWe3sd+uql9fc443VtW9dxt7dFU9e805nlJVj15afm1VPWdp+clV9Zg15jmyqj5cVTeblg+dlm+3rgxLWaqq/qqqjlsae1BVvWZfz6UE7tnJSf4qiyuRzuVfu/v7uvt7kzwuyX+fK0hVVZKXJ3ljd39Hdx+d5DeT3HKGOBuPyx2T/FiS+yR5/Aw5lrNsfDxxphybZfnIHCGm75VXJPmL7v727v6BLH6OjpgjD9esqo5J8owkx3b3ZXPnmdFnk9ypqm44Lf9Ykn+YMc8Xkjygqg6bMcPGz/PLkryiu49K8l1JbpLkCTNF2nieu1OSLyb5pTlCbPK4HJXkhkn+xwxxlh+TK5M8fIYMSZKqukeS+yW5S3ffOcmPJrl8jizd/amN34dJ/ijJU5Z+P35xjkxbwIty9b9rT5rG1+lvktwzSaYX8Q9Lcsel9fdM8tfrCtPdlyc5I8nG33BPTHJmd//9ujIsZeksntf+sKpuUFU3zuL5dp//XCuBm6iqmyT5oSSnZt4SuOymST494/z/McmXuvuPNga6+53d/ZczZkp3X5HktCSPmH4pM797Jfnibt8rf9/dz5gxE5uoqn+f5H8muW93/93cebaAVye573T75Kz/D6NlV2VxUYBfnTFDsvh5/nx3Py9JuvvLWWT6uTn3wk3+Msl3zjT3nh6Xh05/Q8zlTUkOn3H+Wyf5ZHd/IUm6+5Pd/dFr+RrW57wk99vYYz0dMXSbLHZ6rNNfZyqBWZS/9yT552kP3PWTfE+Sd6w501OS3H3aQ/nvkjz5WrZfme5+T5JXJXlsFjs5zlnF72glcHMnJHlNd38wyZVVdZeZctxwOmzh/Umek+T3ZsqRJHdKctGM8+9Rd1+axffyLWaYfuP/aOPjwTNk2CzLy2fMccckb59x/mVf9/+T5HfnDrSFXD/JK5Oc0N3vnzvMFvHiJCdV1Q2S3DnJW2bO86wkD6mqb5sxwx2z23N/d/9TkssyXwFLVR2c5Lgk754pwp4el49kpselqg5KckzmfR/lP0tyZFV9sKqeXVU/PGMWdtPdn0ry1iTHTkMnJTm313yVyOmFgaumUxDumcWLF29Jco8kO5K8a917a7v7S0l+I4sy+OgtsLf4d5L8pyye51ZyhIESuLmTs/hjINPnk2fKsXGIxx2y+IE9x96uPZrrcdn9EMxzZ8qxe5a1n3+3J1X1rFqcu/m2Gab/uv+fJP91hgxb1ZeyOCTn1LmDbBXd/a4k27N4zl/3WxJdzVQqzknyqBljVJLN/kDc0/iq3XB6QefCLIroWTNkSK75cVm3jcfkU0luluR1M2RIknT3vyT5gSyO0NmV5Nyq+tm58mwhe/pZmeNnaPmQ0DkOBd2wsTdwowS+aWn5b2bKdFySj2Wx42NW3f3ZJOcmecHGnvV9TQncTVXdPIvDPJ5TVR/J4lWBB89dvrr7TVkcM71tpggXZ/HEvuVU1bcn+XKSK+bOQpLF98pX955398OzeHV6ru9dNveVJA9Kcteq+s25w2wh5yf5g8x7KOiyp2ZR1G880/wXZ/HK/FdV1U2THJlkjkOIl1/YeeSMr9bv6XG5ZZIPrDnLv04vct0uyfUy4zmByeLQ2O5+Y3c/PskjkvzUnHm2iE8lOXS3sZsl+eQMWV6R5JjpKLcbdvdcR+5snBf4b7M4HPTNWewJXOv5gBuq6vuyOBf87kl+tapuve4Mm/jK9LESSuDVnZjFsbe36+7t3X1kkg9ncXzwbGpxldKDsngimcMbkly/qn5hKdNd5z7Uo6q2ZXHC9zPXfTgDe/SGJDeoql9eGpv73CE20d2fy+IiDg+pKnsEF56b5He7e67DDL9Od1+Z5CWZb4/t65PcqKoemnz1kMMnJ3n+9P0zqj09Ls/s7n+dI1B3fyaLvca/XlXfOkeGqvruqjpqaej7kqz94hpbzbSH9GPThbgyXYXy2Kz/XLyNLG/M4rluzhe7/jqL3z9XTi8cXJnkkCyK4JvWGWTa0XNGFoeBXpbkSVm8GHhAUwKv7uQsroK57KVZHJe7bl89nymLXcKnTCefr91UsO6f5MdqcYnwi5P8dpI5TvjeeFwuTvJ/szgH4XdmyLGcZeNjzquDbgnT98oJSX54usTyW5OcncUJzmwx0y/eY5P8l6o6fqYYN6qqnUsfa7s0+O66e2d3P22u+ffgyVkcCbJ2S8/9D6yqDyX5YJLPZ3F16GEtPS4nTo/Lp5J8pbvnumrqRq53JPnbzHdRu5skObsWbyP1riRHZ/G3AslDs3iefWcWL5b+zowX5HpRku/N1059msO7s3hee/NuY5/p7nXvIf2FJJd198ah1M9Ocoe5d3SsWtl5AgBw3dXifXxflOQB3b0lL6IGsEwJBAAAGJXd5W0AAAAySURBVIjDQQEAAAaiBAIAAAxECQQAABiIEggAADAQJRAAAGAgSiAAAMBAlEAAAICB/H91qzOm9JJU4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718" y="2171700"/>
            <a:ext cx="3993055" cy="3581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9" y="2171700"/>
            <a:ext cx="660030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first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5" name="AutoShape 2" descr="data:image/png;base64,iVBORw0KGgoAAAANSUhEUgAAA4EAAAHSCAYAAABSL868AAAABHNCSVQICAgIfAhkiAAAAAlwSFlzAAALEgAACxIB0t1+/AAAADh0RVh0U29mdHdhcmUAbWF0cGxvdGxpYiB2ZXJzaW9uMy4xLjAsIGh0dHA6Ly9tYXRwbG90bGliLm9yZy+17YcXAAAgAElEQVR4nO3debRlZ1km8Oc1kbkxgRRTEijUKAYaFQsE7G5topIAmoABkkaJGI26GETUJmivxqFZjY3ITDRNgISmIXSYggaQBmknpgQQCGMMmJQMKQiiggyBt/84+8KhcispQp2zb9X3+6111z372/ue76lT9557n7OHU90dAAAAxvAtcwcAAABgfZRAAACAgSiBAAAAA1ECAQAABqIEAgAADEQJBAAAGMjBcwdYhcMOO6y3b98+dwwAAIBZXHTRRZ/s7m2brTsgS+D27dtz4YUXzh0DAABgFlX193ta53BQAACAgSiBAAAAA1ECAQAABqIEAgAADEQJBAAAGIgSCAAAMBAlEAAAYCBKIAAAwECUQAAAgIEogQAAAANRAgEAAAaiBAIAAAxECQQAABiIEggAADAQJRAAAGAgSiAAAMBAlEAAAICBKIEAAAADUQIBAAAGcvDcAQAA+JpHvfzytc739Psfudb5gPnZEwgAADAQJRAAAGAgSiAAAMBAnBMIAAzvxJe+fa3znfdTd1nrfADL7AkEAAAYiBIIAAAwECUQAABgIEogAADAQJRAAACAgSiBAAAAA1ECAQAABqIEAgAADEQJBAAAGIgSCAAAMBAlEAAAYCBKIAAAwEAOnjsAAAeW+778SWud70/v/xtrnQ8A9nf2BAIAAAxECQQAABiIEggAADAQJRAAAGAgLgwDAAB8Uz7+5Pevdb5b/dod1jrfgcaeQAAAgIEogQAAAANRAgEAAAayshJYVc+tqiuq6j1LY0+qqvdX1buq6uVVdcjSusdV1SVV9YGquvfS+LHT2CVVdfqq8gIAAIxglXsCn5/k2N3GXpfkTt195yQfTPK4JKmqo5OclOSO09c8u6oOqqqDkjwryXFJjk5y8rQtAAAA18HKrg7a3X9RVdt3G/uzpcU3Jzlxun18khd39xeSfLiqLklyt2ndJd19aZJU1Yunbd+7qtywVZz7vN1fQ1mtBz/sNWudDwCAecx5TuDPJXn1dPvwJJcvrds5je1pHAAAgOtglvcJrKrfSnJVkhduDG2yWWfzktp7uM/TkpyWJLe97W33QUoAgLE952VXrHW+n3/ALdY6H4xq7SWwqk5Jcr8kx3T3RqHbmeTIpc2OSPLR6faexr9Od5+Z5Mwk2bFjx6ZFka3rbX/8E2ub666/+Kq1zQWw1fzEea9Y63yvOvGEtc4HwLVb6+GgVXVskscm+cnu/tzSqvOTnFRV16+q2yc5Kslbk7wtyVFVdfuqul4WF485f52ZAQAADiQr2xNYVS9K8iNJDquqnUken8XVQK+f5HVVlSRv7u5f6u6Lq+olWVzw5aokD+/uL0/384gkr01yUJLndvfFq8oMAABwoFvl1UFP3mT4rGvY/glJnrDJ+AVJLtiH0QAA2M+8+txPrnW+4x582Frng3Wa8+qgAAAArJkSCAAAMBAlEAAAYCBKIAAAwECUQAAAgIEogQAAAANZ2VtEAAAArNsnnvamtc53y1+5x1rn2xeUQIDr6GEvP3at8z3v/q9Z63wAbO5tz7tibXPd9WG3WNtcjMPhoAAAAANRAgEAAAbicFAAWLH7nffCtc73Jyc+ZK3zAbB/sScQAABgIEogAADAQBwOOrDLnn7iWue77aPOW+t8AADA1dkTCAAAMBAlEAAAYCBKIAAAwECUQAAAgIEMcWGYXWf8r7XOt+2Xf3qt8wEAAOwtewIBAAAGogQCAAAMZIjDQQEAANbtime+eq3z3eIRx+3VdkogwAHgPq/4tbXOd8EJT17rfADAvuNwUAAAgIEogQAAAANRAgEAAAaiBAIAAAxECQQAABiIEggAADAQJRAAAGAg3icQuFZ//IJ7r3W+X/yZ1651PgCAkSiBAMAsTjjv9Wud7xUnHrPW+QC2KiUQAAD2Qx956sfXOt/2R99qrfOxOs4JBAAAGIgSCAAAMBAlEAAAYCBKIAAAwECUQAAAgIEogQAAAANRAgEAAAaiBAIAAAzEm8UDcMC670vPXNtcf/pTp61tLgD4ZtgTCAAAMBAlEAAAYCBKIAAAwECUQAAAgIEogQAAAANRAgEAAAaiBAIAAAxECQQAABiIEggAADAQJRAAAGAgSiAAAMBAlEAAAICBKIEAAAADOXhVd1xVz01yvyRXdPedprGbJTk3yfYkH0nyoO7+dFVVkqcluU+SzyX52e5++/Q1pyT5L9Pd/rfuPntVmYGt7wnn3nut8/3Wg1+71vkAAFZtZSUwyfOTPDPJOUtjpyd5fXc/sapOn5Yfm+S4JEdNHz+Y5IwkPziVxscn2ZGkk1xUVed396dXmHulPnHGk9Y63y1/+TfWOh8AALC1rexw0O7+iyRX7jZ8fJKNPXlnJzlhafycXnhzkkOq6tZJ7p3kdd195VT8Xpfk2FVlBgAAONCt+5zAW3b3x5Jk+nyLafzwJJcvbbdzGtvTOAAAANfBVrkwTG0y1tcwfvU7qDqtqi6sqgt37dq1T8MBAAAcKNZdAj8xHeaZ6fMV0/jOJEcubXdEko9ew/jVdPeZ3b2ju3ds27ZtnwcHAAA4EKy7BJ6f5JTp9ilJXrk0/tBauHuSz0yHi742yY9X1aFVdWiSH5/GAAAAuA5W+RYRL0ryI0kOq6qdWVzl84lJXlJVpya5LMkDp80vyOLtIS7J4i0iHpYk3X1lVf1ekrdN2/1ud+9+sRkAAAD20spKYHefvIdVx2yybSd5+B7u57lJnrsPowEAAAxrq1wYBgAAgDVQAgEAAAaiBAIAAAxECQQAABiIEggAADAQJRAAAGAgSiAAAMBAlEAAAICBrOzN4mF/9Nqz7rPW+e596gVrnQ8AAOw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5mlBFbVr1bVxVX1nqp6UVXdoKpuX1VvqaoPVdW5VXW9advrT8uXTOu3z5EZAADgQLD2ElhVhyd5VJId3X2nJAclOSnJ7yd5SncfleTTSU6dvuTUJJ/u7u9M8pRpOwAAAK6DuQ4HPTjJDavq4CQ3SvKxJPdKct60/uwkJ0y3j5+WM60/pqpqjVkBAAAOGGsvgd39D0n+IMllWZS/zyS5KMk/dvdV02Y7kxw+3T48yeXT1141bX/zdWYGAAA4UMxxOOihWezdu32S2yS5cZLjNtm0N77kGtYt3+9pVXVhVV24a9eufRUXAADggDLH4aA/muTD3b2ru7+U5GVJ7pnkkOnw0CQ5IslHp9s7kxyZJNP6b0ty5e532t1ndveO7t6xbdu2Vf8bAAAA9ktzlMDLkty9qm40ndt3TJL3JvnzJCdO25yS5JXT7fOn5Uzr39DdV9sTCAAAwLWb45zAt2RxgZe3J3n3lOHMJI9N8piquiSLc/7Omr7krCQ3n8Yfk+T0dWcGAAA4UBx87Zvse939+CSP32340iR322Tbzyd54DpyAQAAHOjmeosIAAAAZqAEAgAADEQJBAAAGIgSCAAAMBAlEAAAYCBKIAAAwECUQAAAgIEogQAAAANRAgEAAAaiBAIAAAxECQQAABiIEggAADAQJRAAAGAgSiAAAMBAlEAAAICBKIEAAAADUQIBAAAGogQCAAAMRAkEAAAYiBIIAAAwECUQAABgIEogAADAQPaqBFbV6/dmDAAAgK3t4GtaWVU3SHKjJIdV1aFJalp10yS3WXE2AAAA9rFrLIFJfjHJo7MofBflayXwn5I8a4W5AAAAWIFrLIHd/bQkT6uqR3b3M9aUCQAAgBW5tj2BSZLufkZV3TPJ9uWv6e5zVpQLAACAFdirElhVL0jyHUnemeTL03AnUQIBAAD2I3tVApPsSHJ0d/cqwwAAALBae/s+ge9JcqtVBgEAAGD19nZP4GFJ3ltVb03yhY3B7v7JlaQCAABgJfa2BP72KkMAAACwHnt7ddD/t+ogAAAArN7eXh30n7O4GmiSXC/Jtyb5bHffdFXBAAAA2Pf2dk/gv1lerqoTktxtJYkAAABYmb29OujX6e5XJLnXPs4CAADAiu3t4aAPWFr8lizeN9B7BgIAAOxn9vbqoD+xdPuqJB9Jcvw+TwMAAMBK7e05gQ9bdRAAAABWb6/OCayqI6rq5VV1RVV9oqpeWlVHrDocAAAA+9beXhjmeUnOT3KbJIcnedU0BgAAwH5kb0vgtu5+XndfNX08P8m2FeYCAABgBfa2BH6yqn66qg6aPn46yadWGQwAAIB9b29L4M8leVCSjyf5WJITk7hYDAAAwH5mb98i4veSnNLdn06SqrpZkj/IohwCAACwn9jbPYF33iiASdLdVyb5/tVEAgAAYFX2tgR+S1UdurEw7Qnc272IAAAAbBF7W+SenORvquq8JJ3F+YFPWFkqAAAAVmKvSmB3n1NVFya5V5JK8oDufu9KkwEAALDP7fUhnVPpU/wAAAD2Y3t7TiAAAAAHACUQAABgIEogAADAQJRAAACAgSiBAAAAA5mlBFbVIVV1XlW9v6reV1X3qKqbVdXrqupD0+dDp22rqp5eVZdU1buq6i5zZAYAADgQzLUn8GlJXtPdd0jyvUnel+T0JK/v7qOSvH5aTpLjkhw1fZyW5Iz1xwUAADgwrL0EVtVNk/yHJGclSXd/sbv/McnxSc6eNjs7yQnT7eOTnNMLb05ySFXdes2xAQAADghz7An89iS7kjyvqt5RVc+pqhsnuWV3fyxJps+3mLY/PMnlS1+/cxoDAADgGzRHCTw4yV2SnNHd35/ks/naoZ+bqU3G+mobVZ1WVRdW1YW7du3aN0kBAAAOMHOUwJ1Jdnb3W6bl87IohZ/YOMxz+nzF0vZHLn39EUk+uvuddveZ3b2ju3ds27ZtZeEBAAD2Z2svgd398SSXV9V3T0PHJHlvkvOTnDKNnZLkldPt85M8dLpK6N2TfGbjsFEAAAC+MQfPNO8jk7ywqq6X5NIkD8uikL6kqk5NclmSB07bXpDkPkkuSfK5aVsAAACug1lKYHe/M8mOTVYds8m2neThKw8FAAAwgLneJxAAAIAZ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LOVwKo6qKreUVV/Mi3fvqreUlUfqqpzq+p60/j1p+VLpvXb58oMAACwv5tzT+CvJHnf0vLvJ3lKdx+V5NNJTp3GT03y6e7+ziRPmbYDAADgOpilBFbVEUnum+Q503IluVeS86ZNzk5ywnT7+Gk50/pjpu0BAAD4Bs21J/CpSf5zkq9MyzdP8o/dfdW0vDPJ4dPtw5NcniTT+s9M2wMAAPANWnsJrKr7Jbmiuy9aHt5k096Ldcv3e1pVXVhVF+7atWsfJAUAADjwzLEn8IeS/GRVfSTJi7M4DPSpSQ6pqoOnbY5I8tHp9s4kRybJtP7bkly5+51295ndvaO7d2zbtm21/wIAAID91NpLYHc/rruP6O7tSU5K8obufkiSP09y4rTZKUleOd0+f1rOtP4N3X21PYEAAABcu630PoGPTfKYqroki3P+zprGz0py82n8MUlOnykfAADAfu/ga99kdbr7jUneON2+NMndNtnm80keuNZgAAAAB6ittCcQAACAFVM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DWXgKr6siq+vOqel9VXVxVvzKN36yqXldVH5o+HzqNV1U9vaouqap3VdVd1p0ZAADgQDHHnsCrkvxad39PkrsneXhVHZ3k9CSv7+6jkrx+Wk6S45IcNX2cluSM9UcGAAA4MKy9BHb3x7r77dPtf07yviSHJzk+ydnTZmcnOWG6fXySc3rhzUkOqapbrzk2AADAAWHWcwKranuS70/yliS37O6PJYuimOQW02aHJ7l86ct2TmMAAAB8g2YrgVV1kyQvTfLo7v6na9p0k7He5P5Oq6oLq+rCXbt27auYAAAAB5RZSmBVfWsWBfCF3f2yafgTG4d5Tp+vmMZ3Jjly6cuPSPLR3e+zu8/s7h3dvWPbtm2rCw8AALAfm+PqoJXkrCTv6+4/XFp1fpJTptunJHnl0vhDp6uE3j3JZzYOGwUAAOAbc/AMc/5Qkp9J8u6qeuc09ptJnpjkJVV1apLLkjxwWndBkvskuSTJ55I8bL1xAQAADhxrL4Hd/VfZ/Dy/JDlmk+07ycNXGgoAAGAQs14dFAAAgPVS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9psSWFXHVtUHquqSqjp97jwAAAD7o/2iBFbVQUmeleS4JEcnObmqjp43FQAAwP5nvyiBSe6W5JLuvrS7v5jkxUmOnzkTAADAfmd/KYGHJ7l8aXnnNAYAAMA3oLp77gzXqqoemOTe3f3z0/LPJLlbdz9yaZvTkpw2LX53kg/sg6kPS/LJfXA/+4Ism9sqWbZKjkSWPZFlc7Jsbqtk2So5Eln2RJbNybK5rZJlq+RIZNmTfZHldt29bbMVB3+Td7wuO5McubR8RJKPLm/Q3WcmOXNfTlpVF3b3jn15n9eVLJvbKlm2So5Elj2RZXOybG6rZNkqORJZ9kSWzcmyua2SZavkSGTZk1Vn2V8OB31bkqOq6vZVdb0kJyU5f+ZMAAAA+539Yk9gd19VVY9I8tokByV5bndfPHMsAACA/c5+UQKTpLsvSHLBmqfdp4eXfpNk2dxWybJVciSy7Iksm5Nlc1sly1bJkciyJ7JsTpbNbZUsWyVHIsuerDTLfnFhGAAAAPaN/eWcQAAAAPYBJXAPqur+VdVVdYcZM3y5qt5ZVX9bVW+vqnvOlWXKc6uqenFV/V1VvbeqLqiq75ohx8bjcvH02Dymqmb5Xl7KsvFx+hw59pBl+4xZbllV/7uqLq2qi6rqTVV1/xly/Mtuyz9bVc9cd47dMvzLtW+1ess5quo+VfWhqrrt3FnmMj3fv2Bp+eCq2lVVfzJjnicvLf96Vf32TFmOqKpXTt8jf1dVT5su0jZHlo3nufdU1f+pqhvNkWPKsvy4XFpVz6yq68+QY/kxeVVVHbLuDLvl+a3p9/O7plw/OFOOmy/9Pvx4Vf3D0vJav3+rantVvWe3sd+uql9fc443VtW9dxt7dFU9e805nlJVj15afm1VPWdp+clV9Zg15jmyqj5cVTeblg+dlm+3rgxLWaqq/qqqjlsae1BVvWZfz6UE7tnJSf4qiyuRzuVfu/v7uvt7kzwuyX+fK0hVVZKXJ3ljd39Hdx+d5DeT3HKGOBuPyx2T/FiS+yR5/Aw5lrNsfDxxphybZfnIHCGm75VXJPmL7v727v6BLH6OjpgjD9esqo5J8owkx3b3ZXPnmdFnk9ypqm44Lf9Ykn+YMc8Xkjygqg6bMcPGz/PLkryiu49K8l1JbpLkCTNF2nieu1OSLyb5pTlCbPK4HJXkhkn+xwxxlh+TK5M8fIYMSZKqukeS+yW5S3ffOcmPJrl8jizd/amN34dJ/ijJU5Z+P35xjkxbwIty9b9rT5rG1+lvktwzSaYX8Q9Lcsel9fdM8tfrCtPdlyc5I8nG33BPTHJmd//9ujIsZeksntf+sKpuUFU3zuL5dp//XCuBm6iqmyT5oSSnZt4SuOymST494/z/McmXuvuPNga6+53d/ZczZkp3X5HktCSPmH4pM797Jfnibt8rf9/dz5gxE5uoqn+f5H8muW93/93cebaAVye573T75Kz/D6NlV2VxUYBfnTFDsvh5/nx3Py9JuvvLWWT6uTn3wk3+Msl3zjT3nh6Xh05/Q8zlTUkOn3H+Wyf5ZHd/IUm6+5Pd/dFr+RrW57wk99vYYz0dMXSbLHZ6rNNfZyqBWZS/9yT552kP3PWTfE+Sd6w501OS3H3aQ/nvkjz5WrZfme5+T5JXJXlsFjs5zlnF72glcHMnJHlNd38wyZVVdZeZctxwOmzh/Umek+T3ZsqRJHdKctGM8+9Rd1+axffyLWaYfuP/aOPjwTNk2CzLy2fMccckb59x/mVf9/+T5HfnDrSFXD/JK5Oc0N3vnzvMFvHiJCdV1Q2S3DnJW2bO86wkD6mqb5sxwx2z23N/d/9TkssyXwFLVR2c5Lgk754pwp4el49kpselqg5KckzmfR/lP0tyZFV9sKqeXVU/PGMWdtPdn0ry1iTHTkMnJTm313yVyOmFgaumUxDumcWLF29Jco8kO5K8a917a7v7S0l+I4sy+OgtsLf4d5L8pyye51ZyhIESuLmTs/hjINPnk2fKsXGIxx2y+IE9x96uPZrrcdn9EMxzZ8qxe5a1n3+3J1X1rFqcu/m2Gab/uv+fJP91hgxb1ZeyOCTn1LmDbBXd/a4k27N4zl/3WxJdzVQqzknyqBljVJLN/kDc0/iq3XB6QefCLIroWTNkSK75cVm3jcfkU0luluR1M2RIknT3vyT5gSyO0NmV5Nyq+tm58mwhe/pZmeNnaPmQ0DkOBd2wsTdwowS+aWn5b2bKdFySj2Wx42NW3f3ZJOcmecHGnvV9TQncTVXdPIvDPJ5TVR/J4lWBB89dvrr7TVkcM71tpggXZ/HEvuVU1bcn+XKSK+bOQpLF98pX955398OzeHV6ru9dNveVJA9Kcteq+s25w2wh5yf5g8x7KOiyp2ZR1G880/wXZ/HK/FdV1U2THJlkjkOIl1/YeeSMr9bv6XG5ZZIPrDnLv04vct0uyfUy4zmByeLQ2O5+Y3c/PskjkvzUnHm2iE8lOXS3sZsl+eQMWV6R5JjpKLcbdvdcR+5snBf4b7M4HPTNWewJXOv5gBuq6vuyOBf87kl+tapuve4Mm/jK9LESSuDVnZjFsbe36+7t3X1kkg9ncXzwbGpxldKDsngimcMbkly/qn5hKdNd5z7Uo6q2ZXHC9zPXfTgDe/SGJDeoql9eGpv73CE20d2fy+IiDg+pKnsEF56b5He7e67DDL9Od1+Z5CWZb4/t65PcqKoemnz1kMMnJ3n+9P0zqj09Ls/s7n+dI1B3fyaLvca/XlXfOkeGqvruqjpqaej7kqz94hpbzbSH9GPThbgyXYXy2Kz/XLyNLG/M4rluzhe7/jqL3z9XTi8cXJnkkCyK4JvWGWTa0XNGFoeBXpbkSVm8GHhAUwKv7uQsroK57KVZHJe7bl89nymLXcKnTCefr91UsO6f5MdqcYnwi5P8dpI5TvjeeFwuTvJ/szgH4XdmyLGcZeNjzquDbgnT98oJSX54usTyW5OcncUJzmwx0y/eY5P8l6o6fqYYN6qqnUsfa7s0+O66e2d3P22u+ffgyVkcCbJ2S8/9D6yqDyX5YJLPZ3F16GEtPS4nTo/Lp5J8pbvnumrqRq53JPnbzHdRu5skObsWbyP1riRHZ/G3AslDs3iefWcWL5b+zowX5HpRku/N1059msO7s3hee/NuY5/p7nXvIf2FJJd198ah1M9Ocoe5d3SsWtl5AgBw3dXifXxflOQB3b0lL6IGsEwJBAAAGJXd5W0AAAAySURBVIjDQQEAAAaiBAIAAAxECQQAABiIEggAADAQJRAAAGAgSiAAAMBAlEAAAICB/H91qzOm9JJU4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699" y="1641695"/>
            <a:ext cx="5741323" cy="4750384"/>
          </a:xfrm>
          <a:prstGeom prst="rect">
            <a:avLst/>
          </a:prstGeom>
        </p:spPr>
      </p:pic>
      <p:pic>
        <p:nvPicPr>
          <p:cNvPr id="11" name="Picture 2" descr="https://miro.medium.com/max/1400/1*TwMfGALfE0naUC8pLOK4V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133" y="3966073"/>
            <a:ext cx="3592317" cy="24093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Gerade Verbindung mit Pfeil 11"/>
          <p:cNvCxnSpPr/>
          <p:nvPr/>
        </p:nvCxnSpPr>
        <p:spPr>
          <a:xfrm>
            <a:off x="3114501" y="3809584"/>
            <a:ext cx="4854632" cy="20730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nhaltsplatzhalter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132" y="2328189"/>
            <a:ext cx="3592317" cy="14941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Gerade Verbindung mit Pfeil 15"/>
          <p:cNvCxnSpPr/>
          <p:nvPr/>
        </p:nvCxnSpPr>
        <p:spPr>
          <a:xfrm>
            <a:off x="3114499" y="2746555"/>
            <a:ext cx="4854632" cy="14043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1507376" y="6392079"/>
            <a:ext cx="5985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Epochs</a:t>
            </a:r>
            <a:r>
              <a:rPr lang="de-DE" sz="1600" dirty="0" smtClean="0"/>
              <a:t> = 20,	Batch-Size = 128,	test-size 0.3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9431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New Dataset</a:t>
            </a:r>
            <a:endParaRPr lang="de-DE" dirty="0"/>
          </a:p>
        </p:txBody>
      </p:sp>
      <p:sp>
        <p:nvSpPr>
          <p:cNvPr id="5" name="AutoShape 2" descr="data:image/png;base64,iVBORw0KGgoAAAANSUhEUgAAA4EAAAHSCAYAAABSL868AAAABHNCSVQICAgIfAhkiAAAAAlwSFlzAAALEgAACxIB0t1+/AAAADh0RVh0U29mdHdhcmUAbWF0cGxvdGxpYiB2ZXJzaW9uMy4xLjAsIGh0dHA6Ly9tYXRwbG90bGliLm9yZy+17YcXAAAgAElEQVR4nO3debRlZ1km8Oc1kbkxgRRTEijUKAYaFQsE7G5topIAmoABkkaJGI26GETUJmivxqFZjY3ITDRNgISmIXSYggaQBmknpgQQCGMMmJQMKQiiggyBt/84+8KhcispQp2zb9X3+6111z372/ue76lT9557n7OHU90dAAAAxvAtcwcAAABgfZRAAACAgSiBAAAAA1ECAQAABqIEAgAADEQJBAAAGMjBcwdYhcMOO6y3b98+dwwAAIBZXHTRRZ/s7m2brTsgS+D27dtz4YUXzh0DAABgFlX193ta53BQAACAgSiBAAAAA1ECAQAABqIEAgAADEQJBAAAGIgSCAAAMBAlEAAAYCBKIAAAwECUQAAAgIEogQAAAANRAgEAAAaiBAIAAAxECQQAABiIEggAADAQJRAAAGAgSiAAAMBAlEAAAICBKIEAAAADUQIBAAAGcvDcAQAA+JpHvfzytc739Psfudb5gPnZEwgAADAQJRAAAGAgSiAAAMBAnBMIAAzvxJe+fa3znfdTd1nrfADL7AkEAAAYiBIIAAAwECUQAABgIEogAADAQJRAAACAgSiBAAAAA1ECAQAABqIEAgAADEQJBAAAGIgSCAAAMBAlEAAAYCBKIAAAwEAOnjsAAAeW+778SWud70/v/xtrnQ8A9nf2BAIAAAxECQQAABiIEggAADAQJRAAAGAgLgwDAAB8Uz7+5Pevdb5b/dod1jrfgcaeQAAAgIEogQAAAANRAgEAAAayshJYVc+tqiuq6j1LY0+qqvdX1buq6uVVdcjSusdV1SVV9YGquvfS+LHT2CVVdfqq8gIAAIxglXsCn5/k2N3GXpfkTt195yQfTPK4JKmqo5OclOSO09c8u6oOqqqDkjwryXFJjk5y8rQtAAAA18HKrg7a3X9RVdt3G/uzpcU3Jzlxun18khd39xeSfLiqLklyt2ndJd19aZJU1Yunbd+7qtywVZz7vN1fQ1mtBz/sNWudDwCAecx5TuDPJXn1dPvwJJcvrds5je1pHAAAgOtglvcJrKrfSnJVkhduDG2yWWfzktp7uM/TkpyWJLe97W33QUoAgLE952VXrHW+n3/ALdY6H4xq7SWwqk5Jcr8kx3T3RqHbmeTIpc2OSPLR6faexr9Od5+Z5Mwk2bFjx6ZFka3rbX/8E2ub666/+Kq1zQWw1fzEea9Y63yvOvGEtc4HwLVb6+GgVXVskscm+cnu/tzSqvOTnFRV16+q2yc5Kslbk7wtyVFVdfuqul4WF485f52ZAQAADiQr2xNYVS9K8iNJDquqnUken8XVQK+f5HVVlSRv7u5f6u6Lq+olWVzw5aokD+/uL0/384gkr01yUJLndvfFq8oMAABwoFvl1UFP3mT4rGvY/glJnrDJ+AVJLtiH0QAA2M+8+txPrnW+4x582Frng3Wa8+qgAAAArJkSCAAAMBAlEAAAYCBKIAAAwECUQAAAgIEogQAAAANZ2VtEAAAArNsnnvamtc53y1+5x1rn2xeUQIDr6GEvP3at8z3v/q9Z63wAbO5tz7tibXPd9WG3WNtcjMPhoAAAAANRAgEAAAbicFAAWLH7nffCtc73Jyc+ZK3zAbB/sScQAABgIEogAADAQBwOOrDLnn7iWue77aPOW+t8AADA1dkTCAAAMBAlEAAAYCBKIAAAwECUQAAAgIEMcWGYXWf8r7XOt+2Xf3qt8wEAAOwtewIBAAAGogQCAAAMZIjDQQEAANbtime+eq3z3eIRx+3VdkogwAHgPq/4tbXOd8EJT17rfADAvuNwUAAAgIEogQAAAANRAgEAAAaiBAIAAAxECQQAABiIEggAADAQJRAAAGAg3icQuFZ//IJ7r3W+X/yZ1651PgCAkSiBAMAsTjjv9Wud7xUnHrPW+QC2KiUQAAD2Qx956sfXOt/2R99qrfOxOs4JBAAAGIgSCAAAMBAlEAAAYCBKIAAAwECUQAAAgIEogQAAAANRAgEAAAaiBAIAAAzEm8UDcMC670vPXNtcf/pTp61tLgD4ZtgTCAAAMBAlEAAAYCBKIAAAwECUQAAAgIEogQAAAANRAgEAAAaiBAIAAAxECQQAABiIEggAADAQJRAAAGAgSiAAAMBAlEAAAICBKIEAAAADOXhVd1xVz01yvyRXdPedprGbJTk3yfYkH0nyoO7+dFVVkqcluU+SzyX52e5++/Q1pyT5L9Pd/rfuPntVmYGt7wnn3nut8/3Wg1+71vkAAFZtZSUwyfOTPDPJOUtjpyd5fXc/sapOn5Yfm+S4JEdNHz+Y5IwkPziVxscn2ZGkk1xUVed396dXmHulPnHGk9Y63y1/+TfWOh8AALC1rexw0O7+iyRX7jZ8fJKNPXlnJzlhafycXnhzkkOq6tZJ7p3kdd195VT8Xpfk2FVlBgAAONCt+5zAW3b3x5Jk+nyLafzwJJcvbbdzGtvTOAAAANfBVrkwTG0y1tcwfvU7qDqtqi6sqgt37dq1T8MBAAAcKNZdAj8xHeaZ6fMV0/jOJEcubXdEko9ew/jVdPeZ3b2ju3ds27ZtnwcHAAA4EKy7BJ6f5JTp9ilJXrk0/tBauHuSz0yHi742yY9X1aFVdWiSH5/GAAAAuA5W+RYRL0ryI0kOq6qdWVzl84lJXlJVpya5LMkDp80vyOLtIS7J4i0iHpYk3X1lVf1ekrdN2/1ud+9+sRkAAAD20spKYHefvIdVx2yybSd5+B7u57lJnrsPowEAAAxrq1wYBgAAgDVQAgEAAAaiBAIAAAxECQQAABiIEggAADAQJRAAAGAgSiAAAMBAlEAAAICBrOzN4mF/9Nqz7rPW+e596gVrnQ8AAOw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5mlBFbVr1bVxVX1nqp6UVXdoKpuX1VvqaoPVdW5VXW9advrT8uXTOu3z5EZAADgQLD2ElhVhyd5VJId3X2nJAclOSnJ7yd5SncfleTTSU6dvuTUJJ/u7u9M8pRpOwAAAK6DuQ4HPTjJDavq4CQ3SvKxJPdKct60/uwkJ0y3j5+WM60/pqpqjVkBAAAOGGsvgd39D0n+IMllWZS/zyS5KMk/dvdV02Y7kxw+3T48yeXT1141bX/zdWYGAAA4UMxxOOihWezdu32S2yS5cZLjNtm0N77kGtYt3+9pVXVhVV24a9eufRUXAADggDLH4aA/muTD3b2ru7+U5GVJ7pnkkOnw0CQ5IslHp9s7kxyZJNP6b0ty5e532t1ndveO7t6xbdu2Vf8bAAAA9ktzlMDLkty9qm40ndt3TJL3JvnzJCdO25yS5JXT7fOn5Uzr39DdV9sTCAAAwLWb45zAt2RxgZe3J3n3lOHMJI9N8piquiSLc/7Omr7krCQ3n8Yfk+T0dWcGAAA4UBx87Zvse939+CSP32340iR322Tbzyd54DpyAQAAHOjmeosIAAAAZqAEAgAADEQJBAAAGIgSCAAAMBAlEAAAYCBKIAAAwECUQAAAgIEogQAAAANRAgEAAAaiBAIAAAxECQQAABiIEggAADAQJRAAAGAgSiAAAMBAlEAAAICBKIEAAAADUQIBAAAGogQCAAAMRAkEAAAYiBIIAAAwECUQAABgIEogAADAQPaqBFbV6/dmDAAAgK3t4GtaWVU3SHKjJIdV1aFJalp10yS3WXE2AAAA9rFrLIFJfjHJo7MofBflayXwn5I8a4W5AAAAWIFrLIHd/bQkT6uqR3b3M9aUCQAAgBW5tj2BSZLufkZV3TPJ9uWv6e5zVpQLAACAFdirElhVL0jyHUnemeTL03AnUQIBAAD2I3tVApPsSHJ0d/cqwwAAALBae/s+ge9JcqtVBgEAAGD19nZP4GFJ3ltVb03yhY3B7v7JlaQCAABgJfa2BP72KkMAAACwHnt7ddD/t+ogAAAArN7eXh30n7O4GmiSXC/Jtyb5bHffdFXBAAAA2Pf2dk/gv1lerqoTktxtJYkAAABYmb29OujX6e5XJLnXPs4CAADAiu3t4aAPWFr8lizeN9B7BgIAAOxn9vbqoD+xdPuqJB9Jcvw+TwMAAMBK7e05gQ9bdRAAAABWb6/OCayqI6rq5VV1RVV9oqpeWlVHrDocAAAA+9beXhjmeUnOT3KbJIcnedU0BgAAwH5kb0vgtu5+XndfNX08P8m2FeYCAABgBfa2BH6yqn66qg6aPn46yadWGQwAAIB9b29L4M8leVCSjyf5WJITk7hYDAAAwH5mb98i4veSnNLdn06SqrpZkj/IohwCAACwn9jbPYF33iiASdLdVyb5/tVEAgAAYFX2tgR+S1UdurEw7Qnc272IAAAAbBF7W+SenORvquq8JJ3F+YFPWFkqAAAAVmKvSmB3n1NVFya5V5JK8oDufu9KkwEAALDP7fUhnVPpU/wAAAD2Y3t7TiAAAAAHACUQAABgIEogAADAQJRAAACAgSiBAAAAA5mlBFbVIVV1XlW9v6reV1X3qKqbVdXrqupD0+dDp22rqp5eVZdU1buq6i5zZAYAADgQzLUn8GlJXtPdd0jyvUnel+T0JK/v7qOSvH5aTpLjkhw1fZyW5Iz1xwUAADgwrL0EVtVNk/yHJGclSXd/sbv/McnxSc6eNjs7yQnT7eOTnNMLb05ySFXdes2xAQAADghz7An89iS7kjyvqt5RVc+pqhsnuWV3fyxJps+3mLY/PMnlS1+/cxoDAADgGzRHCTw4yV2SnNHd35/ks/naoZ+bqU3G+mobVZ1WVRdW1YW7du3aN0kBAAAOMHOUwJ1Jdnb3W6bl87IohZ/YOMxz+nzF0vZHLn39EUk+uvuddveZ3b2ju3ds27ZtZeEBAAD2Z2svgd398SSXV9V3T0PHJHlvkvOTnDKNnZLkldPt85M8dLpK6N2TfGbjsFEAAAC+MQfPNO8jk7ywqq6X5NIkD8uikL6kqk5NclmSB07bXpDkPkkuSfK5aVsAAACug1lKYHe/M8mOTVYds8m2neThKw8FAAAwgLneJxAAAIAZ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LOVwKo6qKreUVV/Mi3fvqreUlUfqqpzq+p60/j1p+VLpvXb58oMAACwv5tzT+CvJHnf0vLvJ3lKdx+V5NNJTp3GT03y6e7+ziRPmbYDAADgOpilBFbVEUnum+Q503IluVeS86ZNzk5ywnT7+Gk50/pjpu0BAAD4Bs21J/CpSf5zkq9MyzdP8o/dfdW0vDPJ4dPtw5NcniTT+s9M2wMAAPANWnsJrKr7Jbmiuy9aHt5k096Ldcv3e1pVXVhVF+7atWsfJAUAADjwzLEn8IeS/GRVfSTJi7M4DPSpSQ6pqoOnbY5I8tHp9s4kRybJtP7bkly5+51295ndvaO7d2zbtm21/wIAAID91NpLYHc/rruP6O7tSU5K8obufkiSP09y4rTZKUleOd0+f1rOtP4N3X21PYEAAABcu630PoGPTfKYqroki3P+zprGz0py82n8MUlOnykfAADAfu/ga99kdbr7jUneON2+NMndNtnm80keuNZgAAAAB6ittCcQAACAFVM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DWXgKr6siq+vOqel9VXVxVvzKN36yqXldVH5o+HzqNV1U9vaouqap3VdVd1p0ZAADgQDHHnsCrkvxad39PkrsneXhVHZ3k9CSv7+6jkrx+Wk6S45IcNX2cluSM9UcGAAA4MKy9BHb3x7r77dPtf07yviSHJzk+ydnTZmcnOWG6fXySc3rhzUkOqapbrzk2AADAAWHWcwKranuS70/yliS37O6PJYuimOQW02aHJ7l86ct2TmMAAAB8g2YrgVV1kyQvTfLo7v6na9p0k7He5P5Oq6oLq+rCXbt27auYAAAAB5RZSmBVfWsWBfCF3f2yafgTG4d5Tp+vmMZ3Jjly6cuPSPLR3e+zu8/s7h3dvWPbtm2rCw8AALAfm+PqoJXkrCTv6+4/XFp1fpJTptunJHnl0vhDp6uE3j3JZzYOGwUAAOAbc/AMc/5Qkp9J8u6qeuc09ptJnpjkJVV1apLLkjxwWndBkvskuSTJ55I8bL1xAQAADhxrL4Hd/VfZ/Dy/JDlmk+07ycNXGgoAAGAQs14dFAAAgPVS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9psSWFXHVtUHquqSqjp97jwAAAD7o/2iBFbVQUmeleS4JEcnObmqjp43FQAAwP5nvyiBSe6W5JLuvrS7v5jkxUmOnzkTAADAfmd/KYGHJ7l8aXnnNAYAAMA3oLp77gzXqqoemOTe3f3z0/LPJLlbdz9yaZvTkpw2LX53kg/sg6kPS/LJfXA/+4Ism9sqWbZKjkSWPZFlc7Jsbqtk2So5Eln2RJbNybK5rZJlq+RIZNmTfZHldt29bbMVB3+Td7wuO5McubR8RJKPLm/Q3WcmOXNfTlpVF3b3jn15n9eVLJvbKlm2So5Elj2RZXOybG6rZNkqORJZ9kSWzcmyua2SZavkSGTZk1Vn2V8OB31bkqOq6vZVdb0kJyU5f+ZMAAAA+539Yk9gd19VVY9I8tokByV5bndfPHMsAACA/c5+UQKTpLsvSHLBmqfdp4eXfpNk2dxWybJVciSy7Iksm5Nlc1sly1bJkciyJ7JsTpbNbZUsWyVHIsuerDTLfnFhGAAAAPaN/eWcQAAAAPYBJXAPqur+VdVVdYcZM3y5qt5ZVX9bVW+vqnvOlWXKc6uqenFV/V1VvbeqLqiq75ohx8bjcvH02Dymqmb5Xl7KsvFx+hw59pBl+4xZbllV/7uqLq2qi6rqTVV1/xly/Mtuyz9bVc9cd47dMvzLtW+1ess5quo+VfWhqrrt3FnmMj3fv2Bp+eCq2lVVfzJjnicvLf96Vf32TFmOqKpXTt8jf1dVT5su0jZHlo3nufdU1f+pqhvNkWPKsvy4XFpVz6yq68+QY/kxeVVVHbLuDLvl+a3p9/O7plw/OFOOmy/9Pvx4Vf3D0vJav3+rantVvWe3sd+uql9fc443VtW9dxt7dFU9e805nlJVj15afm1VPWdp+clV9Zg15jmyqj5cVTeblg+dlm+3rgxLWaqq/qqqjlsae1BVvWZfz6UE7tnJSf4qiyuRzuVfu/v7uvt7kzwuyX+fK0hVVZKXJ3ljd39Hdx+d5DeT3HKGOBuPyx2T/FiS+yR5/Aw5lrNsfDxxphybZfnIHCGm75VXJPmL7v727v6BLH6OjpgjD9esqo5J8owkx3b3ZXPnmdFnk9ypqm44Lf9Ykn+YMc8Xkjygqg6bMcPGz/PLkryiu49K8l1JbpLkCTNF2nieu1OSLyb5pTlCbPK4HJXkhkn+xwxxlh+TK5M8fIYMSZKqukeS+yW5S3ffOcmPJrl8jizd/amN34dJ/ijJU5Z+P35xjkxbwIty9b9rT5rG1+lvktwzSaYX8Q9Lcsel9fdM8tfrCtPdlyc5I8nG33BPTHJmd//9ujIsZeksntf+sKpuUFU3zuL5dp//XCuBm6iqmyT5oSSnZt4SuOymST494/z/McmXuvuPNga6+53d/ZczZkp3X5HktCSPmH4pM797Jfnibt8rf9/dz5gxE5uoqn+f5H8muW93/93cebaAVye573T75Kz/D6NlV2VxUYBfnTFDsvh5/nx3Py9JuvvLWWT6uTn3wk3+Msl3zjT3nh6Xh05/Q8zlTUkOn3H+Wyf5ZHd/IUm6+5Pd/dFr+RrW57wk99vYYz0dMXSbLHZ6rNNfZyqBWZS/9yT552kP3PWTfE+Sd6w501OS3H3aQ/nvkjz5WrZfme5+T5JXJXlsFjs5zlnF72glcHMnJHlNd38wyZVVdZeZctxwOmzh/Umek+T3ZsqRJHdKctGM8+9Rd1+axffyLWaYfuP/aOPjwTNk2CzLy2fMccckb59x/mVf9/+T5HfnDrSFXD/JK5Oc0N3vnzvMFvHiJCdV1Q2S3DnJW2bO86wkD6mqb5sxwx2z23N/d/9TkssyXwFLVR2c5Lgk754pwp4el49kpselqg5KckzmfR/lP0tyZFV9sKqeXVU/PGMWdtPdn0ry1iTHTkMnJTm313yVyOmFgaumUxDumcWLF29Jco8kO5K8a917a7v7S0l+I4sy+OgtsLf4d5L8pyye51ZyhIESuLmTs/hjINPnk2fKsXGIxx2y+IE9x96uPZrrcdn9EMxzZ8qxe5a1n3+3J1X1rFqcu/m2Gab/uv+fJP91hgxb1ZeyOCTn1LmDbBXd/a4k27N4zl/3WxJdzVQqzknyqBljVJLN/kDc0/iq3XB6QefCLIroWTNkSK75cVm3jcfkU0luluR1M2RIknT3vyT5gSyO0NmV5Nyq+tm58mwhe/pZmeNnaPmQ0DkOBd2wsTdwowS+aWn5b2bKdFySj2Wx42NW3f3ZJOcmecHGnvV9TQncTVXdPIvDPJ5TVR/J4lWBB89dvrr7TVkcM71tpggXZ/HEvuVU1bcn+XKSK+bOQpLF98pX955398OzeHV6ru9dNveVJA9Kcteq+s25w2wh5yf5g8x7KOiyp2ZR1G880/wXZ/HK/FdV1U2THJlkjkOIl1/YeeSMr9bv6XG5ZZIPrDnLv04vct0uyfUy4zmByeLQ2O5+Y3c/PskjkvzUnHm2iE8lOXS3sZsl+eQMWV6R5JjpKLcbdvdcR+5snBf4b7M4HPTNWewJXOv5gBuq6vuyOBf87kl+tapuve4Mm/jK9LESSuDVnZjFsbe36+7t3X1kkg9ncXzwbGpxldKDsngimcMbkly/qn5hKdNd5z7Uo6q2ZXHC9zPXfTgDe/SGJDeoql9eGpv73CE20d2fy+IiDg+pKnsEF56b5He7e67DDL9Od1+Z5CWZb4/t65PcqKoemnz1kMMnJ3n+9P0zqj09Ls/s7n+dI1B3fyaLvca/XlXfOkeGqvruqjpqaej7kqz94hpbzbSH9GPThbgyXYXy2Kz/XLyNLG/M4rluzhe7/jqL3z9XTi8cXJnkkCyK4JvWGWTa0XNGFoeBXpbkSVm8GHhAUwKv7uQsroK57KVZHJe7bl89nymLXcKnTCefr91UsO6f5MdqcYnwi5P8dpI5TvjeeFwuTvJ/szgH4XdmyLGcZeNjzquDbgnT98oJSX54usTyW5OcncUJzmwx0y/eY5P8l6o6fqYYN6qqnUsfa7s0+O66e2d3P22u+ffgyVkcCbJ2S8/9D6yqDyX5YJLPZ3F16GEtPS4nTo/Lp5J8pbvnumrqRq53JPnbzHdRu5skObsWbyP1riRHZ/G3AslDs3iefWcWL5b+zowX5HpRku/N1059msO7s3hee/NuY5/p7nXvIf2FJJd198ah1M9Ocoe5d3SsWtl5AgBw3dXifXxflOQB3b0lL6IGsEwJBAAAGJXd5W0AAAAySURBVIjDQQEAAAaiBAIAAAxECQQAABiIEggAADAQJRAAAGAgSiAAAMBAlEAAAICB/H91qzOm9JJU4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110" y="2171700"/>
            <a:ext cx="4628381" cy="3581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029498" y="2171700"/>
            <a:ext cx="5209309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19k of </a:t>
            </a:r>
            <a:r>
              <a:rPr lang="de-DE" sz="2000" dirty="0" err="1" smtClean="0"/>
              <a:t>pictures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1400" dirty="0" smtClean="0"/>
              <a:t>(after excl. of </a:t>
            </a:r>
            <a:r>
              <a:rPr lang="de-DE" sz="1400" dirty="0" err="1" smtClean="0"/>
              <a:t>digits</a:t>
            </a:r>
            <a:r>
              <a:rPr lang="de-DE" sz="1400" dirty="0" smtClean="0"/>
              <a:t> and</a:t>
            </a:r>
            <a:r>
              <a:rPr lang="de-DE" sz="1400" dirty="0"/>
              <a:t> J“ and „</a:t>
            </a:r>
            <a:r>
              <a:rPr lang="de-DE" sz="1400" dirty="0" smtClean="0"/>
              <a:t>Z“)</a:t>
            </a:r>
            <a:endParaRPr lang="de-DE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/>
              <a:t>Preparation</a:t>
            </a:r>
            <a:r>
              <a:rPr lang="de-DE" sz="2000" dirty="0" smtClean="0"/>
              <a:t> to </a:t>
            </a:r>
            <a:r>
              <a:rPr lang="de-DE" sz="2000" dirty="0" err="1" smtClean="0"/>
              <a:t>match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old</a:t>
            </a:r>
            <a:r>
              <a:rPr lang="de-DE" sz="2000" dirty="0" smtClean="0"/>
              <a:t> </a:t>
            </a:r>
            <a:r>
              <a:rPr lang="de-DE" sz="2000" dirty="0" err="1" smtClean="0"/>
              <a:t>dataset</a:t>
            </a:r>
            <a:r>
              <a:rPr lang="de-DE" sz="2000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Transforme to </a:t>
            </a:r>
            <a:r>
              <a:rPr lang="de-DE" sz="2000" dirty="0" err="1"/>
              <a:t>arrays</a:t>
            </a:r>
            <a:r>
              <a:rPr lang="de-DE" sz="2000" dirty="0"/>
              <a:t> </a:t>
            </a:r>
            <a:endParaRPr lang="de-DE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/>
              <a:t>Grayscale</a:t>
            </a:r>
            <a:endParaRPr lang="de-DE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Resize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After </a:t>
            </a:r>
            <a:r>
              <a:rPr lang="de-DE" sz="2000" dirty="0" err="1" smtClean="0"/>
              <a:t>merge</a:t>
            </a:r>
            <a:r>
              <a:rPr lang="de-DE" sz="2000" dirty="0" smtClean="0"/>
              <a:t> 46k </a:t>
            </a:r>
            <a:r>
              <a:rPr lang="de-DE" sz="2000" dirty="0" err="1" smtClean="0"/>
              <a:t>pictures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83999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second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5" name="AutoShape 2" descr="data:image/png;base64,iVBORw0KGgoAAAANSUhEUgAAA4EAAAHSCAYAAABSL868AAAABHNCSVQICAgIfAhkiAAAAAlwSFlzAAALEgAACxIB0t1+/AAAADh0RVh0U29mdHdhcmUAbWF0cGxvdGxpYiB2ZXJzaW9uMy4xLjAsIGh0dHA6Ly9tYXRwbG90bGliLm9yZy+17YcXAAAgAElEQVR4nO3debRlZ1km8Oc1kbkxgRRTEijUKAYaFQsE7G5topIAmoABkkaJGI26GETUJmivxqFZjY3ITDRNgISmIXSYggaQBmknpgQQCGMMmJQMKQiiggyBt/84+8KhcispQp2zb9X3+6111z372/ue76lT9557n7OHU90dAAAAxvAtcwcAAABgfZRAAACAgSiBAAAAA1ECAQAABqIEAgAADEQJBAAAGMjBcwdYhcMOO6y3b98+dwwAAIBZXHTRRZ/s7m2brTsgS+D27dtz4YUXzh0DAABgFlX193ta53BQAACAgSiBAAAAA1ECAQAABqIEAgAADEQJBAAAGIgSCAAAMBAlEAAAYCBKIAAAwECUQAAAgIEogQAAAANRAgEAAAaiBAIAAAxECQQAABiIEggAADAQJRAAAGAgSiAAAMBAlEAAAICBKIEAAAADUQIBAAAGcvDcAQAA+JpHvfzytc739Psfudb5gPnZEwgAADAQJRAAAGAgSiAAAMBAnBMIAAzvxJe+fa3znfdTd1nrfADL7AkEAAAYiBIIAAAwECUQAABgIEogAADAQJRAAACAgSiBAAAAA1ECAQAABqIEAgAADEQJBAAAGIgSCAAAMBAlEAAAYCBKIAAAwEAOnjsAAAeW+778SWud70/v/xtrnQ8A9nf2BAIAAAxECQQAABiIEggAADAQJRAAAGAgLgwDAAB8Uz7+5Pevdb5b/dod1jrfgcaeQAAAgIEogQAAAANRAgEAAAayshJYVc+tqiuq6j1LY0+qqvdX1buq6uVVdcjSusdV1SVV9YGquvfS+LHT2CVVdfqq8gIAAIxglXsCn5/k2N3GXpfkTt195yQfTPK4JKmqo5OclOSO09c8u6oOqqqDkjwryXFJjk5y8rQtAAAA18HKrg7a3X9RVdt3G/uzpcU3Jzlxun18khd39xeSfLiqLklyt2ndJd19aZJU1Yunbd+7qtywVZz7vN1fQ1mtBz/sNWudDwCAecx5TuDPJXn1dPvwJJcvrds5je1pHAAAgOtglvcJrKrfSnJVkhduDG2yWWfzktp7uM/TkpyWJLe97W33QUoAgLE952VXrHW+n3/ALdY6H4xq7SWwqk5Jcr8kx3T3RqHbmeTIpc2OSPLR6faexr9Od5+Z5Mwk2bFjx6ZFka3rbX/8E2ub666/+Kq1zQWw1fzEea9Y63yvOvGEtc4HwLVb6+GgVXVskscm+cnu/tzSqvOTnFRV16+q2yc5Kslbk7wtyVFVdfuqul4WF485f52ZAQAADiQr2xNYVS9K8iNJDquqnUken8XVQK+f5HVVlSRv7u5f6u6Lq+olWVzw5aokD+/uL0/384gkr01yUJLndvfFq8oMAABwoFvl1UFP3mT4rGvY/glJnrDJ+AVJLtiH0QAA2M+8+txPrnW+4x582Frng3Wa8+qgAAAArJkSCAAAMBAlEAAAYCBKIAAAwECUQAAAgIEogQAAAANZ2VtEAAAArNsnnvamtc53y1+5x1rn2xeUQIDr6GEvP3at8z3v/q9Z63wAbO5tz7tibXPd9WG3WNtcjMPhoAAAAANRAgEAAAbicFAAWLH7nffCtc73Jyc+ZK3zAbB/sScQAABgIEogAADAQBwOOrDLnn7iWue77aPOW+t8AADA1dkTCAAAMBAlEAAAYCBKIAAAwECUQAAAgIEMcWGYXWf8r7XOt+2Xf3qt8wEAAOwtewIBAAAGogQCAAAMZIjDQQEAANbtime+eq3z3eIRx+3VdkogwAHgPq/4tbXOd8EJT17rfADAvuNwUAAAgIEogQAAAANRAgEAAAaiBAIAAAxECQQAABiIEggAADAQJRAAAGAg3icQuFZ//IJ7r3W+X/yZ1651PgCAkSiBAMAsTjjv9Wud7xUnHrPW+QC2KiUQAAD2Qx956sfXOt/2R99qrfOxOs4JBAAAGIgSCAAAMBAlEAAAYCBKIAAAwECUQAAAgIEogQAAAANRAgEAAAaiBAIAAAzEm8UDcMC670vPXNtcf/pTp61tLgD4ZtgTCAAAMBAlEAAAYCBKIAAAwECUQAAAgIEogQAAAANRAgEAAAaiBAIAAAxECQQAABiIEggAADAQJRAAAGAgSiAAAMBAlEAAAICBKIEAAAADOXhVd1xVz01yvyRXdPedprGbJTk3yfYkH0nyoO7+dFVVkqcluU+SzyX52e5++/Q1pyT5L9Pd/rfuPntVmYGt7wnn3nut8/3Wg1+71vkAAFZtZSUwyfOTPDPJOUtjpyd5fXc/sapOn5Yfm+S4JEdNHz+Y5IwkPziVxscn2ZGkk1xUVed396dXmHulPnHGk9Y63y1/+TfWOh8AALC1rexw0O7+iyRX7jZ8fJKNPXlnJzlhafycXnhzkkOq6tZJ7p3kdd195VT8Xpfk2FVlBgAAONCt+5zAW3b3x5Jk+nyLafzwJJcvbbdzGtvTOAAAANfBVrkwTG0y1tcwfvU7qDqtqi6sqgt37dq1T8MBAAAcKNZdAj8xHeaZ6fMV0/jOJEcubXdEko9ew/jVdPeZ3b2ju3ds27ZtnwcHAAA4EKy7BJ6f5JTp9ilJXrk0/tBauHuSz0yHi742yY9X1aFVdWiSH5/GAAAAuA5W+RYRL0ryI0kOq6qdWVzl84lJXlJVpya5LMkDp80vyOLtIS7J4i0iHpYk3X1lVf1ekrdN2/1ud+9+sRkAAAD20spKYHefvIdVx2yybSd5+B7u57lJnrsPowEAAAxrq1wYBgAAgDVQAgEAAAaiBAIAAAxECQQAABiIEggAADAQJRAAAGAgSiAAAMBAlEAAAICBrOzN4mF/9Nqz7rPW+e596gVrnQ8AAOw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5mlBFbVr1bVxVX1nqp6UVXdoKpuX1VvqaoPVdW5VXW9advrT8uXTOu3z5EZAADgQLD2ElhVhyd5VJId3X2nJAclOSnJ7yd5SncfleTTSU6dvuTUJJ/u7u9M8pRpOwAAAK6DuQ4HPTjJDavq4CQ3SvKxJPdKct60/uwkJ0y3j5+WM60/pqpqjVkBAAAOGGsvgd39D0n+IMllWZS/zyS5KMk/dvdV02Y7kxw+3T48yeXT1141bX/zdWYGAAA4UMxxOOihWezdu32S2yS5cZLjNtm0N77kGtYt3+9pVXVhVV24a9eufRUXAADggDLH4aA/muTD3b2ru7+U5GVJ7pnkkOnw0CQ5IslHp9s7kxyZJNP6b0ty5e532t1ndveO7t6xbdu2Vf8bAAAA9ktzlMDLkty9qm40ndt3TJL3JvnzJCdO25yS5JXT7fOn5Uzr39DdV9sTCAAAwLWb45zAt2RxgZe3J3n3lOHMJI9N8piquiSLc/7Omr7krCQ3n8Yfk+T0dWcGAAA4UBx87Zvse939+CSP32340iR322Tbzyd54DpyAQAAHOjmeosIAAAAZqAEAgAADEQJBAAAGIgSCAAAMBAlEAAAYCBKIAAAwECUQAAAgIEogQAAAANRAgEAAAaiBAIAAAxECQQAABiIEggAADAQJRAAAGAgSiAAAMBAlEAAAICBKIEAAAADUQIBAAAGogQCAAAMRAkEAAAYiBIIAAAwECUQAABgIEogAADAQPaqBFbV6/dmDAAAgK3t4GtaWVU3SHKjJIdV1aFJalp10yS3WXE2AAAA9rFrLIFJfjHJo7MofBflayXwn5I8a4W5AAAAWIFrLIHd/bQkT6uqR3b3M9aUCQAAgBW5tj2BSZLufkZV3TPJ9uWv6e5zVpQLAACAFdirElhVL0jyHUnemeTL03AnUQIBAAD2I3tVApPsSHJ0d/cqwwAAALBae/s+ge9JcqtVBgEAAGD19nZP4GFJ3ltVb03yhY3B7v7JlaQCAABgJfa2BP72KkMAAACwHnt7ddD/t+ogAAAArN7eXh30n7O4GmiSXC/Jtyb5bHffdFXBAAAA2Pf2dk/gv1lerqoTktxtJYkAAABYmb29OujX6e5XJLnXPs4CAADAiu3t4aAPWFr8lizeN9B7BgIAAOxn9vbqoD+xdPuqJB9Jcvw+TwMAAMBK7e05gQ9bdRAAAABWb6/OCayqI6rq5VV1RVV9oqpeWlVHrDocAAAA+9beXhjmeUnOT3KbJIcnedU0BgAAwH5kb0vgtu5+XndfNX08P8m2FeYCAABgBfa2BH6yqn66qg6aPn46yadWGQwAAIB9b29L4M8leVCSjyf5WJITk7hYDAAAwH5mb98i4veSnNLdn06SqrpZkj/IohwCAACwn9jbPYF33iiASdLdVyb5/tVEAgAAYFX2tgR+S1UdurEw7Qnc272IAAAAbBF7W+SenORvquq8JJ3F+YFPWFkqAAAAVmKvSmB3n1NVFya5V5JK8oDufu9KkwEAALDP7fUhnVPpU/wAAAD2Y3t7TiAAAAAHACUQAABgIEogAADAQJRAAACAgSiBAAAAA5mlBFbVIVV1XlW9v6reV1X3qKqbVdXrqupD0+dDp22rqp5eVZdU1buq6i5zZAYAADgQzLUn8GlJXtPdd0jyvUnel+T0JK/v7qOSvH5aTpLjkhw1fZyW5Iz1xwUAADgwrL0EVtVNk/yHJGclSXd/sbv/McnxSc6eNjs7yQnT7eOTnNMLb05ySFXdes2xAQAADghz7An89iS7kjyvqt5RVc+pqhsnuWV3fyxJps+3mLY/PMnlS1+/cxoDAADgGzRHCTw4yV2SnNHd35/ks/naoZ+bqU3G+mobVZ1WVRdW1YW7du3aN0kBAAAOMHOUwJ1Jdnb3W6bl87IohZ/YOMxz+nzF0vZHLn39EUk+uvuddveZ3b2ju3ds27ZtZeEBAAD2Z2svgd398SSXV9V3T0PHJHlvkvOTnDKNnZLkldPt85M8dLpK6N2TfGbjsFEAAAC+MQfPNO8jk7ywqq6X5NIkD8uikL6kqk5NclmSB07bXpDkPkkuSfK5aVsAAACug1lKYHe/M8mOTVYds8m2neThKw8FAAAwgLneJxAAAIAZ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LOVwKo6qKreUVV/Mi3fvqreUlUfqqpzq+p60/j1p+VLpvXb58oMAACwv5tzT+CvJHnf0vLvJ3lKdx+V5NNJTp3GT03y6e7+ziRPmbYDAADgOpilBFbVEUnum+Q503IluVeS86ZNzk5ywnT7+Gk50/pjpu0BAAD4Bs21J/CpSf5zkq9MyzdP8o/dfdW0vDPJ4dPtw5NcniTT+s9M2wMAAPANWnsJrKr7Jbmiuy9aHt5k096Ldcv3e1pVXVhVF+7atWsfJAUAADjwzLEn8IeS/GRVfSTJi7M4DPSpSQ6pqoOnbY5I8tHp9s4kRybJtP7bkly5+51295ndvaO7d2zbtm21/wIAAID91NpLYHc/rruP6O7tSU5K8obufkiSP09y4rTZKUleOd0+f1rOtP4N3X21PYEAAABcu630PoGPTfKYqroki3P+zprGz0py82n8MUlOnykfAADAfu/ga99kdbr7jUneON2+NMndNtnm80keuNZgAAAAB6ittCcQAACAFVM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DWXgKr6siq+vOqel9VXVxVvzKN36yqXldVH5o+HzqNV1U9vaouqap3VdVd1p0ZAADgQDHHnsCrkvxad39PkrsneXhVHZ3k9CSv7+6jkrx+Wk6S45IcNX2cluSM9UcGAAA4MKy9BHb3x7r77dPtf07yviSHJzk+ydnTZmcnOWG6fXySc3rhzUkOqapbrzk2AADAAWHWcwKranuS70/yliS37O6PJYuimOQW02aHJ7l86ct2TmMAAAB8g2YrgVV1kyQvTfLo7v6na9p0k7He5P5Oq6oLq+rCXbt27auYAAAAB5RZSmBVfWsWBfCF3f2yafgTG4d5Tp+vmMZ3Jjly6cuPSPLR3e+zu8/s7h3dvWPbtm2rCw8AALAfm+PqoJXkrCTv6+4/XFp1fpJTptunJHnl0vhDp6uE3j3JZzYOGwUAAOAbc/AMc/5Qkp9J8u6qeuc09ptJnpjkJVV1apLLkjxwWndBkvskuSTJ55I8bL1xAQAADhxrL4Hd/VfZ/Dy/JDlmk+07ycNXGgoAAGAQs14dFAAAgPVS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9psSWFXHVtUHquqSqjp97jwAAAD7o/2iBFbVQUmeleS4JEcnObmqjp43FQAAwP5nvyiBSe6W5JLuvrS7v5jkxUmOnzkTAADAfmd/KYGHJ7l8aXnnNAYAAMA3oLp77gzXqqoemOTe3f3z0/LPJLlbdz9yaZvTkpw2LX53kg/sg6kPS/LJfXA/+4Ism9sqWbZKjkSWPZFlc7Jsbqtk2So5Eln2RJbNybK5rZJlq+RIZNmTfZHldt29bbMVB3+Td7wuO5McubR8RJKPLm/Q3WcmOXNfTlpVF3b3jn15n9eVLJvbKlm2So5Elj2RZXOybG6rZNkqORJZ9kSWzcmyua2SZavkSGTZk1Vn2V8OB31bkqOq6vZVdb0kJyU5f+ZMAAAA+539Yk9gd19VVY9I8tokByV5bndfPHMsAACA/c5+UQKTpLsvSHLBmqfdp4eXfpNk2dxWybJVciSy7Iksm5Nlc1sly1bJkciyJ7JsTpbNbZUsWyVHIsuerDTLfnFhGAAAAPaN/eWcQAAAAPYBJXAPqur+VdVVdYcZM3y5qt5ZVX9bVW+vqnvOlWXKc6uqenFV/V1VvbeqLqiq75ohx8bjcvH02Dymqmb5Xl7KsvFx+hw59pBl+4xZbllV/7uqLq2qi6rqTVV1/xly/Mtuyz9bVc9cd47dMvzLtW+1ess5quo+VfWhqrrt3FnmMj3fv2Bp+eCq2lVVfzJjnicvLf96Vf32TFmOqKpXTt8jf1dVT5su0jZHlo3nufdU1f+pqhvNkWPKsvy4XFpVz6yq68+QY/kxeVVVHbLuDLvl+a3p9/O7plw/OFOOmy/9Pvx4Vf3D0vJav3+rantVvWe3sd+uql9fc443VtW9dxt7dFU9e805nlJVj15afm1VPWdp+clV9Zg15jmyqj5cVTeblg+dlm+3rgxLWaqq/qqqjlsae1BVvWZfz6UE7tnJSf4qiyuRzuVfu/v7uvt7kzwuyX+fK0hVVZKXJ3ljd39Hdx+d5DeT3HKGOBuPyx2T/FiS+yR5/Aw5lrNsfDxxphybZfnIHCGm75VXJPmL7v727v6BLH6OjpgjD9esqo5J8owkx3b3ZXPnmdFnk9ypqm44Lf9Ykn+YMc8Xkjygqg6bMcPGz/PLkryiu49K8l1JbpLkCTNF2nieu1OSLyb5pTlCbPK4HJXkhkn+xwxxlh+TK5M8fIYMSZKqukeS+yW5S3ffOcmPJrl8jizd/amN34dJ/ijJU5Z+P35xjkxbwIty9b9rT5rG1+lvktwzSaYX8Q9Lcsel9fdM8tfrCtPdlyc5I8nG33BPTHJmd//9ujIsZeksntf+sKpuUFU3zuL5dp//XCuBm6iqmyT5oSSnZt4SuOymST494/z/McmXuvuPNga6+53d/ZczZkp3X5HktCSPmH4pM797Jfnibt8rf9/dz5gxE5uoqn+f5H8muW93/93cebaAVye573T75Kz/D6NlV2VxUYBfnTFDsvh5/nx3Py9JuvvLWWT6uTn3wk3+Msl3zjT3nh6Xh05/Q8zlTUkOn3H+Wyf5ZHd/IUm6+5Pd/dFr+RrW57wk99vYYz0dMXSbLHZ6rNNfZyqBWZS/9yT552kP3PWTfE+Sd6w501OS3H3aQ/nvkjz5WrZfme5+T5JXJXlsFjs5zlnF72glcHMnJHlNd38wyZVVdZeZctxwOmzh/Umek+T3ZsqRJHdKctGM8+9Rd1+axffyLWaYfuP/aOPjwTNk2CzLy2fMccckb59x/mVf9/+T5HfnDrSFXD/JK5Oc0N3vnzvMFvHiJCdV1Q2S3DnJW2bO86wkD6mqb5sxwx2z23N/d/9TkssyXwFLVR2c5Lgk754pwp4el49kpselqg5KckzmfR/lP0tyZFV9sKqeXVU/PGMWdtPdn0ry1iTHTkMnJTm313yVyOmFgaumUxDumcWLF29Jco8kO5K8a917a7v7S0l+I4sy+OgtsLf4d5L8pyye51ZyhIESuLmTs/hjINPnk2fKsXGIxx2y+IE9x96uPZrrcdn9EMxzZ8qxe5a1n3+3J1X1rFqcu/m2Gab/uv+fJP91hgxb1ZeyOCTn1LmDbBXd/a4k27N4zl/3WxJdzVQqzknyqBljVJLN/kDc0/iq3XB6QefCLIroWTNkSK75cVm3jcfkU0luluR1M2RIknT3vyT5gSyO0NmV5Nyq+tm58mwhe/pZmeNnaPmQ0DkOBd2wsTdwowS+aWn5b2bKdFySj2Wx42NW3f3ZJOcmecHGnvV9TQncTVXdPIvDPJ5TVR/J4lWBB89dvrr7TVkcM71tpggXZ/HEvuVU1bcn+XKSK+bOQpLF98pX955398OzeHV6ru9dNveVJA9Kcteq+s25w2wh5yf5g8x7KOiyp2ZR1G880/wXZ/HK/FdV1U2THJlkjkOIl1/YeeSMr9bv6XG5ZZIPrDnLv04vct0uyfUy4zmByeLQ2O5+Y3c/PskjkvzUnHm2iE8lOXS3sZsl+eQMWV6R5JjpKLcbdvdcR+5snBf4b7M4HPTNWewJXOv5gBuq6vuyOBf87kl+tapuve4Mm/jK9LESSuDVnZjFsbe36+7t3X1kkg9ncXzwbGpxldKDsngimcMbkly/qn5hKdNd5z7Uo6q2ZXHC9zPXfTgDe/SGJDeoql9eGpv73CE20d2fy+IiDg+pKnsEF56b5He7e67DDL9Od1+Z5CWZb4/t65PcqKoemnz1kMMnJ3n+9P0zqj09Ls/s7n+dI1B3fyaLvca/XlXfOkeGqvruqjpqaej7kqz94hpbzbSH9GPThbgyXYXy2Kz/XLyNLG/M4rluzhe7/jqL3z9XTi8cXJnkkCyK4JvWGWTa0XNGFoeBXpbkSVm8GHhAUwKv7uQsroK57KVZHJe7bl89nymLXcKnTCefr91UsO6f5MdqcYnwi5P8dpI5TvjeeFwuTvJ/szgH4XdmyLGcZeNjzquDbgnT98oJSX54usTyW5OcncUJzmwx0y/eY5P8l6o6fqYYN6qqnUsfa7s0+O66e2d3P22u+ffgyVkcCbJ2S8/9D6yqDyX5YJLPZ3F16GEtPS4nTo/Lp5J8pbvnumrqRq53JPnbzHdRu5skObsWbyP1riRHZ/G3AslDs3iefWcWL5b+zowX5HpRku/N1059msO7s3hee/NuY5/p7nXvIf2FJJd198ah1M9Ocoe5d3SsWtl5AgBw3dXifXxflOQB3b0lL6IGsEwJBAAAGJXd5W0AAAAySURBVIjDQQEAAAaiBAIAAAxECQQAABiIEggAADAQJRAAAGAgSiAAAMBAlEAAAICB/H91qzOm9JJU4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918721" y="6475206"/>
            <a:ext cx="5985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Epochs</a:t>
            </a:r>
            <a:r>
              <a:rPr lang="de-DE" sz="1600" dirty="0" smtClean="0"/>
              <a:t> = 15,	Batch-Size = 256,	test-size = 0.3</a:t>
            </a:r>
            <a:endParaRPr lang="de-DE" sz="16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721" y="1496373"/>
            <a:ext cx="4238456" cy="4939400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5309062" y="1467971"/>
            <a:ext cx="64950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/>
              <a:t>Changes</a:t>
            </a:r>
            <a:r>
              <a:rPr lang="de-DE" sz="2000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/>
              <a:t>Doubled</a:t>
            </a:r>
            <a:r>
              <a:rPr lang="de-DE" sz="2000" dirty="0" smtClean="0"/>
              <a:t> </a:t>
            </a:r>
            <a:r>
              <a:rPr lang="de-DE" sz="2000" dirty="0" err="1" smtClean="0"/>
              <a:t>number</a:t>
            </a:r>
            <a:r>
              <a:rPr lang="de-DE" sz="2000" dirty="0" smtClean="0"/>
              <a:t> of </a:t>
            </a:r>
            <a:r>
              <a:rPr lang="de-DE" sz="2000" dirty="0" err="1" smtClean="0"/>
              <a:t>convolutional</a:t>
            </a:r>
            <a:r>
              <a:rPr lang="de-DE" sz="2000" dirty="0" smtClean="0"/>
              <a:t> </a:t>
            </a:r>
            <a:r>
              <a:rPr lang="de-DE" sz="2000" dirty="0" err="1" smtClean="0"/>
              <a:t>layers</a:t>
            </a:r>
            <a:r>
              <a:rPr lang="de-DE" sz="2000" dirty="0" smtClean="0"/>
              <a:t>, with </a:t>
            </a:r>
            <a:r>
              <a:rPr lang="de-DE" sz="2000" dirty="0" err="1" smtClean="0"/>
              <a:t>higher</a:t>
            </a:r>
            <a:r>
              <a:rPr lang="de-DE" sz="2000" dirty="0" smtClean="0"/>
              <a:t> </a:t>
            </a:r>
            <a:r>
              <a:rPr lang="de-DE" sz="2000" dirty="0" err="1" smtClean="0"/>
              <a:t>kernels</a:t>
            </a:r>
            <a:endParaRPr lang="de-DE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/>
              <a:t>Increased</a:t>
            </a:r>
            <a:r>
              <a:rPr lang="de-DE" sz="2000" dirty="0" smtClean="0"/>
              <a:t> pool-sizes of </a:t>
            </a:r>
            <a:r>
              <a:rPr lang="de-DE" sz="2000" dirty="0" err="1" smtClean="0"/>
              <a:t>MaxPool</a:t>
            </a:r>
            <a:endParaRPr lang="de-DE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/>
              <a:t>Additonal</a:t>
            </a:r>
            <a:r>
              <a:rPr lang="de-DE" sz="2000" dirty="0" smtClean="0"/>
              <a:t> </a:t>
            </a:r>
            <a:r>
              <a:rPr lang="de-DE" sz="2000" dirty="0" err="1" smtClean="0"/>
              <a:t>Dens</a:t>
            </a:r>
            <a:r>
              <a:rPr lang="de-DE" sz="2000" dirty="0" smtClean="0"/>
              <a:t>-Layer</a:t>
            </a:r>
            <a:r>
              <a:rPr lang="de-DE" sz="2000" dirty="0"/>
              <a:t/>
            </a:r>
            <a:br>
              <a:rPr lang="de-DE" sz="2000" dirty="0"/>
            </a:br>
            <a:endParaRPr lang="de-DE" sz="2000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278" y="3851564"/>
            <a:ext cx="4317548" cy="27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third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5" name="AutoShape 2" descr="data:image/png;base64,iVBORw0KGgoAAAANSUhEUgAAA4EAAAHSCAYAAABSL868AAAABHNCSVQICAgIfAhkiAAAAAlwSFlzAAALEgAACxIB0t1+/AAAADh0RVh0U29mdHdhcmUAbWF0cGxvdGxpYiB2ZXJzaW9uMy4xLjAsIGh0dHA6Ly9tYXRwbG90bGliLm9yZy+17YcXAAAgAElEQVR4nO3debRlZ1km8Oc1kbkxgRRTEijUKAYaFQsE7G5topIAmoABkkaJGI26GETUJmivxqFZjY3ITDRNgISmIXSYggaQBmknpgQQCGMMmJQMKQiiggyBt/84+8KhcispQp2zb9X3+6111z372/ue76lT9557n7OHU90dAAAAxvAtcwcAAABgfZRAAACAgSiBAAAAA1ECAQAABqIEAgAADEQJBAAAGMjBcwdYhcMOO6y3b98+dwwAAIBZXHTRRZ/s7m2brTsgS+D27dtz4YUXzh0DAABgFlX193ta53BQAACAgSiBAAAAA1ECAQAABqIEAgAADEQJBAAAGIgSCAAAMBAlEAAAYCBKIAAAwECUQAAAgIEogQAAAANRAgEAAAaiBAIAAAxECQQAABiIEggAADAQJRAAAGAgSiAAAMBAlEAAAICBKIEAAAADUQIBAAAGcvDcAQAA+JpHvfzytc739Psfudb5gPnZEwgAADAQJRAAAGAgSiAAAMBAnBMIAAzvxJe+fa3znfdTd1nrfADL7AkEAAAYiBIIAAAwECUQAABgIEogAADAQJRAAACAgSiBAAAAA1ECAQAABqIEAgAADEQJBAAAGIgSCAAAMBAlEAAAYCBKIAAAwEAOnjsAAAeW+778SWud70/v/xtrnQ8A9nf2BAIAAAxECQQAABiIEggAADAQJRAAAGAgLgwDAAB8Uz7+5Pevdb5b/dod1jrfgcaeQAAAgIEogQAAAANRAgEAAAayshJYVc+tqiuq6j1LY0+qqvdX1buq6uVVdcjSusdV1SVV9YGquvfS+LHT2CVVdfqq8gIAAIxglXsCn5/k2N3GXpfkTt195yQfTPK4JKmqo5OclOSO09c8u6oOqqqDkjwryXFJjk5y8rQtAAAA18HKrg7a3X9RVdt3G/uzpcU3Jzlxun18khd39xeSfLiqLklyt2ndJd19aZJU1Yunbd+7qtywVZz7vN1fQ1mtBz/sNWudDwCAecx5TuDPJXn1dPvwJJcvrds5je1pHAAAgOtglvcJrKrfSnJVkhduDG2yWWfzktp7uM/TkpyWJLe97W33QUoAgLE952VXrHW+n3/ALdY6H4xq7SWwqk5Jcr8kx3T3RqHbmeTIpc2OSPLR6faexr9Od5+Z5Mwk2bFjx6ZFka3rbX/8E2ub666/+Kq1zQWw1fzEea9Y63yvOvGEtc4HwLVb6+GgVXVskscm+cnu/tzSqvOTnFRV16+q2yc5Kslbk7wtyVFVdfuqul4WF485f52ZAQAADiQr2xNYVS9K8iNJDquqnUken8XVQK+f5HVVlSRv7u5f6u6Lq+olWVzw5aokD+/uL0/384gkr01yUJLndvfFq8oMAABwoFvl1UFP3mT4rGvY/glJnrDJ+AVJLtiH0QAA2M+8+txPrnW+4x582Frng3Wa8+qgAAAArJkSCAAAMBAlEAAAYCBKIAAAwECUQAAAgIEogQAAAANZ2VtEAAAArNsnnvamtc53y1+5x1rn2xeUQIDr6GEvP3at8z3v/q9Z63wAbO5tz7tibXPd9WG3WNtcjMPhoAAAAANRAgEAAAbicFAAWLH7nffCtc73Jyc+ZK3zAbB/sScQAABgIEogAADAQBwOOrDLnn7iWue77aPOW+t8AADA1dkTCAAAMBAlEAAAYCBKIAAAwECUQAAAgIEMcWGYXWf8r7XOt+2Xf3qt8wEAAOwtewIBAAAGogQCAAAMZIjDQQEAANbtime+eq3z3eIRx+3VdkogwAHgPq/4tbXOd8EJT17rfADAvuNwUAAAgIEogQAAAANRAgEAAAaiBAIAAAxECQQAABiIEggAADAQJRAAAGAg3icQuFZ//IJ7r3W+X/yZ1651PgCAkSiBAMAsTjjv9Wud7xUnHrPW+QC2KiUQAAD2Qx956sfXOt/2R99qrfOxOs4JBAAAGIgSCAAAMBAlEAAAYCBKIAAAwECUQAAAgIEogQAAAANRAgEAAAaiBAIAAAzEm8UDcMC670vPXNtcf/pTp61tLgD4ZtgTCAAAMBAlEAAAYCBKIAAAwECUQAAAgIEogQAAAANRAgEAAAaiBAIAAAxECQQAABiIEggAADAQJRAAAGAgSiAAAMBAlEAAAICBKIEAAAADOXhVd1xVz01yvyRXdPedprGbJTk3yfYkH0nyoO7+dFVVkqcluU+SzyX52e5++/Q1pyT5L9Pd/rfuPntVmYGt7wnn3nut8/3Wg1+71vkAAFZtZSUwyfOTPDPJOUtjpyd5fXc/sapOn5Yfm+S4JEdNHz+Y5IwkPziVxscn2ZGkk1xUVed396dXmHulPnHGk9Y63y1/+TfWOh8AALC1rexw0O7+iyRX7jZ8fJKNPXlnJzlhafycXnhzkkOq6tZJ7p3kdd195VT8Xpfk2FVlBgAAONCt+5zAW3b3x5Jk+nyLafzwJJcvbbdzGtvTOAAAANfBVrkwTG0y1tcwfvU7qDqtqi6sqgt37dq1T8MBAAAcKNZdAj8xHeaZ6fMV0/jOJEcubXdEko9ew/jVdPeZ3b2ju3ds27ZtnwcHAAA4EKy7BJ6f5JTp9ilJXrk0/tBauHuSz0yHi742yY9X1aFVdWiSH5/GAAAAuA5W+RYRL0ryI0kOq6qdWVzl84lJXlJVpya5LMkDp80vyOLtIS7J4i0iHpYk3X1lVf1ekrdN2/1ud+9+sRkAAAD20spKYHefvIdVx2yybSd5+B7u57lJnrsPowEAAAxrq1wYBgAAgDVQAgEAAAaiBAIAAAxECQQAABiIEggAADAQJRAAAGAgSiAAAMBAlEAAAICBrOzN4mF/9Nqz7rPW+e596gVrnQ8AAOw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5mlBFbVr1bVxVX1nqp6UVXdoKpuX1VvqaoPVdW5VXW9advrT8uXTOu3z5EZAADgQLD2ElhVhyd5VJId3X2nJAclOSnJ7yd5SncfleTTSU6dvuTUJJ/u7u9M8pRpOwAAAK6DuQ4HPTjJDavq4CQ3SvKxJPdKct60/uwkJ0y3j5+WM60/pqpqjVkBAAAOGGsvgd39D0n+IMllWZS/zyS5KMk/dvdV02Y7kxw+3T48yeXT1141bX/zdWYGAAA4UMxxOOihWezdu32S2yS5cZLjNtm0N77kGtYt3+9pVXVhVV24a9eufRUXAADggDLH4aA/muTD3b2ru7+U5GVJ7pnkkOnw0CQ5IslHp9s7kxyZJNP6b0ty5e532t1ndveO7t6xbdu2Vf8bAAAA9ktzlMDLkty9qm40ndt3TJL3JvnzJCdO25yS5JXT7fOn5Uzr39DdV9sTCAAAwLWb45zAt2RxgZe3J3n3lOHMJI9N8piquiSLc/7Omr7krCQ3n8Yfk+T0dWcGAAA4UBx87Zvse939+CSP32340iR322Tbzyd54DpyAQAAHOjmeosIAAAAZqAEAgAADEQJBAAAGIgSCAAAMBAlEAAAYCBKIAAAwECUQAAAgIEogQAAAANRAgEAAAaiBAIAAAxECQQAABiIEggAADAQJRAAAGAgSiAAAMBAlEAAAICBKIEAAAADUQIBAAAGogQCAAAMRAkEAAAYiBIIAAAwECUQAABgIEogAADAQPaqBFbV6/dmDAAAgK3t4GtaWVU3SHKjJIdV1aFJalp10yS3WXE2AAAA9rFrLIFJfjHJo7MofBflayXwn5I8a4W5AAAAWIFrLIHd/bQkT6uqR3b3M9aUCQAAgBW5tj2BSZLufkZV3TPJ9uWv6e5zVpQLAACAFdirElhVL0jyHUnemeTL03AnUQIBAAD2I3tVApPsSHJ0d/cqwwAAALBae/s+ge9JcqtVBgEAAGD19nZP4GFJ3ltVb03yhY3B7v7JlaQCAABgJfa2BP72KkMAAACwHnt7ddD/t+ogAAAArN7eXh30n7O4GmiSXC/Jtyb5bHffdFXBAAAA2Pf2dk/gv1lerqoTktxtJYkAAABYmb29OujX6e5XJLnXPs4CAADAiu3t4aAPWFr8lizeN9B7BgIAAOxn9vbqoD+xdPuqJB9Jcvw+TwMAAMBK7e05gQ9bdRAAAABWb6/OCayqI6rq5VV1RVV9oqpeWlVHrDocAAAA+9beXhjmeUnOT3KbJIcnedU0BgAAwH5kb0vgtu5+XndfNX08P8m2FeYCAABgBfa2BH6yqn66qg6aPn46yadWGQwAAIB9b29L4M8leVCSjyf5WJITk7hYDAAAwH5mb98i4veSnNLdn06SqrpZkj/IohwCAACwn9jbPYF33iiASdLdVyb5/tVEAgAAYFX2tgR+S1UdurEw7Qnc272IAAAAbBF7W+SenORvquq8JJ3F+YFPWFkqAAAAVmKvSmB3n1NVFya5V5JK8oDufu9KkwEAALDP7fUhnVPpU/wAAAD2Y3t7TiAAAAAHACUQAABgIEogAADAQJRAAACAgSiBAAAAA5mlBFbVIVV1XlW9v6reV1X3qKqbVdXrqupD0+dDp22rqp5eVZdU1buq6i5zZAYAADgQzLUn8GlJXtPdd0jyvUnel+T0JK/v7qOSvH5aTpLjkhw1fZyW5Iz1xwUAADgwrL0EVtVNk/yHJGclSXd/sbv/McnxSc6eNjs7yQnT7eOTnNMLb05ySFXdes2xAQAADghz7An89iS7kjyvqt5RVc+pqhsnuWV3fyxJps+3mLY/PMnlS1+/cxoDAADgGzRHCTw4yV2SnNHd35/ks/naoZ+bqU3G+mobVZ1WVRdW1YW7du3aN0kBAAAOMHOUwJ1Jdnb3W6bl87IohZ/YOMxz+nzF0vZHLn39EUk+uvuddveZ3b2ju3ds27ZtZeEBAAD2Z2svgd398SSXV9V3T0PHJHlvkvOTnDKNnZLkldPt85M8dLpK6N2TfGbjsFEAAAC+MQfPNO8jk7ywqq6X5NIkD8uikL6kqk5NclmSB07bXpDkPkkuSfK5aVsAAACug1lKYHe/M8mOTVYds8m2neThKw8FAAAwgLneJxAAAIAZ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LOVwKo6qKreUVV/Mi3fvqreUlUfqqpzq+p60/j1p+VLpvXb58oMAACwv5tzT+CvJHnf0vLvJ3lKdx+V5NNJTp3GT03y6e7+ziRPmbYDAADgOpilBFbVEUnum+Q503IluVeS86ZNzk5ywnT7+Gk50/pjpu0BAAD4Bs21J/CpSf5zkq9MyzdP8o/dfdW0vDPJ4dPtw5NcniTT+s9M2wMAAPANWnsJrKr7Jbmiuy9aHt5k096Ldcv3e1pVXVhVF+7atWsfJAUAADjwzLEn8IeS/GRVfSTJi7M4DPSpSQ6pqoOnbY5I8tHp9s4kRybJtP7bkly5+51295ndvaO7d2zbtm21/wIAAID91NpLYHc/rruP6O7tSU5K8obufkiSP09y4rTZKUleOd0+f1rOtP4N3X21PYEAAABcu630PoGPTfKYqroki3P+zprGz0py82n8MUlOnykfAADAfu/ga99kdbr7jUneON2+NMndNtnm80keuNZgAAAAB6ittCcQAACAFVM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DWXgKr6siq+vOqel9VXVxVvzKN36yqXldVH5o+HzqNV1U9vaouqap3VdVd1p0ZAADgQDHHnsCrkvxad39PkrsneXhVHZ3k9CSv7+6jkrx+Wk6S45IcNX2cluSM9UcGAAA4MKy9BHb3x7r77dPtf07yviSHJzk+ydnTZmcnOWG6fXySc3rhzUkOqapbrzk2AADAAWHWcwKranuS70/yliS37O6PJYuimOQW02aHJ7l86ct2TmMAAAB8g2YrgVV1kyQvTfLo7v6na9p0k7He5P5Oq6oLq+rCXbt27auYAAAAB5RZSmBVfWsWBfCF3f2yafgTG4d5Tp+vmMZ3Jjly6cuPSPLR3e+zu8/s7h3dvWPbtm2rCw8AALAfm+PqoJXkrCTv6+4/XFp1fpJTptunJHnl0vhDp6uE3j3JZzYOGwUAAOAbc/AMc/5Qkp9J8u6qeuc09ptJnpjkJVV1apLLkjxwWndBkvskuSTJ55I8bL1xAQAADhxrL4Hd/VfZ/Dy/JDlmk+07ycNXGgoAAGAQs14dFAAAgPVS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9psSWFXHVtUHquqSqjp97jwAAAD7o/2iBFbVQUmeleS4JEcnObmqjp43FQAAwP5nvyiBSe6W5JLuvrS7v5jkxUmOnzkTAADAfmd/KYGHJ7l8aXnnNAYAAMA3oLp77gzXqqoemOTe3f3z0/LPJLlbdz9yaZvTkpw2LX53kg/sg6kPS/LJfXA/+4Ism9sqWbZKjkSWPZFlc7Jsbqtk2So5Eln2RJbNybK5rZJlq+RIZNmTfZHldt29bbMVB3+Td7wuO5McubR8RJKPLm/Q3WcmOXNfTlpVF3b3jn15n9eVLJvbKlm2So5Elj2RZXOybG6rZNkqORJZ9kSWzcmyua2SZavkSGTZk1Vn2V8OB31bkqOq6vZVdb0kJyU5f+ZMAAAA+539Yk9gd19VVY9I8tokByV5bndfPHMsAACA/c5+UQKTpLsvSHLBmqfdp4eXfpNk2dxWybJVciSy7Iksm5Nlc1sly1bJkciyJ7JsTpbNbZUsWyVHIsuerDTLfnFhGAAAAPaN/eWcQAAAAPYBJXAPqur+VdVVdYcZM3y5qt5ZVX9bVW+vqnvOlWXKc6uqenFV/V1VvbeqLqiq75ohx8bjcvH02Dymqmb5Xl7KsvFx+hw59pBl+4xZbllV/7uqLq2qi6rqTVV1/xly/Mtuyz9bVc9cd47dMvzLtW+1ess5quo+VfWhqrrt3FnmMj3fv2Bp+eCq2lVVfzJjnicvLf96Vf32TFmOqKpXTt8jf1dVT5su0jZHlo3nufdU1f+pqhvNkWPKsvy4XFpVz6yq68+QY/kxeVVVHbLuDLvl+a3p9/O7plw/OFOOmy/9Pvx4Vf3D0vJav3+rantVvWe3sd+uql9fc443VtW9dxt7dFU9e805nlJVj15afm1VPWdp+clV9Zg15jmyqj5cVTeblg+dlm+3rgxLWaqq/qqqjlsae1BVvWZfz6UE7tnJSf4qiyuRzuVfu/v7uvt7kzwuyX+fK0hVVZKXJ3ljd39Hdx+d5DeT3HKGOBuPyx2T/FiS+yR5/Aw5lrNsfDxxphybZfnIHCGm75VXJPmL7v727v6BLH6OjpgjD9esqo5J8owkx3b3ZXPnmdFnk9ypqm44Lf9Ykn+YMc8Xkjygqg6bMcPGz/PLkryiu49K8l1JbpLkCTNF2nieu1OSLyb5pTlCbPK4HJXkhkn+xwxxlh+TK5M8fIYMSZKqukeS+yW5S3ffOcmPJrl8jizd/amN34dJ/ijJU5Z+P35xjkxbwIty9b9rT5rG1+lvktwzSaYX8Q9Lcsel9fdM8tfrCtPdlyc5I8nG33BPTHJmd//9ujIsZeksntf+sKpuUFU3zuL5dp//XCuBm6iqmyT5oSSnZt4SuOymST494/z/McmXuvuPNga6+53d/ZczZkp3X5HktCSPmH4pM797Jfnibt8rf9/dz5gxE5uoqn+f5H8muW93/93cebaAVye573T75Kz/D6NlV2VxUYBfnTFDsvh5/nx3Py9JuvvLWWT6uTn3wk3+Msl3zjT3nh6Xh05/Q8zlTUkOn3H+Wyf5ZHd/IUm6+5Pd/dFr+RrW57wk99vYYz0dMXSbLHZ6rNNfZyqBWZS/9yT552kP3PWTfE+Sd6w501OS3H3aQ/nvkjz5WrZfme5+T5JXJXlsFjs5zlnF72glcHMnJHlNd38wyZVVdZeZctxwOmzh/Umek+T3ZsqRJHdKctGM8+9Rd1+axffyLWaYfuP/aOPjwTNk2CzLy2fMccckb59x/mVf9/+T5HfnDrSFXD/JK5Oc0N3vnzvMFvHiJCdV1Q2S3DnJW2bO86wkD6mqb5sxwx2z23N/d/9TkssyXwFLVR2c5Lgk754pwp4el49kpselqg5KckzmfR/lP0tyZFV9sKqeXVU/PGMWdtPdn0ry1iTHTkMnJTm313yVyOmFgaumUxDumcWLF29Jco8kO5K8a917a7v7S0l+I4sy+OgtsLf4d5L8pyye51ZyhIESuLmTs/hjINPnk2fKsXGIxx2y+IE9x96uPZrrcdn9EMxzZ8qxe5a1n3+3J1X1rFqcu/m2Gab/uv+fJP91hgxb1ZeyOCTn1LmDbBXd/a4k27N4zl/3WxJdzVQqzknyqBljVJLN/kDc0/iq3XB6QefCLIroWTNkSK75cVm3jcfkU0luluR1M2RIknT3vyT5gSyO0NmV5Nyq+tm58mwhe/pZmeNnaPmQ0DkOBd2wsTdwowS+aWn5b2bKdFySj2Wx42NW3f3ZJOcmecHGnvV9TQncTVXdPIvDPJ5TVR/J4lWBB89dvrr7TVkcM71tpggXZ/HEvuVU1bcn+XKSK+bOQpLF98pX955398OzeHV6ru9dNveVJA9Kcteq+s25w2wh5yf5g8x7KOiyp2ZR1G880/wXZ/HK/FdV1U2THJlkjkOIl1/YeeSMr9bv6XG5ZZIPrDnLv04vct0uyfUy4zmByeLQ2O5+Y3c/PskjkvzUnHm2iE8lOXS3sZsl+eQMWV6R5JjpKLcbdvdcR+5snBf4b7M4HPTNWewJXOv5gBuq6vuyOBf87kl+tapuve4Mm/jK9LESSuDVnZjFsbe36+7t3X1kkg9ncXzwbGpxldKDsngimcMbkly/qn5hKdNd5z7Uo6q2ZXHC9zPXfTgDe/SGJDeoql9eGpv73CE20d2fy+IiDg+pKnsEF56b5He7e67DDL9Od1+Z5CWZb4/t65PcqKoemnz1kMMnJ3n+9P0zqj09Ls/s7n+dI1B3fyaLvca/XlXfOkeGqvruqjpqaej7kqz94hpbzbSH9GPThbgyXYXy2Kz/XLyNLG/M4rluzhe7/jqL3z9XTi8cXJnkkCyK4JvWGWTa0XNGFoeBXpbkSVm8GHhAUwKv7uQsroK57KVZHJe7bl89nymLXcKnTCefr91UsO6f5MdqcYnwi5P8dpI5TvjeeFwuTvJ/szgH4XdmyLGcZeNjzquDbgnT98oJSX54usTyW5OcncUJzmwx0y/eY5P8l6o6fqYYN6qqnUsfa7s0+O66e2d3P22u+ffgyVkcCbJ2S8/9D6yqDyX5YJLPZ3F16GEtPS4nTo/Lp5J8pbvnumrqRq53JPnbzHdRu5skObsWbyP1riRHZ/G3AslDs3iefWcWL5b+zowX5HpRku/N1059msO7s3hee/NuY5/p7nXvIf2FJJd198ah1M9Ocoe5d3SsWtl5AgBw3dXifXxflOQB3b0lL6IGsEwJBAAAGJXd5W0AAAAySURBVIjDQQEAAAaiBAIAAAxECQQAABiIEggAADAQJRAAAGAgSiAAAMBAlEAAAICB/H91qzOm9JJU4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918721" y="6475206"/>
            <a:ext cx="5985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Epochs</a:t>
            </a:r>
            <a:r>
              <a:rPr lang="de-DE" sz="1600" dirty="0" smtClean="0"/>
              <a:t> = 30,	Batch-Size = 128,	test-size = 0.3</a:t>
            </a:r>
            <a:endParaRPr lang="de-DE" sz="1600" dirty="0"/>
          </a:p>
        </p:txBody>
      </p:sp>
      <p:sp>
        <p:nvSpPr>
          <p:cNvPr id="13" name="Textfeld 12"/>
          <p:cNvSpPr txBox="1"/>
          <p:nvPr/>
        </p:nvSpPr>
        <p:spPr>
          <a:xfrm>
            <a:off x="5309062" y="1467971"/>
            <a:ext cx="64950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/>
              <a:t>Changes</a:t>
            </a:r>
            <a:r>
              <a:rPr lang="de-DE" sz="2000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More </a:t>
            </a:r>
            <a:r>
              <a:rPr lang="de-DE" sz="2000" dirty="0" err="1" smtClean="0"/>
              <a:t>convolutional</a:t>
            </a:r>
            <a:r>
              <a:rPr lang="de-DE" sz="2000" dirty="0" smtClean="0"/>
              <a:t> </a:t>
            </a:r>
            <a:r>
              <a:rPr lang="de-DE" sz="2000" dirty="0" err="1" smtClean="0"/>
              <a:t>layers</a:t>
            </a:r>
            <a:r>
              <a:rPr lang="de-DE" sz="2000" dirty="0" smtClean="0"/>
              <a:t>, with again </a:t>
            </a:r>
            <a:r>
              <a:rPr lang="de-DE" sz="2000" dirty="0" err="1" smtClean="0"/>
              <a:t>higher</a:t>
            </a:r>
            <a:r>
              <a:rPr lang="de-DE" sz="2000" dirty="0" smtClean="0"/>
              <a:t> </a:t>
            </a:r>
            <a:r>
              <a:rPr lang="de-DE" sz="2000" dirty="0" err="1" smtClean="0"/>
              <a:t>kernels</a:t>
            </a:r>
            <a:endParaRPr lang="de-DE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/>
              <a:t>Decreased</a:t>
            </a:r>
            <a:r>
              <a:rPr lang="de-DE" sz="2000" dirty="0" smtClean="0"/>
              <a:t> pool-sizes of </a:t>
            </a:r>
            <a:r>
              <a:rPr lang="de-DE" sz="2000" dirty="0" err="1" smtClean="0"/>
              <a:t>MaxPool</a:t>
            </a:r>
            <a:endParaRPr lang="de-DE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Most </a:t>
            </a:r>
            <a:r>
              <a:rPr lang="de-DE" sz="2000" dirty="0" err="1" smtClean="0"/>
              <a:t>importnant</a:t>
            </a:r>
            <a:r>
              <a:rPr lang="de-DE" sz="2000" dirty="0" smtClean="0"/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 err="1" smtClean="0"/>
              <a:t>Balanced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the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data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split</a:t>
            </a:r>
            <a:r>
              <a:rPr lang="de-DE" sz="2000" b="1" dirty="0"/>
              <a:t> </a:t>
            </a:r>
            <a:r>
              <a:rPr lang="de-DE" sz="2000" b="1" dirty="0" smtClean="0"/>
              <a:t>(</a:t>
            </a:r>
            <a:r>
              <a:rPr lang="de-DE" sz="2000" b="1" dirty="0" err="1" smtClean="0"/>
              <a:t>into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train</a:t>
            </a:r>
            <a:r>
              <a:rPr lang="de-DE" sz="2000" b="1" dirty="0" smtClean="0"/>
              <a:t> and </a:t>
            </a:r>
            <a:r>
              <a:rPr lang="de-DE" sz="2000" b="1" dirty="0" err="1" smtClean="0"/>
              <a:t>test</a:t>
            </a:r>
            <a:r>
              <a:rPr lang="de-DE" sz="2000" b="1" dirty="0" smtClean="0"/>
              <a:t>)</a:t>
            </a:r>
            <a:r>
              <a:rPr lang="de-DE" sz="2000" dirty="0"/>
              <a:t/>
            </a:r>
            <a:br>
              <a:rPr lang="de-DE" sz="2000" dirty="0"/>
            </a:br>
            <a:endParaRPr lang="de-DE" sz="2000" dirty="0" smtClean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596" y="1310639"/>
            <a:ext cx="4520967" cy="5167847"/>
          </a:xfrm>
          <a:prstGeom prst="rect">
            <a:avLst/>
          </a:prstGeom>
        </p:spPr>
      </p:pic>
      <p:sp>
        <p:nvSpPr>
          <p:cNvPr id="7" name="AutoShape 2" descr="data:image/png;base64,iVBORw0KGgoAAAANSUhEUgAAAYMAAAEWCAYAAACEz/viAAAABHNCSVQICAgIfAhkiAAAAAlwSFlzAAALEgAACxIB0t1+/AAAADh0RVh0U29mdHdhcmUAbWF0cGxvdGxpYiB2ZXJzaW9uMy4xLjAsIGh0dHA6Ly9tYXRwbG90bGliLm9yZy+17YcXAAAgAElEQVR4nO3dd3zU9f3A8dc7l8sOCUkYGZCEIYJsEFCB4kBFELAqBUWtC7X1V22rVds6atuftr86auu2VVFxoagVVNQyREWGhr3DSEgIgQyyk7v7/P74XiCEjMu4XHJ5Px+Pe+S+897fHHzf+X6mGGNQSinVuQX4OgCllFK+p8lAKaWUJgOllFKaDJRSSqHJQCmlFJoMlFJKoclAKaUUmgxUJyIiy0UkX0SCfR2LUu2NJgPVKYhICjABMMD0NvzcwLb6LKVaQpOB6iyuBVYDrwDXVa8UkVAReUxE9otIoYisEpFQ97bxIvKNiBSISIaI/NS9frmI3FTjHD8VkVU1lo2I/FxEdgG73Ov+7j7HMRFZLyITauxvE5HfisgeESlyb+8lIk+LyGM1L0JE/iMid3rjF6Q6N00GqrO4FnjD/bpIRHq41/8NGAWcDcQAvwFcItIb+AT4B9ANGA6kNeHzZgJjgUHu5bXuc8QAC4B3RSTEve1XwBzgEqALcANQCrwKzBGRAAARiQPOB95syoUr5QlNBsrvich4IBl4xxizHtgDXOW+yd4A3GGMOWiMcRpjvjHGVABXA18YY940xlQZY44aY5qSDB4xxuQZY8oAjDGvu8/hMMY8BgQDA9z73gT83hizw1g2uPddAxRiJQCA2cByY0xOC38lSp1Ck4HqDK4DlhpjjriXF7jXxQEhWMmhtl71rPdURs0FEfm1iGxzF0UVAFHuz2/ss14F5rrfzwVea0FMStVLK7eUX3OX/88CbCJyyL06GIgG4oFyoC+wodahGcCYek5bAoTVWO5Zxz7HhwN21w/cg/UX/hZjjEtE8gGp8Vl9gc11nOd1YLOIDAMGAh/UE5NSLaJPBsrfzQScWGX3w92vgcBXWPUI/wYeF5EEd0XuWe6mp28AF4jILBEJFJFYERnuPmca8GMRCRORfsCNjcQQCTiAXCBQRB7Aqhuo9hLwRxHpL5ahIhILYIzJxKpveA14r7rYSanWpslA+bvrgJeNMQeMMYeqX8A/seoF7gU2Yd1w84C/AAHGmANYFbq/dq9PA4a5z/kEUAnkYBXjvNFIDJ9hVUbvBPZjPY3ULEZ6HHgHWAocA/4FhNbY/iowBC0iUl4kOrmNUu2biEzEKi5KMca4fB2P8k/6ZKBUOyYiduAO4CVNBMqbNBko1U6JyECgAKui+0kfh6P8nBYTKaWU0icDpZRSHbCfQVxcnElJSfF1GEop1aGsX7/+iDGmW33bO1wySElJYd26db4OQymlOhQR2d/Qdi0mUkoppclAKaWUF5OBiPxbRA6LSF3jreDudv+UiOwWkY0iMtJbsSillGqYN+sMXsHq8j+/nu1TgP7u11jgWffPJquqqiIzM5Py8vLmHN5hhISEkJSUhN1u93UoSik/47VkYIxZ6Z5qsD4zgPnG6uiwWkSiRSTeGJPd1M/KzMwkMjKSlJQURKTxAzogYwxHjx4lMzOT1NRUX4ejlPIzvqwzSOTkwboy3etOISLzRGSdiKzLzc09ZXt5eTmxsbF+mwgARITY2Fi/f/pRSvmGL5NBXXfuOrtDG2NeMMaMNsaM7tat7may/pwIqnWGa1RK+YYv+xlkYs3wVC0JyPJRLEop1f5UlkLeHjiyE47sgtMuhoThjR/XDL5MBh8Bt4vIW1gVx4XNqS9oDwoKCliwYAE/+9nPmnTcJZdcwoIFC4iOjvZSZEq1AmOgLB8K9kPBAQjuAn3P9XVUJxgDzkqoKoWqMverFALsEJMKgcFNPJ2hymmocDipcLisV5X1PjBASIgOJTy45bdOh9NFTlEFR4vKMcU52PN3E5S/m+DCdEIK9xBelE5Y6Ym/jw1CjjOSnh0tGYjIm8AkIE5EMoEHATuAMeY5YAnW5CG7gVLgem/F4m0FBQU888wzpyQDp9OJzWar97glS5Z4OzSlGmcMlOZB4QHrZl/Xq7L45GOGzoapf4PgyJZ/9oa3YPvH4KwC4wLjBJfT/d7lfu/E5XLiqKpCnBXYnOWIowypvvHXN7q32CAmFVfcAIoi+nA4JJl90osdznj2H4ODBWVkF5ZTUuFw3/itm36QqaS75NOTfHpKnvVe8ukqxWzFQbjNRWSQi4hAQ7jNRZjNSUiAi2BxYKeKAFcVxhicLoPD5cLpNDhdLhwu66fTZW0zQAoldJETE9iVmmD2mHjSTQp7XGezxySwxySw1/Tk9+EjuaZlv/F6ebM10ZxGthvg5976/LZ07733smfPHoYPH47dbiciIoL4+HjS0tLYunUrM2fOJCMjg/Lycu644w7mzZsHnBhao7i4mClTpjB+/Hi++eYbEhMT+fDDDwkNDW3kk5VqhLMKig7BsSwoyoJj2e6fNd9ng7Pi5OOCu0B0MnRNhdQfQXTvE68dn8CKRyFzLVzxb0gYjstlOFZexZHiSvJKKskrqSCvpIpAm9AlJJDIEDsRwYFEut9HhgQSXJqN/OdO2P05RCdjQqKocgkVLqHCCeVOKHdAmcNQWgVlTnCaQCoIpYxgykwQVQEhOG0huOyhGHso2MMQexgBQWEEusoIP5ZOXN5eknLTSJFP6S9O+gOTgWziyA5KpjAsmQh7BdHOPLpU5dKlKpdQR+Epv0qHLZTKoGgqsVNhbJQ5bZSWB5DrDKDCZaOKQKoIpZJIxGan0im4jleDWvV9IfZAwoJshAfZCAu2ExZkozA0ksNRfajs2o+qrn0hMgF7YCBnBArDbQEE2gKw24QgWwBhQd4rzOlwQ1iPHj3a1B6baNu2bQwcOBCAP/xnC1uzjrXqZw5K6MKDl55R7/Z9+/Yxbdo0Nm/ezPLly5k6dSqbN28+3gQ0Ly+PmJgYysrKOPPMM1mxYgWxsbEnJYN+/fqxbt06hg8fzqxZs5g+fTpz58495bNqXqtS9So5Ap/cA5vf45R2GbZg6BIPXRIhMt56H5kA0b0gujflEb0oNGEUllVZr9IqjpVXHV8uKK0iOnct12b9kQhnAf8IuIZnyifj9HjqHcOVthU8EPgageLiefu1vB94MVmFlThcJ2IVgfguISTFhNGraxhJXUNJ7BoKBooqHJRUOCh2v0oqHBSXn7wMkBAdSmK0dVxil0D62Q6T6MggpmwvgUd3Qu4OOLoHgiPcv4uEGr+T+JPXhURZQdXichmOFFeQkV9GZn4pmfllZBeWER0aRFLXUJLcscdHhxAcWH9JgbeJyHpjzOj6tne4geo6gjFjxpzUF+Cpp55i0aJFAGRkZLBr1y5iY2NPOiY1NZXhw62ywFGjRrFv3742i1f5mS2LYPFdUF4IY2+F7qdbN/suCZjIePJc4ew9Wkr6kRLSc0vYm1PMvi2lHC2p5Fh5FpWOzAZPHxkcSGxEMj/EPM0vS57k16UvM6PHbr4b8jARMT2IDQ8mJjyImPAgqpwuisodFJVXUVzhwJGfweD195N49BsORI7k3aR7yDA9GAFc2jXUfdMPo1dMKPFRoQQFtnaDxz7AuFY9Y0CA0L1LCN27hDAquWurnrst+V0yaOgv+LYSHh5+/P3y5cv54osv+PbbbwkLC2PSpEl19hUIDj5RyWWz2SgrKztlH6XqU+V0UZaXjf2zuwndvZjSuKHsPG8+GfZU9h4pYe/uEtKPFLI39yDHyh3Hj7PbhN4xYaTGhTMyOZouoXai3K8uISfeV78iQwIJtNW4QZuL4Lvn6ff5/fT74Wq4/EVIGX9qgMbA9/Nh+e+s8v1L/kbv0Tfy6wAdHq298Ltk4AuRkZEUFRXVua2wsJCuXbsSFhbG9u3bWb16dRtHpzoiYwx5JZVkFZS7KznLyCooI6ugnOzCMo6VOyitcFBa5aS0wsHFZhUP2V8lmAoedczmxcypOBcWAD8AkBAVQmq3cKYPTyA1LoI+3cLpExdOYnToyTf3phKBcbdC8lnw7vXw6qUw8Tcw8W6wuW8vBRnw0f9A+jJImQDT/2G18lHtiiaDVhAbG8s555zD4MGDCQ0NpUePHse3XXzxxTz33HMMHTqUAQMGMG5c6z6iqo6tvMrJ5oOFpGUUsONQEVmF1g0/q6CMCsfJhfDBgQEkRofSMyqEnlEhhAUF0kPymXnwKfrnf8XhqKF8OeyPnBF7Gi8G2wgLCiQq1E5KbDihQV4uq44fBresgCV3W5XL+76CH78Auz6HpfdbTwNTH4NRN4A+DbRLfleB7O8607W2Wwe/t252Y2+DwCCPD3O5DOlHSkjLKCAtI5+0jAK2ZxcdrzTtFhlMUtdQEqJDSYgKsX5Gh5IQFUpCdAgx4UEneqFXN8n89B5wVMB598O42yDAdxWUx214Cz7+ldVCyeWA1Ikw/Z/QNdnXkXVqWoGsVGs6+D3MnwEVx2DnUpg1H8JjT9mtuMJBZn4pB46Wssn9l/+GjILj5fURwYEMTYpi3sQ+DO8VzfDe0XSPDPEshsKD8PGdsGsp9D7LutHG9WvNq2yZYbMhcTR8/gD0vwBGXV9nKxzVvmgyUMpTOVvh9R9DaDRVP7oP25cPUfHMRL4Y9iSbHUlkuJsVZuSVkl9adfywAIEBPbswdWgCI9w3/r7dIrAFNPEG6XTA2pdg2Z+tv7gv/guMmdc+i13i+sGcBb6OQjWBJgOlPHF0D6750yl32bnL9hBLPgphmPyOFxyPc+7Xc1nivJ0d0RNI7BrK4CHxx9vF94oJ47QeES3vLHTgO1j8a8jZBH3Pt3r/xvRpnWtTCk0GSjWo0uFi9fc/MHjpbExVBbMq7ycgOI5fnNeT1G7DOBQ0mUErb+OZnMeQMaEw4detWyRScgQ+fxDSXocuSTDrNRh4qRa7qFanyUD5tz3/he9fg4l3QQ/P+qAYY0jLKGDRDwf5Nm0LLzrvJzCghDcHPcPfx5/LGQldTh5O/LRPraaT//0jHN4GM/4J9hYOJeJywvqX4cuHobIEzrkTfvQbCApv/FilmkGTgfJfxljNGnM2w9YPYczNMOk+CD11lFiH08X+vFKWbMxm0Q8HST9SQs/AYhaF/S/dbMVwzSJuSa5nVlZ7KPz4Reg+yLp55+2B2QusYQya4+B6q0go6werXf7Ux6DbgOadSykPaTJoBc0dwhrgySefZN68eYSFhXkhsk5u3yorEUx+GPL3Y9a8gHPDu+wY/Eu+7TKF/Xnl7M8r5cDREjLzy4438RzXJ4b/Obs70zfcgu3oIbh6IdSXCKqJwIRfQfeB8N5N8MK5VkJIGuV5vKV58OUfYP2rENEDLv8XDL5ci4RUm9B+Bq2g5kB1TVU9WF1cXJxH+/v6WjsS8+YcKtK/5caYV9iV56Bb8Q4esr/CmQE7SXP14a8BN1EUO4zesWEkx4SRHBvGOf3iSAo38NplVjPSOW9C/8lN++CcrfDmbGu00On/sG7o5YXWnADHX3m1lvNh95cnxhOadC+EdPHGr0V1UtrPoA3UHMJ68uTJdO/enXfeeYeKigouu+wy/vCHP1BSUsKsWbPIzMzE6XRy//33k5OTQ1ZWFueeey5xcXEsW7bM15fiNzZtSuOMHZ/womMG+ZU2fnRaV5Jjk8mOmcn+/M8Yuu5RFpT8FnrPhfMfggj3dKpV5bBgFmSugytfaXoiAOgxCG5eBu9eB4vmWa96iTUaZmhXSBoN5z8IPQc344qVahn/Swaf3AuHNrXuOXsOgSmP1rv50UcfZfPmzaSlpbF06VIWLlzImjVrMMYwffp0Vq5cSW5uLgkJCSxevBiwxiyKiori8ccfZ9myZR4/GaiGHSmu4C+fbGfghkcYGBjAadN+ye1jh9WaP/oGOPtKWPFXWP0sbP0PnHsfjLwOFl4Pe1fCZc/DoOnNDyQ8Fq5ZBGtehIoi62Z/0iva+hkS1T56DatOz/+SgY8tXbqUpUuXMmLECACKi4vZtWsXEyZM4K677uKee+5h2rRpTJgwwceR+heH08Vrq/fz+Oc7Cawq4k/BK2HgZVw0rp4pAoMj4cI/wshr4ZPfwKf3wrJHoKIQpj0Bw37S8qBsdjir6fVISvmC/yWDBv6CbwvGGO677z5uueWWU7atX7+eJUuWcN9993HhhRfywAMP+CBC//Nd+lEe/GgL2w8VMaF/HI/33kbw16VwtgcT6cX1h7nvw44lsPwRGD4XRt/g/aCVamf8Lxn4QM0hrC+66CLuv/9+rr76aiIiIjh48CB2ux2Hw0FMTAxz584lIiKCV1555aRjtZjIzeXyeHiFnGPl/O+SbXyYlkVidCjPzR3FRQPjkH/Og15jIXGkZ58pAqdPtV5KdVKaDFpBzSGsp0yZwlVXXcVZZ50FQEREBK+//jq7d+/m7rvvJiAgALvdzrPPPgvAvHnzmDJlCvHx8VqBvPL/YP18uOlziOxZ727lVU5e+WYf//hyF1Uuwy/O68dtk/pZwzRvXwL5++CCh9oqaqX8gjYt7WD89lqzN1ht840T+l8EV719Svt6l8vwQdpBHlu6k4MFZZx/enceuHQQybE1euW+Mg3y9sIdG05MrqKU0qalqgNwVsGHP4fwOKu8fvkj8MNrVuUuVj3Myl1HePST7WzLPsbgxC789YqhnNOvVtHaoU3WPAMX/EETgVJNpP9jlO9985R1I//J6zBgqtVz+NP7IHUim0q68sgn2/hmz1F6xYTy1JwRTBsST0Bdwz+vfg7sYceTiFLKc36TDIwxtdqS+5+OVqTnkdydsPwvMGiGNRonwMxncD19FnteuJbp+XfTNTyEBy8dxNVjkwkKrKdyuTgXNr0LI+ZCWEzbxa+Un/CLZBASEsLRo0eJjY3124RgjOHo0aOEhHg4G1ZH4HJZo33aQ2HK/wFwtLiCf6wsorzsah4NfJ5/D1jH6Dm/JzLE3vC51r9sTbM49tY2CFwp/+MXySApKYnMzExyc3N9HYpXhYSEkJSU5OswWs/alyBjNcx8DhPRnQXf7eeRJdspq3Iya9Rcykv3ce6+Z+HYHAg5vf7zOCqsc/W7ALqd1nbxK+VH/CIZ2O12UlNTfR2Gaor8/fDFQ9DvAkpOv4LfvZ3GB2lZTOgfx4OXDqJf90go/ic8Mw4W3QI3fWH16K3LlkVQnAPjnmnTS1DKn7TDyVOV3zPGmtBdhL3j/sSMZ77how1Z3HXhabx6/RgrEQBEdLeGhshOg68eq/9cq5+BuAHWdJBKqWbRZKDaXtoC2PNfNp5+J5e8up+C0kpev3Est5/X/9RWQoNmwNCfWIPKHfz+1HMdWG31URh7i477r1QLaDJQbasoB/PZfewLH8qMNaczJDGKxb+YwNm1+wzUNOWv1mQvi26FqrKTt61+BkKiYdhs78atlJ/TZKDaVOkHv6SqvJQb8q7llh/1Z8HNY+nRpZEWUqHRMPNpOLID/vunE+vz98P2j2HUT3VuYKVaSJOBajMbls4nbM9inuZK7rtmOvdOOZ1Am4f/BPueB2feBN8+bXVKA1j7IiDW3MZKqRbRZKC8zuF08cR/VpPw9e/ZbevLFbf/hcmDejT9RJMfhphU+OA2a0rJ9fOtCWii/Ki5rVI+oslAeVWlw8W1/15DrzV/JkaK6XX9y/SKa+bcvkHhMPM5KMyEf022JqIZp5PHKNUaNBkor3pm+W4C9/6XK2wrsU34JcFJw1p2wt5j4Zw7oOAAJI6CpDNbJ1ClOjmvdjoTkYuBvwM24CVjzKO1tvcGXgWi3fvca4xZ4s2YVCtzOqAkF4qyrY5fRYfcP7Mpys3kvH3p3BqSDTGnwcS7W+czJ90HZQUwbI42J1WqlXgtGYiIDXgamAxkAmtF5CNjzNYau/0eeMcY86yIDAKWACneikm1ou2L4eNfWTd+Th1Az4TFkVsRQZGtK3LGWTDxDrC30rhKgcFw6ZOtcy6lFODdJ4MxwG5jTDqAiLwFzABqJgMDVBcgRwFZXoxHtaYfXrcmopl4N0T2gMh4iOhpvQ/vztMr9/O3pTt5bu5IggfH+zpapVQjvJkMEoGMGsuZwNha+zwELBWR/wHCgQvqOpGIzAPmAfTu3bvVA1VN5KyCvV/BkCvgvN+dsnnHoSL+/uUupg2N52JNBEp1CN6sQK6rMLd2ecIc4BVjTBJwCfCaiJwSkzHmBWPMaGPM6G7dunkhVNUkB9dDZRH0PfeUTQ6ni7sXbqBLiJ0/TD/DB8EppZrDm8kgE+hVYzmJU4uBbgTeATDGfAuEAA2MS6DahT3LQAIgdeIpm174Kp2NmYU8PGMwsRHBPghOKdUc3kwGa4H+IpIqIkHAbOCjWvscAM4HEJGBWMnAvycl8AfpyyBhBIR2PWn1rpwinvx8F1MG92TqUC0eUqoj8VoyMMY4gNuBz4BtWK2GtojIwyIy3b3br4GbRWQD8CbwU+OXczv6kfJCyFwHfSadtNrpMty9cCPhwTYenjHYJ6EppZrPq/0M3H0GltRa90CN91uBc7wZg2pl+1ZZrYj6nFxf8K9V6aRlFPD32cPpFqnFQ0p1NNoDWTXNnmVgD4NeY06syi3mb0t3MnlQD6YPS/BhcEqp5tJkoJomfTkkn2N1/MIqHvrNwo2E2m38eeZgRHsEK9UhaTJQnivMhKO7TmpS+vLXe1m/P58HLx1E98bmJVBKtVuaDJTn9iyzfrrrC/YeKeFvS3dw/unduWxEog8DU0q1lCYD5bn0ZdaQE90H4nIZ7lm4EbstgD9fNkSLh5Tq4DQZKM+4XFZ9QZ9JIMJrq/ezZl8e908bRM8oLR5SqqPTZKA8k7MJSo9C33PJKijjr59uZ0L/OK4cpbOMKeUPNBkozxyvL5jEgx9twWkMf56pxUNK+QtNBsoz6cug20A+3Q+fb83hzgtOo3dsmK+jUkq1Ek0GqnFVZbD/WyqSJ/LgR5sZGN+FG8en+joqpVQr0mSgGnfgW3BW8E5ePw4XVfDIj4dgt+k/HaX8if6PVo3bswxXgJ1HtsVy3VkpDO8V7euIlFKtTJOBapRJX84mGUBUl2juumiAr8NRSnmBJgPVsJIjyKGNLC0fxMMzBhMR7NWBbpVSPqLJQDUod8NnADhTfsTkQT18HI1Syls0Gah6GWPYsupDCk04P73iMl+Ho5TyIk0Gql7vr8+kf8k6CnqeRc+u4b4ORynlRZoMVJ3ySip5bfEXJMpReo2e6utwlFJepslA1elPi7cyoioNgIC+5zayt1Kqo9OmIeoUX+8+wvvfH+Tz+D1gkiFGexsr5e/0yUCdpLzKyW8XbaJvTBD9Sn44aVYzpZT/0mSgTvKP/+5i/9FSnhjvRCqLj89qppTyb5oM1HGHi8p5YWU6Px6RyNCKHwCB1Im+Dksp1QY0Gajj3lmbQZXT8PPz+lmzmiWMgLAYX4ellGoDmgwUAE6X4c01GZzTL5a+kS7IXKv1BUp1IpoMFADLth/mYEEZc8cmw75VYJxaX6BUJ6LJQAHw2ur99OgSzAWDelizmtnDoNcYX4ellGojmgw6g4w18NbVkLYAKopP2XzgaCkrd+Uy+8ze1qQ1e5ZB8jkQGOyDYJVSvqDJoDPY9h/Y/jF8cBv87TRYdCukrwCXC4A31uwnQIQ5Y3pDYSYc3aX1BUp1MtoDuTMoPgxRveDyl6yngy2LYMObENULx+BZrF6TzOSBg+kZFQLfL7OO6TPJlxErpdqYJoPOoDgHInpA73HWa8pfYPti2PAmtq+f4ENcHCscAeuuhV2fW/t2H+TrqJVSbUiLiTqD4sPWDb6aPRSGXAFz3+PmuPk8F3QdkVIOH/8SdiyxngpEfBWtUsoHPHoyEJH3gH8DnxhjXN4NSbW64pw6WwZtzTrGF5kBjJt6JzI+FbLTYNvHMPhyHwSplPIlT4uJngWuB54SkXeBV4wx270Xlmo1ziooPQKRPU/Z9Pp3+wkODOCKUUnWk0DCCOullOp0PComMsZ8YYy5GhgJ7AM+F5FvROR6EbHXd5yIXCwiO0Rkt4jcW88+s0Rkq4hsEZEFzbkI1YCSXOtnRPeTVheVV/HBDwe5dFgC0WFBPghMKdWeeFyBLCKxwFzgGuAH4A1gPHAdMKmO/W3A08BkIBNYKyIfGWO21tinP3AfcI4xJl9Eutc+j2qh4hzrZ8TJk9kv+uEgpZVOrhmX7IOglFLtjad1Bu8DpwOvAZcaY7Ldm94WkXX1HDYG2G2MSXef4y1gBrC1xj43A08bY/IBjDGHm34JqkHF7l9pjWRgjOH11fsZkhjFsF7RPgpMKdWeeNqa6J/GmEHGmEdqJAIAjDGj6zkmEciosZzpXlfTacBpIvK1iKwWkYs9jEd56viTwYmHrrX78tmZU8zccb19FJRSqr3xNBkMFJHjf0KKSFcR+Vkjx9TVNtHUWg4E+mMVM80BXqr5OTU+b56IrBORdbm5uR6GrIATySD8RDJ4bfV+IkMCmT6sdm5WSnVWniaDm40xBdUL7mKdmxs5JhPoVWM5CciqY58PjTFVxpi9wA6s5HASY8wLxpjRxpjR3bp18zBkBVjFRCFRYA8BILeogk83Z3PFqCRCg2w+Dk4p1V54mgwCRE70QnJXDjfWBGUt0F9EUkUkCJgNfFRrnw+Ac93njMMqNkr3MCblierex27vrLMmsLl6rFYcK6VO8DQZfAa8IyLni8h5wJvApw0dYIxxALe7j90GvGOM2SIiD4vI9BrnPSoiW4FlwN3GmKPNuRBVj6ITycDpMiz47gBn942lX/cIHwemlGpPPG1aeg9wC3AbVl3AUuClxg4yxiwBltRa90CN9wb4lfulvKE4BxJHAbB8hzWBze+mDvRxUEqp9sajZOAeguJZ90t1JDXGJXpt9X66RwYzeVCPRg5SSnU2HhUTiUh/EVno7imcXv3ydnCqhSqKoaoEIrqTkVfKip25zB7jnsBGKaVq8PSu8DLWU4EDq8J3PlYHNNWe1eh9/MZ3B9wT2PRq+BilVKfkaTIINcZ8CYgxZr8x5iHgPO+FpVqFu/dxZWgc76zL4PzTuxMfFerjoJRS7ZGnFcjlIhIA7BKR24GDgI4j1P8TvD4AABWkSURBVN65nwy+PmQjr6SMa87S5qRKqbp5+mRwJxAG/AIYhTVg3XXeCkq1EveTwfu7qkiMDuWcvnE+Dkgp1V41+mTg7mA2yxhzN1CMNa+B6giKD2HExqfpVdwwvjcBATp7mVKqbo0+GRhjnMComj2QVQdRnENZUCxVLmHq0HhfR6OUasc8rTP4AfjQPctZSfVKY8z7XolKtY7iw+S4utA7JowhiVG+jkYp1Y55mgxigKOc3ILIAJoM2jHHsUPsq4hg2qh49MFOKdUQT3sgaz1BB1RZcIjDrkFaRKSUapSnM529zKlzEWCMuaHVI1Ktw+UiuOIIVaFxDIrv4utolFLtnKfFRB/XeB8CXMapcxOoduRIbjZxuEhIStYiIqVUozwtJnqv5rKIvAl84ZWIVKv4ZsNWpgMD+p0yV5BSSp2iuSOW9Qd0At12bOP2HQAkJqX4NhClVIfgaZ1BESfXGRzCmuNAtUM5x8rJz8kAOxCho4YopRrnaTFRpLcDUa1n8cZs4ii0FiJ07gKlVOM8nc/gMhGJqrEcLSIzvReWaonFm7IZEFEK9nAI1uktlVKN87TO4EFjTGH1gjGmAHjQOyGplsgqKGP9/nwGdynXIiKllMc8bVpaV9Lw9FjVhhZvzAagV1AxhGgRkVLKM54+GawTkcdFpK+I9BGRJ4D13gxMNc/Hm7IZnNiF0Ioj+mSglPKYp8ngf4BK4G3gHaAM+Lm3glLNk5FXyoaMAqYOSbAmttHKY6WUhzxtTVQC3OvlWFQLLd5kFRFNG9QVlhdApCYDpZRnPG1N9LmIRNdY7ioin3kvLNUcH2/MYlivaKu+APTJQCnlMU+LieLcLYgAMMbko3Mgtyv7jpSw+eAxpg2JPz7dpSYDpZSnPE0GLhE5PvyEiKRQxyimyneqi4imDo236gtAK5CVUh7ztHno74BVIrLCvTwRmOedkFRz/GdDFqOSu5IQHQq7q5OBPhkopTzj0ZOBMeZTYDSwA6tF0a+xWhSpdmD34WK2Hypi6hD3JDbVxUTh3XwXlFKqQ/F0oLqbgDuAJCANGAd8y8nTYCofWbwxGxG45HgyyIGwWLDZfRuYUqrD8LTO4A7gTGC/MeZcYASQ67WoVJN8vDGLM5Nj6BkVYq0oPqxFREqpJvE0GZQbY8oBRCTYGLMdGOC9sJSndhwqYtfhYqYNqzHPcdEhTQZKqSbxtAI5093P4APgcxHJR6e9bBcWb8wiQODiwT1PrCw+DLH9fBeUUqrD8bQH8mXutw+JyDIgCvjUa1Epjxhj+HhjNmNTY+keGVK90j0UhTYrVUp5rskjjxpjVjS+l2oLW7OPkX6khBsnpJ5YWV4IzgotJlJKNUlz50BW7cDijdnYAoSLz6hVRASaDJRSTeLVZCAiF4vIDhHZLSL1DnQnIleIiBGR0d6Mx5+4XFYR0dl9Y4mNCD6xQXsfK6WawWvJQERswNPAFGAQMEdEBtWxXyTwC+A7b8Xij5btOMyBvFIuH5l08oZi7X2slGo6bz4ZjAF2G2PSjTGVwFvAjDr2+yPwV6Dci7H4nedXpJMQFWKNRVTT8WIifTJQSnnOm8kgEciosZzpXneciIwAehljPm7oRCIyT0TWici63Fzt6/b9gXzW7Mvjxgl9sNtqfYXFh8AWBKFdfROcUqpD8mYykDrWHR/pVEQCgCewxjlqkDHmBWPMaGPM6G7ddLydF1akExVqZ/aZvU7dWN37WOr69SulVN28mQwygZp3qyRO7qgWCQwGlovIPqzxjj7SSuSG7T1SwmdbDzF3XG/Cg+toGax9DJRSzeDNZLAW6C8iqSISBMwGPqreaIwpNMbEGWNSjDEpwGpgujFmnRdj6vBe/Coduy2A685OqXsHHZdIKdUMXksGxhgHcDvwGbANeMcYs0VEHhaR6d76XH+WW1TBwvWZXD4y8USP49r0yUAp1QxN7oHcFMaYJcCSWuseqGffSd6MxR/M/3YfVU4XN03oU/cOTgeUHNEnA6VUk2kP5A6ipMLB/G/3c+GgHvTtFlH3TqVHAKNPBkqpJtNk0EG8vTaDwrIq5k3sW/9O2uFMKdVMmgw6gCqni3+t2suZKV0ZldxA/4Gi6mTQs/59lFKqDpoMOoAlm7I5WFDW8FMB6LhESqlm02TQzhljeH5FOn27hXP+6Y3c5DUZKKWaSZNBO7dq9xG2Zh/jlol9CQhopFdx8WEIjgJ7aNsEp5TyG5oM2rnnV6TTPTKYGSMSGt9Z+xgopZpJk0E7tvlgIat2H+H6c1IJDrQ1foD2PlZKNZMmg3bshZXphAfZuGpsb88O0CcDpVQzaTJopzLySlm8KZurxvYmKtTu2UH6ZKCUaiZNBu3NupfhufG8/NUuBLhhfGqjhwBQWQKVRRCpyUAp1XReHZtINVHuDvjkHnBWsO3gcqYP/xHxUR62DNLex0qpFtAng/bC6YBFtx5vFjrCtZl5E+sZkK4uOt2lUqoFNBm0F6uegKzvqbzkcXaSzCWRuzm9ZxfPj9cnA6VUC2gyaA+yN8KKR2Hw5TxzeAirHAMZWLUVHJWen+P4k4EmA6VU02ky8DVHBSy6BcJiWRD3C578YhfO3udgc5bDwfWen6c4ByQAwmK9F6tSym9pMvC15Y/A4a0sP/0BfvvpQS46owc/vWouILDvK8/PU5wD4d0gwIPOaUopVYsmA1868B18/Xf2JV/O9V93ZdKAbjw1ZwT2iBjoOaSJyeCwVh4rpZpNk4GvVJbAB7dSGtqT6TuncFafWJ6bO+rEsBMpEyBjjVWM5ImiQzqPgVKq2TQZ+MoXf4C8dOYV3sCA5EReum40IfYaRTypE8BRDpnrPDuf9j5WSrWAJgNfSF8Oa57nFecUihLO5t8/PZOwoFr9/3qfZVUIe1JU5HJBiRYTKaWaT5NBWysvpOK929hr4vkw9kbmXz+GyJA6xh4KjYaeQ2GvB8mgLB9cDn0yUEo1myaDNnZk4a8JLM7m8fBf8dJNE4kKa2AQutQJkLkWqsobPqnOcKaUaiFNBm1o79cLidv9Lm8GXc79t11LbERwwwekTABnBWSuaXg/7X2slGohTQZtZEf6PiI//xW7JYXzbn2c7pEhjR90vN5gVcP7ae9jpVQLaTJoA5sz8sicP48oSoiY8y8SYqM8OzCkC8QPb7zeQIuJlFItpMnAy9bvyiT3pSs5n+84dvZ99DxtdNNOUF1vUFla/z7FOWAPg+DIlgWrlOq0NBl40Tdpmwl+/VImyvcUTPozsRfe1fSTpEwEV1XD9QbV012KND9YpVSnpsnAS1Z8tYLkRTPoK1kUXzaf6Em3N+9EvceC2BouKirO0foCpVSL6ExnXrBiyduM/O4OqmyhOK5ZTFRqE4uGagqOhMSRDVciFx+GuP7N/wylVKenTwatbOXbj3H2d7eRH9STsJ8tJ7IliaBaynhrOOvKkrq365OBUqqFNBm0EuNy8t1LdzBx28PsDB9JzzuXExKX3DonT5lg1RscWH3qNkeF1QNZk4FSqgU0GbQCV2UZW/5xJWMzX2F110sZcOdigsKjW+8Deo+DgMC6i4pKcq2f2qxUKdUCWmfQQo6iXDKemcngss18kfhzzrvhTwTYWjnHBoVD4qi6B63T3sdKqVagTwYtUHF4N3lP/YiE0h0sPv1Rzr/pz62fCKqlTICD30NF8cnrizQZKKVazqvJQEQuFpEdIrJbRO6tY/uvRGSriGwUkS9FpJUK2b3PFGRQ8sIlBFYWsvTMl5g6+zbEm+38U8aDcZ5ab6BPBkqpVuC1ZCAiNuBpYAowCJgjIoNq7fYDMNoYMxRYCPzVW/G0quJcjr0wlcCqY3w28jkunTbT+5/ZaywE2GHfylqxuMclCu/m/RiUUn7Lm08GY4Ddxph0Y0wl8BYwo+YOxphlxpjqcRZWA0lejKd1lBVQ8q/pBJVk80zCI/zk0mlt87lBYZB05qmVyMU5EBoDgUFtE4dSyi95MxkkAhk1ljPd6+pzI/BJXRtEZJ6IrBORdbm5ua0YYhNVllA5/wqC8nfyYOh9/Oy6uQQEtOEQECnjISsNyo+dWKd9DJRSrcCbyaCuu6Spc0eRucBo4P/q2m6MecEYM9oYM7pbNx8VhzgqcL15Fbbs9dzt+gU3X38zXeqaocybUiecWm9QrNNdKqVazpvJIBPoVWM5CciqvZOIXAD8DphujKnwYjzN53TAwhsI2Luc31TO46Ir59G/hw9GCE06E2xBJ9cb6JOBUqoVeDMZrAX6i0iqiAQBs4GPau4gIiOA57ESwWEvxtJ8Lhd8+HPY/jEPVl1HtwnXM2VIvG9isYdC0pgTg9YZo08GSqlW4bVkYIxxALcDnwHbgHeMMVtE5GERme7e7f+ACOBdEUkTkY/qOZ1vGAOf/AY2vsUTzlnsSb2auy48zbcxpYyHQxuhrAAqjoGjDCJ7+jYmpVSH59UeyMaYJcCSWuseqPH+Am9+fov994+w9kXesM1gYfBs/jNnBIHe6lTmqdQJsOJROPAtxPaz1mkxkVKqhXQ4ivqsegK+eowvwqbw8LHZvHfDaGLC20HzzcTREBhiNTGtntlMi4mUUi2kw1HUZe2/4IuH2BIzmXl5V/Pny4YyONHDeYu9zR5iVSTvXam9j5VSrUaTQW05W2HJ3Rzq8SNmZF3D3LNSuWJUO+sLlzoRDm2C3B3WsiYDpVQLaTKoyRhYcheOoEguy7qG4cnd+P3U2iNotAMp4wEDWxZZQ1SEtOJw2UqpTkmTQU2bFsL+r3nSzMEZ0pVnrh5JUGA7/BUljoLAUDiy06ovCGiHMSqlOhS9i1QrPwZLf09GyOk8V3QO/7xqJN27hPg6qroFBkPvsdZ7rTxWSrUCTQbVVvwFU5zD7YVXceuk0xiTGuPriBqWMt76GaF9DJRSLafJAODwNszqZ3mP8yBxFHdc0N/XETUuZaL1U58MlFKtQPsZGINZfBfFhPG4azZvzB6B3dcdyzyRMAIi46F7O6zgVkp1OJoMNr+H7F/Fo1U3cMfMcaTGhfs6Is8EBsEv0qyB65RSqoU6dzKoKKLqk9+y3ZVK3oA5zBrdq/Fj2hN7O63gVkp1OB2gPMR7qv77KPbSHJ4Imsf/Xj7cu3MYK6VUO9Z5k8Hh7QR89yxvOSZxw09m0bU9jDuklFI+0jmTgTHkLbyDIhNC9ujfML5/nK8jUkopn+qUyaBw3dvEHF7N6+HX8bNp43wdjlJK+VynSwamogjnp79js0nlwmvuITjQ5uuQlFLK5zpdMtj85u+JcR7hwLiHOS1eB3hTSinoZMlg3/bvOX3va6wMv5gpF1/q63CUUqrd6DTJoKLKQf7COymTEAZd+7g2I1VKqRo6TTJYuvAFRjg2kDXyLuJ6JPo6HKWUalc6TQ/kSUNSySw4l9On3eHrUJRSqt3pNMkgcvAUIgdP8XUYSinVLnWaYiKllFL102SglFJKk4FSSilNBkoppdBkoJRSCk0GSiml0GSglFIKTQZKKaUAMcb4OoYmEZFcYH8zD48DjrRiOO2Bv12Tv10P+N81+dv1gP9dU13Xk2yM6VbfAR0uGbSEiKwzxoz2dRytyd+uyd+uB/zvmvztesD/rqk516PFREoppTQZKKWU6nzJ4AVfB+AF/nZN/nY94H/X5G/XA/53TU2+nk5VZ6CUUqpune3JQCmlVB00GSillOo8yUBELhaRHSKyW0Tu9XU8LSUi+0Rkk4ikicg6X8fTHCLybxE5LCKba6yLEZHPRWSX+2dXX8bYFPVcz0MictD9PaWJyCW+jLGpRKSXiCwTkW0iskVE7nCv75DfUwPX02G/JxEJEZE1IrLBfU1/cK9PFZHv3N/R2yIS1OB5OkOdgYjYgJ3AZCATWAvMMcZs9WlgLSAi+4DRxpgO21FGRCYCxcB8Y8xg97q/AnnGmEfdSburMeYeX8bpqXqu5yGg2BjzN1/G1lwiEg/EG2O+F5FIYD0wE/gpHfB7auB6ZtFBvycRESDcGFMsInZgFXAH8CvgfWPMWyLyHLDBGPNsfefpLE8GY4Ddxph0Y0wl8BYww8cxdXrGmJVAXq3VM4BX3e9fxfqP2iHUcz0dmjEm2xjzvft9EbANSKSDfk8NXE+HZSzF7kW7+2WA84CF7vWNfkedJRkkAhk1ljPp4P8AsL7spSKyXkTm+TqYVtTDGJMN1n9coLuP42kNt4vIRncxUocoTqmLiKQAI4Dv8IPvqdb1QAf+nkTEJiJpwGHgc2APUGCMcbh3afSe11mSgdSxrqOXj51jjBkJTAF+7i6iUO3Ps0BfYDiQDTzm23CaR0QigPeAO40xx3wdT0vVcT0d+nsyxjiNMcOBJKySkIF17dbQOTpLMsgEetVYTgKyfBRLqzDGZLl/HgYWYf0D8Ac57nLd6vLdwz6Op0WMMTnu/6gu4EU64PfkLod+D3jDGPO+e3WH/Z7quh5/+J4AjDEFwHJgHBAtIoHuTY3e8zpLMlgL9HfXrgcBs4GPfBxTs4lIuLvyCxEJBy4ENjd8VIfxEXCd+/11wIc+jKXFqm+YbpfRwb4nd+Xkv4BtxpjHa2zqkN9TfdfTkb8nEekmItHu96HABVh1IcuAK9y7NfoddYrWRADupmJPAjbg38aYP/s4pGYTkT5YTwMAgcCCjng9IvImMAlruN0c4EHgA+AdoDdwALjSGNMhKmXruZ5JWEUPBtgH3FJd1t4RiMh44CtgE+Byr/4tVjl7h/ueGrieOXTQ70lEhmJVENuw/sB/xxjzsPs+8RYQA/wAzDXGVNR7ns6SDJRSStWvsxQTKaWUaoAmA6WUUpoMlFJKaTJQSimFJgOllFJoMlCqTYnIJBH52NdxKFWbJgOllFKaDJSqi4jMdY8RnyYiz7sHAisWkcdE5HsR+VJEurn3HS4iq92DnC2qHuRMRPqJyBfucea/F5G+7tNHiMhCEdkuIm+4e8Uq5VOaDJSqRUQGAj/BGgxwOOAErgbCge/dAwSuwOphDDAfuMcYMxSrZ2v1+jeAp40xw4CzsQZAA2ukzDuBQUAf4ByvX5RSjQhsfBelOp3zgVHAWvcf7aFYA7G5gLfd+7wOvC8iUUC0MWaFe/2rwLvusaMSjTGLAIwx5QDu860xxmS6l9OAFKwJSZTyGU0GSp1KgFeNMfedtFLk/lr7NTSWS0NFPzXHh3Gi/w9VO6DFREqd6kvgChHpDsfn+03G+v9SPQrkVcAqY0whkC8iE9zrrwFWuMfIzxSRme5zBItIWJtehVJNoH+RKFWLMWariPweaya5AKAK+DlQApwhIuuBQqx6BbCGB37OfbNPB653r78GeF5EHnaf48o2vAylmkRHLVXKQyJSbIyJ8HUcSnmDFhMppZTSJwOllFL6ZKCUUgpNBkoppdBkoJRSCk0GSiml0GSglFIK+H/UwRxT+Rdkf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05" y="3823855"/>
            <a:ext cx="4159548" cy="283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7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5" name="AutoShape 2" descr="data:image/png;base64,iVBORw0KGgoAAAANSUhEUgAAA4EAAAHSCAYAAABSL868AAAABHNCSVQICAgIfAhkiAAAAAlwSFlzAAALEgAACxIB0t1+/AAAADh0RVh0U29mdHdhcmUAbWF0cGxvdGxpYiB2ZXJzaW9uMy4xLjAsIGh0dHA6Ly9tYXRwbG90bGliLm9yZy+17YcXAAAgAElEQVR4nO3debRlZ1km8Oc1kbkxgRRTEijUKAYaFQsE7G5topIAmoABkkaJGI26GETUJmivxqFZjY3ITDRNgISmIXSYggaQBmknpgQQCGMMmJQMKQiiggyBt/84+8KhcispQp2zb9X3+6111z372/ue76lT9557n7OHU90dAAAAxvAtcwcAAABgfZRAAACAgSiBAAAAA1ECAQAABqIEAgAADEQJBAAAGMjBcwdYhcMOO6y3b98+dwwAAIBZXHTRRZ/s7m2brTsgS+D27dtz4YUXzh0DAABgFlX193ta53BQAACAgSiBAAAAA1ECAQAABqIEAgAADEQJBAAAGIgSCAAAMBAlEAAAYCBKIAAAwECUQAAAgIEogQAAAANRAgEAAAaiBAIAAAxECQQAABiIEggAADAQJRAAAGAgSiAAAMBAlEAAAICBKIEAAAADUQIBAAAGcvDcAQAA+JpHvfzytc739Psfudb5gPnZEwgAADAQJRAAAGAgSiAAAMBAnBMIAAzvxJe+fa3znfdTd1nrfADL7AkEAAAYiBIIAAAwECUQAABgIEogAADAQJRAAACAgSiBAAAAA1ECAQAABqIEAgAADEQJBAAAGIgSCAAAMBAlEAAAYCBKIAAAwEAOnjsAAAeW+778SWud70/v/xtrnQ8A9nf2BAIAAAxECQQAABiIEggAADAQJRAAAGAgLgwDAAB8Uz7+5Pevdb5b/dod1jrfgcaeQAAAgIEogQAAAANRAgEAAAayshJYVc+tqiuq6j1LY0+qqvdX1buq6uVVdcjSusdV1SVV9YGquvfS+LHT2CVVdfqq8gIAAIxglXsCn5/k2N3GXpfkTt195yQfTPK4JKmqo5OclOSO09c8u6oOqqqDkjwryXFJjk5y8rQtAAAA18HKrg7a3X9RVdt3G/uzpcU3Jzlxun18khd39xeSfLiqLklyt2ndJd19aZJU1Yunbd+7qtywVZz7vN1fQ1mtBz/sNWudDwCAecx5TuDPJXn1dPvwJJcvrds5je1pHAAAgOtglvcJrKrfSnJVkhduDG2yWWfzktp7uM/TkpyWJLe97W33QUoAgLE952VXrHW+n3/ALdY6H4xq7SWwqk5Jcr8kx3T3RqHbmeTIpc2OSPLR6faexr9Od5+Z5Mwk2bFjx6ZFka3rbX/8E2ub666/+Kq1zQWw1fzEea9Y63yvOvGEtc4HwLVb6+GgVXVskscm+cnu/tzSqvOTnFRV16+q2yc5Kslbk7wtyVFVdfuqul4WF485f52ZAQAADiQr2xNYVS9K8iNJDquqnUken8XVQK+f5HVVlSRv7u5f6u6Lq+olWVzw5aokD+/uL0/384gkr01yUJLndvfFq8oMAABwoFvl1UFP3mT4rGvY/glJnrDJ+AVJLtiH0QAA2M+8+txPrnW+4x582Frng3Wa8+qgAAAArJkSCAAAMBAlEAAAYCBKIAAAwECUQAAAgIEogQAAAANZ2VtEAAAArNsnnvamtc53y1+5x1rn2xeUQIDr6GEvP3at8z3v/q9Z63wAbO5tz7tibXPd9WG3WNtcjMPhoAAAAANRAgEAAAbicFAAWLH7nffCtc73Jyc+ZK3zAbB/sScQAABgIEogAADAQBwOOrDLnn7iWue77aPOW+t8AADA1dkTCAAAMBAlEAAAYCBKIAAAwECUQAAAgIEMcWGYXWf8r7XOt+2Xf3qt8wEAAOwtewIBAAAGogQCAAAMZIjDQQEAANbtime+eq3z3eIRx+3VdkogwAHgPq/4tbXOd8EJT17rfADAvuNwUAAAgIEogQAAAANRAgEAAAaiBAIAAAxECQQAABiIEggAADAQJRAAAGAg3icQuFZ//IJ7r3W+X/yZ1651PgCAkSiBAMAsTjjv9Wud7xUnHrPW+QC2KiUQAAD2Qx956sfXOt/2R99qrfOxOs4JBAAAGIgSCAAAMBAlEAAAYCBKIAAAwECUQAAAgIEogQAAAANRAgEAAAaiBAIAAAzEm8UDcMC670vPXNtcf/pTp61tLgD4ZtgTCAAAMBAlEAAAYCBKIAAAwECUQAAAgIEogQAAAANRAgEAAAaiBAIAAAxECQQAABiIEggAADAQJRAAAGAgSiAAAMBAlEAAAICBKIEAAAADOXhVd1xVz01yvyRXdPedprGbJTk3yfYkH0nyoO7+dFVVkqcluU+SzyX52e5++/Q1pyT5L9Pd/rfuPntVmYGt7wnn3nut8/3Wg1+71vkAAFZtZSUwyfOTPDPJOUtjpyd5fXc/sapOn5Yfm+S4JEdNHz+Y5IwkPziVxscn2ZGkk1xUVed396dXmHulPnHGk9Y63y1/+TfWOh8AALC1rexw0O7+iyRX7jZ8fJKNPXlnJzlhafycXnhzkkOq6tZJ7p3kdd195VT8Xpfk2FVlBgAAONCt+5zAW3b3x5Jk+nyLafzwJJcvbbdzGtvTOAAAANfBVrkwTG0y1tcwfvU7qDqtqi6sqgt37dq1T8MBAAAcKNZdAj8xHeaZ6fMV0/jOJEcubXdEko9ew/jVdPeZ3b2ju3ds27ZtnwcHAAA4EKy7BJ6f5JTp9ilJXrk0/tBauHuSz0yHi742yY9X1aFVdWiSH5/GAAAAuA5W+RYRL0ryI0kOq6qdWVzl84lJXlJVpya5LMkDp80vyOLtIS7J4i0iHpYk3X1lVf1ekrdN2/1ud+9+sRkAAAD20spKYHefvIdVx2yybSd5+B7u57lJnrsPowEAAAxrq1wYBgAAgDVQAgEAAAaiBAIAAAxECQQAABiIEggAADAQJRAAAGAgSiAAAMBAlEAAAICBrOzN4mF/9Nqz7rPW+e596gVrnQ8AAOw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5mlBFbVr1bVxVX1nqp6UVXdoKpuX1VvqaoPVdW5VXW9advrT8uXTOu3z5EZAADgQLD2ElhVhyd5VJId3X2nJAclOSnJ7yd5SncfleTTSU6dvuTUJJ/u7u9M8pRpOwAAAK6DuQ4HPTjJDavq4CQ3SvKxJPdKct60/uwkJ0y3j5+WM60/pqpqjVkBAAAOGGsvgd39D0n+IMllWZS/zyS5KMk/dvdV02Y7kxw+3T48yeXT1141bX/zdWYGAAA4UMxxOOihWezdu32S2yS5cZLjNtm0N77kGtYt3+9pVXVhVV24a9eufRUXAADggDLH4aA/muTD3b2ru7+U5GVJ7pnkkOnw0CQ5IslHp9s7kxyZJNP6b0ty5e532t1ndveO7t6xbdu2Vf8bAAAA9ktzlMDLkty9qm40ndt3TJL3JvnzJCdO25yS5JXT7fOn5Uzr39DdV9sTCAAAwLWb45zAt2RxgZe3J3n3lOHMJI9N8piquiSLc/7Omr7krCQ3n8Yfk+T0dWcGAAA4UBx87Zvse939+CSP32340iR322Tbzyd54DpyAQAAHOjmeosIAAAAZqAEAgAADEQJBAAAGIgSCAAAMBAlEAAAYCBKIAAAwECUQAAAgIEogQAAAANRAgEAAAaiBAIAAAxECQQAABiIEggAADAQJRAAAGAgSiAAAMBAlEAAAICBKIEAAAADUQIBAAAGogQCAAAMRAkEAAAYiBIIAAAwECUQAABgIEogAADAQPaqBFbV6/dmDAAAgK3t4GtaWVU3SHKjJIdV1aFJalp10yS3WXE2AAAA9rFrLIFJfjHJo7MofBflayXwn5I8a4W5AAAAWIFrLIHd/bQkT6uqR3b3M9aUCQAAgBW5tj2BSZLufkZV3TPJ9uWv6e5zVpQLAACAFdirElhVL0jyHUnemeTL03AnUQIBAAD2I3tVApPsSHJ0d/cqwwAAALBae/s+ge9JcqtVBgEAAGD19nZP4GFJ3ltVb03yhY3B7v7JlaQCAABgJfa2BP72KkMAAACwHnt7ddD/t+ogAAAArN7eXh30n7O4GmiSXC/Jtyb5bHffdFXBAAAA2Pf2dk/gv1lerqoTktxtJYkAAABYmb29OujX6e5XJLnXPs4CAADAiu3t4aAPWFr8lizeN9B7BgIAAOxn9vbqoD+xdPuqJB9Jcvw+TwMAAMBK7e05gQ9bdRAAAABWb6/OCayqI6rq5VV1RVV9oqpeWlVHrDocAAAA+9beXhjmeUnOT3KbJIcnedU0BgAAwH5kb0vgtu5+XndfNX08P8m2FeYCAABgBfa2BH6yqn66qg6aPn46yadWGQwAAIB9b29L4M8leVCSjyf5WJITk7hYDAAAwH5mb98i4veSnNLdn06SqrpZkj/IohwCAACwn9jbPYF33iiASdLdVyb5/tVEAgAAYFX2tgR+S1UdurEw7Qnc272IAAAAbBF7W+SenORvquq8JJ3F+YFPWFkqAAAAVmKvSmB3n1NVFya5V5JK8oDufu9KkwEAALDP7fUhnVPpU/wAAAD2Y3t7TiAAAAAHACUQAABgIEogAADAQJRAAACAgSiBAAAAA5mlBFbVIVV1XlW9v6reV1X3qKqbVdXrqupD0+dDp22rqp5eVZdU1buq6i5zZAYAADgQzLUn8GlJXtPdd0jyvUnel+T0JK/v7qOSvH5aTpLjkhw1fZyW5Iz1xwUAADgwrL0EVtVNk/yHJGclSXd/sbv/McnxSc6eNjs7yQnT7eOTnNMLb05ySFXdes2xAQAADghz7An89iS7kjyvqt5RVc+pqhsnuWV3fyxJps+3mLY/PMnlS1+/cxoDAADgGzRHCTw4yV2SnNHd35/ks/naoZ+bqU3G+mobVZ1WVRdW1YW7du3aN0kBAAAOMHOUwJ1Jdnb3W6bl87IohZ/YOMxz+nzF0vZHLn39EUk+uvuddveZ3b2ju3ds27ZtZeEBAAD2Z2svgd398SSXV9V3T0PHJHlvkvOTnDKNnZLkldPt85M8dLpK6N2TfGbjsFEAAAC+MQfPNO8jk7ywqq6X5NIkD8uikL6kqk5NclmSB07bXpDkPkkuSfK5aVsAAACug1lKYHe/M8mOTVYds8m2neThKw8FAAAwgLneJxAAAIAZ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LOVwKo6qKreUVV/Mi3fvqreUlUfqqpzq+p60/j1p+VLpvXb58oMAACwv5tzT+CvJHnf0vLvJ3lKdx+V5NNJTp3GT03y6e7+ziRPmbYDAADgOpilBFbVEUnum+Q503IluVeS86ZNzk5ywnT7+Gk50/pjpu0BAAD4Bs21J/CpSf5zkq9MyzdP8o/dfdW0vDPJ4dPtw5NcniTT+s9M2wMAAPANWnsJrKr7Jbmiuy9aHt5k096Ldcv3e1pVXVhVF+7atWsfJAUAADjwzLEn8IeS/GRVfSTJi7M4DPSpSQ6pqoOnbY5I8tHp9s4kRybJtP7bkly5+51295ndvaO7d2zbtm21/wIAAID91NpLYHc/rruP6O7tSU5K8obufkiSP09y4rTZKUleOd0+f1rOtP4N3X21PYEAAABcu630PoGPTfKYqroki3P+zprGz0py82n8MUlOnykfAADAfu/ga99kdbr7jUneON2+NMndNtnm80keuNZgAAAAB6ittCcQAACAFVM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DWXgKr6siq+vOqel9VXVxVvzKN36yqXldVH5o+HzqNV1U9vaouqap3VdVd1p0ZAADgQDHHnsCrkvxad39PkrsneXhVHZ3k9CSv7+6jkrx+Wk6S45IcNX2cluSM9UcGAAA4MKy9BHb3x7r77dPtf07yviSHJzk+ydnTZmcnOWG6fXySc3rhzUkOqapbrzk2AADAAWHWcwKranuS70/yliS37O6PJYuimOQW02aHJ7l86ct2TmMAAAB8g2YrgVV1kyQvTfLo7v6na9p0k7He5P5Oq6oLq+rCXbt27auYAAAAB5RZSmBVfWsWBfCF3f2yafgTG4d5Tp+vmMZ3Jjly6cuPSPLR3e+zu8/s7h3dvWPbtm2rCw8AALAfm+PqoJXkrCTv6+4/XFp1fpJTptunJHnl0vhDp6uE3j3JZzYOGwUAAOAbc/AMc/5Qkp9J8u6qeuc09ptJnpjkJVV1apLLkjxwWndBkvskuSTJ55I8bL1xAQAADhxrL4Hd/VfZ/Dy/JDlmk+07ycNXGgoAAGAQs14dFAAAgPVS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9psSWFXHVtUHquqSqjp97jwAAAD7o/2iBFbVQUmeleS4JEcnObmqjp43FQAAwP5nvyiBSe6W5JLuvrS7v5jkxUmOnzkTAADAfmd/KYGHJ7l8aXnnNAYAAMA3oLp77gzXqqoemOTe3f3z0/LPJLlbdz9yaZvTkpw2LX53kg/sg6kPS/LJfXA/+4Ism9sqWbZKjkSWPZFlc7Jsbqtk2So5Eln2RJbNybK5rZJlq+RIZNmTfZHldt29bbMVB3+Td7wuO5McubR8RJKPLm/Q3WcmOXNfTlpVF3b3jn15n9eVLJvbKlm2So5Elj2RZXOybG6rZNkqORJZ9kSWzcmyua2SZavkSGTZk1Vn2V8OB31bkqOq6vZVdb0kJyU5f+ZMAAAA+539Yk9gd19VVY9I8tokByV5bndfPHMsAACA/c5+UQKTpLsvSHLBmqfdp4eXfpNk2dxWybJVciSy7Iksm5Nlc1sly1bJkciyJ7JsTpbNbZUsWyVHIsuerDTLfnFhGAAAAPaN/eWcQAAAAPYBJXAPqur+VdVVdYcZM3y5qt5ZVX9bVW+vqnvOlWXKc6uqenFV/V1VvbeqLqiq75ohx8bjcvH02Dymqmb5Xl7KsvFx+hw59pBl+4xZbllV/7uqLq2qi6rqTVV1/xly/Mtuyz9bVc9cd47dMvzLtW+1ess5quo+VfWhqrrt3FnmMj3fv2Bp+eCq2lVVfzJjnicvLf96Vf32TFmOqKpXTt8jf1dVT5su0jZHlo3nufdU1f+pqhvNkWPKsvy4XFpVz6yq68+QY/kxeVVVHbLuDLvl+a3p9/O7plw/OFOOmy/9Pvx4Vf3D0vJav3+rantVvWe3sd+uql9fc443VtW9dxt7dFU9e805nlJVj15afm1VPWdp+clV9Zg15jmyqj5cVTeblg+dlm+3rgxLWaqq/qqqjlsae1BVvWZfz6UE7tnJSf4qiyuRzuVfu/v7uvt7kzwuyX+fK0hVVZKXJ3ljd39Hdx+d5DeT3HKGOBuPyx2T/FiS+yR5/Aw5lrNsfDxxphybZfnIHCGm75VXJPmL7v727v6BLH6OjpgjD9esqo5J8owkx3b3ZXPnmdFnk9ypqm44Lf9Ykn+YMc8Xkjygqg6bMcPGz/PLkryiu49K8l1JbpLkCTNF2nieu1OSLyb5pTlCbPK4HJXkhkn+xwxxlh+TK5M8fIYMSZKqukeS+yW5S3ffOcmPJrl8jizd/amN34dJ/ijJU5Z+P35xjkxbwIty9b9rT5rG1+lvktwzSaYX8Q9Lcsel9fdM8tfrCtPdlyc5I8nG33BPTHJmd//9ujIsZeksntf+sKpuUFU3zuL5dp//XCuBm6iqmyT5oSSnZt4SuOymST494/z/McmXuvuPNga6+53d/ZczZkp3X5HktCSPmH4pM797Jfnibt8rf9/dz5gxE5uoqn+f5H8muW93/93cebaAVye573T75Kz/D6NlV2VxUYBfnTFDsvh5/nx3Py9JuvvLWWT6uTn3wk3+Msl3zjT3nh6Xh05/Q8zlTUkOn3H+Wyf5ZHd/IUm6+5Pd/dFr+RrW57wk99vYYz0dMXSbLHZ6rNNfZyqBWZS/9yT552kP3PWTfE+Sd6w501OS3H3aQ/nvkjz5WrZfme5+T5JXJXlsFjs5zlnF72glcHMnJHlNd38wyZVVdZeZctxwOmzh/Umek+T3ZsqRJHdKctGM8+9Rd1+axffyLWaYfuP/aOPjwTNk2CzLy2fMccckb59x/mVf9/+T5HfnDrSFXD/JK5Oc0N3vnzvMFvHiJCdV1Q2S3DnJW2bO86wkD6mqb5sxwx2z23N/d/9TkssyXwFLVR2c5Lgk754pwp4el49kpselqg5KckzmfR/lP0tyZFV9sKqeXVU/PGMWdtPdn0ry1iTHTkMnJTm313yVyOmFgaumUxDumcWLF29Jco8kO5K8a917a7v7S0l+I4sy+OgtsLf4d5L8pyye51ZyhIESuLmTs/hjINPnk2fKsXGIxx2y+IE9x96uPZrrcdn9EMxzZ8qxe5a1n3+3J1X1rFqcu/m2Gab/uv+fJP91hgxb1ZeyOCTn1LmDbBXd/a4k27N4zl/3WxJdzVQqzknyqBljVJLN/kDc0/iq3XB6QefCLIroWTNkSK75cVm3jcfkU0luluR1M2RIknT3vyT5gSyO0NmV5Nyq+tm58mwhe/pZmeNnaPmQ0DkOBd2wsTdwowS+aWn5b2bKdFySj2Wx42NW3f3ZJOcmecHGnvV9TQncTVXdPIvDPJ5TVR/J4lWBB89dvrr7TVkcM71tpggXZ/HEvuVU1bcn+XKSK+bOQpLF98pX955398OzeHV6ru9dNveVJA9Kcteq+s25w2wh5yf5g8x7KOiyp2ZR1G880/wXZ/HK/FdV1U2THJlkjkOIl1/YeeSMr9bv6XG5ZZIPrDnLv04vct0uyfUy4zmByeLQ2O5+Y3c/PskjkvzUnHm2iE8lOXS3sZsl+eQMWV6R5JjpKLcbdvdcR+5snBf4b7M4HPTNWewJXOv5gBuq6vuyOBf87kl+tapuve4Mm/jK9LESSuDVnZjFsbe36+7t3X1kkg9ncXzwbGpxldKDsngimcMbkly/qn5hKdNd5z7Uo6q2ZXHC9zPXfTgDe/SGJDeoql9eGpv73CE20d2fy+IiDg+pKnsEF56b5He7e67DDL9Od1+Z5CWZb4/t65PcqKoemnz1kMMnJ3n+9P0zqj09Ls/s7n+dI1B3fyaLvca/XlXfOkeGqvruqjpqaej7kqz94hpbzbSH9GPThbgyXYXy2Kz/XLyNLG/M4rluzhe7/jqL3z9XTi8cXJnkkCyK4JvWGWTa0XNGFoeBXpbkSVm8GHhAUwKv7uQsroK57KVZHJe7bl89nymLXcKnTCefr91UsO6f5MdqcYnwi5P8dpI5TvjeeFwuTvJ/szgH4XdmyLGcZeNjzquDbgnT98oJSX54usTyW5OcncUJzmwx0y/eY5P8l6o6fqYYN6qqnUsfa7s0+O66e2d3P22u+ffgyVkcCbJ2S8/9D6yqDyX5YJLPZ3F16GEtPS4nTo/Lp5J8pbvnumrqRq53JPnbzHdRu5skObsWbyP1riRHZ/G3AslDs3iefWcWL5b+zowX5HpRku/N1059msO7s3hee/NuY5/p7nXvIf2FJJd198ah1M9Ocoe5d3SsWtl5AgBw3dXifXxflOQB3b0lL6IGsEwJBAAAGJXd5W0AAAAySURBVIjDQQEAAAaiBAIAAAxECQQAABiIEggAADAQJRAAAGAgSiAAAMBAlEAAAICB/H91qzOm9JJU4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Data Augmentation allows to recognize objects and human faces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Today there is no mobile APP available to translate in real time</a:t>
            </a:r>
          </a:p>
          <a:p>
            <a:pPr>
              <a:lnSpc>
                <a:spcPct val="250000"/>
              </a:lnSpc>
            </a:pPr>
            <a:r>
              <a:rPr lang="en-US" dirty="0" err="1" smtClean="0"/>
              <a:t>Realisation</a:t>
            </a:r>
            <a:r>
              <a:rPr lang="en-US" dirty="0" smtClean="0"/>
              <a:t> seems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9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/>
          <p:cNvSpPr/>
          <p:nvPr/>
        </p:nvSpPr>
        <p:spPr>
          <a:xfrm>
            <a:off x="6633557" y="3956858"/>
            <a:ext cx="5397736" cy="27665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24406" y="3956858"/>
            <a:ext cx="5744556" cy="27665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824406" y="1338415"/>
            <a:ext cx="5722680" cy="238074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6633557" y="1338414"/>
            <a:ext cx="5397736" cy="238074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591586"/>
            <a:ext cx="9601200" cy="721822"/>
          </a:xfrm>
        </p:spPr>
        <p:txBody>
          <a:bodyPr/>
          <a:lstStyle/>
          <a:p>
            <a:r>
              <a:rPr lang="de-DE" dirty="0" smtClean="0"/>
              <a:t>The </a:t>
            </a:r>
            <a:r>
              <a:rPr lang="de-DE" dirty="0" smtClean="0"/>
              <a:t>First </a:t>
            </a:r>
            <a:r>
              <a:rPr lang="de-DE" dirty="0" err="1" smtClean="0"/>
              <a:t>Attempt</a:t>
            </a:r>
            <a:endParaRPr lang="de-DE" dirty="0"/>
          </a:p>
        </p:txBody>
      </p:sp>
      <p:sp>
        <p:nvSpPr>
          <p:cNvPr id="5" name="AutoShape 2" descr="data:image/png;base64,iVBORw0KGgoAAAANSUhEUgAAA4EAAAHSCAYAAABSL868AAAABHNCSVQICAgIfAhkiAAAAAlwSFlzAAALEgAACxIB0t1+/AAAADh0RVh0U29mdHdhcmUAbWF0cGxvdGxpYiB2ZXJzaW9uMy4xLjAsIGh0dHA6Ly9tYXRwbG90bGliLm9yZy+17YcXAAAgAElEQVR4nO3debRlZ1km8Oc1kbkxgRRTEijUKAYaFQsE7G5topIAmoABkkaJGI26GETUJmivxqFZjY3ITDRNgISmIXSYggaQBmknpgQQCGMMmJQMKQiiggyBt/84+8KhcispQp2zb9X3+6111z372/ue76lT9557n7OHU90dAAAAxvAtcwcAAABgfZRAAACAgSiBAAAAA1ECAQAABqIEAgAADEQJBAAAGMjBcwdYhcMOO6y3b98+dwwAAIBZXHTRRZ/s7m2brTsgS+D27dtz4YUXzh0DAABgFlX193ta53BQAACAgSiBAAAAA1ECAQAABqIEAgAADEQJBAAAGIgSCAAAMBAlEAAAYCBKIAAAwECUQAAAgIEogQAAAANRAgEAAAaiBAIAAAxECQQAABiIEggAADAQJRAAAGAgSiAAAMBAlEAAAICBKIEAAAADUQIBAAAGcvDcAQAA+JpHvfzytc739Psfudb5gPnZEwgAADAQJRAAAGAgSiAAAMBAnBMIAAzvxJe+fa3znfdTd1nrfADL7AkEAAAYiBIIAAAwECUQAABgIEogAADAQJRAAACAgSiBAAAAA1ECAQAABqIEAgAADEQJBAAAGIgSCAAAMBAlEAAAYCBKIAAAwEAOnjsAAAeW+778SWud70/v/xtrnQ8A9nf2BAIAAAxECQQAABiIEggAADAQJRAAAGAgLgwDAAB8Uz7+5Pevdb5b/dod1jrfgcaeQAAAgIEogQAAAANRAgEAAAayshJYVc+tqiuq6j1LY0+qqvdX1buq6uVVdcjSusdV1SVV9YGquvfS+LHT2CVVdfqq8gIAAIxglXsCn5/k2N3GXpfkTt195yQfTPK4JKmqo5OclOSO09c8u6oOqqqDkjwryXFJjk5y8rQtAAAA18HKrg7a3X9RVdt3G/uzpcU3Jzlxun18khd39xeSfLiqLklyt2ndJd19aZJU1Yunbd+7qtywVZz7vN1fQ1mtBz/sNWudDwCAecx5TuDPJXn1dPvwJJcvrds5je1pHAAAgOtglvcJrKrfSnJVkhduDG2yWWfzktp7uM/TkpyWJLe97W33QUoAgLE952VXrHW+n3/ALdY6H4xq7SWwqk5Jcr8kx3T3RqHbmeTIpc2OSPLR6faexr9Od5+Z5Mwk2bFjx6ZFka3rbX/8E2ub666/+Kq1zQWw1fzEea9Y63yvOvGEtc4HwLVb6+GgVXVskscm+cnu/tzSqvOTnFRV16+q2yc5Kslbk7wtyVFVdfuqul4WF485f52ZAQAADiQr2xNYVS9K8iNJDquqnUken8XVQK+f5HVVlSRv7u5f6u6Lq+olWVzw5aokD+/uL0/384gkr01yUJLndvfFq8oMAABwoFvl1UFP3mT4rGvY/glJnrDJ+AVJLtiH0QAA2M+8+txPrnW+4x582Frng3Wa8+qgAAAArJkSCAAAMBAlEAAAYCBKIAAAwECUQAAAgIEogQAAAANZ2VtEAAAArNsnnvamtc53y1+5x1rn2xeUQIDr6GEvP3at8z3v/q9Z63wAbO5tz7tibXPd9WG3WNtcjMPhoAAAAANRAgEAAAbicFAAWLH7nffCtc73Jyc+ZK3zAbB/sScQAABgIEogAADAQBwOOrDLnn7iWue77aPOW+t8AADA1dkTCAAAMBAlEAAAYCBKIAAAwECUQAAAgIEMcWGYXWf8r7XOt+2Xf3qt8wEAAOwtewIBAAAGogQCAAAMZIjDQQEAANbtime+eq3z3eIRx+3VdkogwAHgPq/4tbXOd8EJT17rfADAvuNwUAAAgIEogQAAAANRAgEAAAaiBAIAAAxECQQAABiIEggAADAQJRAAAGAg3icQuFZ//IJ7r3W+X/yZ1651PgCAkSiBAMAsTjjv9Wud7xUnHrPW+QC2KiUQAAD2Qx956sfXOt/2R99qrfOxOs4JBAAAGIgSCAAAMBAlEAAAYCBKIAAAwECUQAAAgIEogQAAAANRAgEAAAaiBAIAAAzEm8UDcMC670vPXNtcf/pTp61tLgD4ZtgTCAAAMBAlEAAAYCBKIAAAwECUQAAAgIEogQAAAANRAgEAAAaiBAIAAAxECQQAABiIEggAADAQJRAAAGAgSiAAAMBAlEAAAICBKIEAAAADOXhVd1xVz01yvyRXdPedprGbJTk3yfYkH0nyoO7+dFVVkqcluU+SzyX52e5++/Q1pyT5L9Pd/rfuPntVmYGt7wnn3nut8/3Wg1+71vkAAFZtZSUwyfOTPDPJOUtjpyd5fXc/sapOn5Yfm+S4JEdNHz+Y5IwkPziVxscn2ZGkk1xUVed396dXmHulPnHGk9Y63y1/+TfWOh8AALC1rexw0O7+iyRX7jZ8fJKNPXlnJzlhafycXnhzkkOq6tZJ7p3kdd195VT8Xpfk2FVlBgAAONCt+5zAW3b3x5Jk+nyLafzwJJcvbbdzGtvTOAAAANfBVrkwTG0y1tcwfvU7qDqtqi6sqgt37dq1T8MBAAAcKNZdAj8xHeaZ6fMV0/jOJEcubXdEko9ew/jVdPeZ3b2ju3ds27ZtnwcHAAA4EKy7BJ6f5JTp9ilJXrk0/tBauHuSz0yHi742yY9X1aFVdWiSH5/GAAAAuA5W+RYRL0ryI0kOq6qdWVzl84lJXlJVpya5LMkDp80vyOLtIS7J4i0iHpYk3X1lVf1ekrdN2/1ud+9+sRkAAAD20spKYHefvIdVx2yybSd5+B7u57lJnrsPowEAAAxrq1wYBgAAgDVQAgEAAAaiBAIAAAxECQQAABiIEggAADAQJRAAAGAgSiAAAMBAlEAAAICBrOzN4mF/9Nqz7rPW+e596gVrnQ8AAOw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5mlBFbVr1bVxVX1nqp6UVXdoKpuX1VvqaoPVdW5VXW9advrT8uXTOu3z5EZAADgQLD2ElhVhyd5VJId3X2nJAclOSnJ7yd5SncfleTTSU6dvuTUJJ/u7u9M8pRpOwAAAK6DuQ4HPTjJDavq4CQ3SvKxJPdKct60/uwkJ0y3j5+WM60/pqpqjVkBAAAOGGsvgd39D0n+IMllWZS/zyS5KMk/dvdV02Y7kxw+3T48yeXT1141bX/zdWYGAAA4UMxxOOihWezdu32S2yS5cZLjNtm0N77kGtYt3+9pVXVhVV24a9eufRUXAADggDLH4aA/muTD3b2ru7+U5GVJ7pnkkOnw0CQ5IslHp9s7kxyZJNP6b0ty5e532t1ndveO7t6xbdu2Vf8bAAAA9ktzlMDLkty9qm40ndt3TJL3JvnzJCdO25yS5JXT7fOn5Uzr39DdV9sTCAAAwLWb45zAt2RxgZe3J3n3lOHMJI9N8piquiSLc/7Omr7krCQ3n8Yfk+T0dWcGAAA4UBx87Zvse939+CSP32340iR322Tbzyd54DpyAQAAHOjmeosIAAAAZqAEAgAADEQJBAAAGIgSCAAAMBAlEAAAYCBKIAAAwECUQAAAgIEogQAAAANRAgEAAAaiBAIAAAxECQQAABiIEggAADAQJRAAAGAgSiAAAMBAlEAAAICBKIEAAAADUQIBAAAGogQCAAAMRAkEAAAYiBIIAAAwECUQAABgIEogAADAQPaqBFbV6/dmDAAAgK3t4GtaWVU3SHKjJIdV1aFJalp10yS3WXE2AAAA9rFrLIFJfjHJo7MofBflayXwn5I8a4W5AAAAWIFrLIHd/bQkT6uqR3b3M9aUCQAAgBW5tj2BSZLufkZV3TPJ9uWv6e5zVpQLAACAFdirElhVL0jyHUnemeTL03AnUQIBAAD2I3tVApPsSHJ0d/cqwwAAALBae/s+ge9JcqtVBgEAAGD19nZP4GFJ3ltVb03yhY3B7v7JlaQCAABgJfa2BP72KkMAAACwHnt7ddD/t+ogAAAArN7eXh30n7O4GmiSXC/Jtyb5bHffdFXBAAAA2Pf2dk/gv1lerqoTktxtJYkAAABYmb29OujX6e5XJLnXPs4CAADAiu3t4aAPWFr8lizeN9B7BgIAAOxn9vbqoD+xdPuqJB9Jcvw+TwMAAMBK7e05gQ9bdRAAAABWb6/OCayqI6rq5VV1RVV9oqpeWlVHrDocAAAA+9beXhjmeUnOT3KbJIcnedU0BgAAwH5kb0vgtu5+XndfNX08P8m2FeYCAABgBfa2BH6yqn66qg6aPn46yadWGQwAAIB9b29L4M8leVCSjyf5WJITk7hYDAAAwH5mb98i4veSnNLdn06SqrpZkj/IohwCAACwn9jbPYF33iiASdLdVyb5/tVEAgAAYFX2tgR+S1UdurEw7Qnc272IAAAAbBF7W+SenORvquq8JJ3F+YFPWFkqAAAAVmKvSmB3n1NVFya5V5JK8oDufu9KkwEAALDP7fUhnVPpU/wAAAD2Y3t7TiAAAAAHACUQAABgIEogAADAQJRAAACAgSiBAAAAA5mlBFbVIVV1XlW9v6reV1X3qKqbVdXrqupD0+dDp22rqp5eVZdU1buq6i5zZAYAADgQzLUn8GlJXtPdd0jyvUnel+T0JK/v7qOSvH5aTpLjkhw1fZyW5Iz1xwUAADgwrL0EVtVNk/yHJGclSXd/sbv/McnxSc6eNjs7yQnT7eOTnNMLb05ySFXdes2xAQAADghz7An89iS7kjyvqt5RVc+pqhsnuWV3fyxJps+3mLY/PMnlS1+/cxoDAADgGzRHCTw4yV2SnNHd35/ks/naoZ+bqU3G+mobVZ1WVRdW1YW7du3aN0kBAAAOMHOUwJ1Jdnb3W6bl87IohZ/YOMxz+nzF0vZHLn39EUk+uvuddveZ3b2ju3ds27ZtZeEBAAD2Z2svgd398SSXV9V3T0PHJHlvkvOTnDKNnZLkldPt85M8dLpK6N2TfGbjsFEAAAC+MQfPNO8jk7ywqq6X5NIkD8uikL6kqk5NclmSB07bXpDkPkkuSfK5aVsAAACug1lKYHe/M8mOTVYds8m2neThKw8FAAAwgLneJxAAAIAZ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LOVwKo6qKreUVV/Mi3fvqreUlUfqqpzq+p60/j1p+VLpvXb58oMAACwv5tzT+CvJHnf0vLvJ3lKdx+V5NNJTp3GT03y6e7+ziRPmbYDAADgOpilBFbVEUnum+Q503IluVeS86ZNzk5ywnT7+Gk50/pjpu0BAAD4Bs21J/CpSf5zkq9MyzdP8o/dfdW0vDPJ4dPtw5NcniTT+s9M2wMAAPANWnsJrKr7Jbmiuy9aHt5k096Ldcv3e1pVXVhVF+7atWsfJAUAADjwzLEn8IeS/GRVfSTJi7M4DPSpSQ6pqoOnbY5I8tHp9s4kRybJtP7bkly5+51295ndvaO7d2zbtm21/wIAAID91NpLYHc/rruP6O7tSU5K8obufkiSP09y4rTZKUleOd0+f1rOtP4N3X21PYEAAABcu630PoGPTfKYqroki3P+zprGz0py82n8MUlOnykfAADAfu/ga99kdbr7jUneON2+NMndNtnm80keuNZgAAAAB6ittCcQAACAFVM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DWXgKr6siq+vOqel9VXVxVvzKN36yqXldVH5o+HzqNV1U9vaouqap3VdVd1p0ZAADgQDHHnsCrkvxad39PkrsneXhVHZ3k9CSv7+6jkrx+Wk6S45IcNX2cluSM9UcGAAA4MKy9BHb3x7r77dPtf07yviSHJzk+ydnTZmcnOWG6fXySc3rhzUkOqapbrzk2AADAAWHWcwKranuS70/yliS37O6PJYuimOQW02aHJ7l86ct2TmMAAAB8g2YrgVV1kyQvTfLo7v6na9p0k7He5P5Oq6oLq+rCXbt27auYAAAAB5RZSmBVfWsWBfCF3f2yafgTG4d5Tp+vmMZ3Jjly6cuPSPLR3e+zu8/s7h3dvWPbtm2rCw8AALAfm+PqoJXkrCTv6+4/XFp1fpJTptunJHnl0vhDp6uE3j3JZzYOGwUAAOAbc/AMc/5Qkp9J8u6qeuc09ptJnpjkJVV1apLLkjxwWndBkvskuSTJ55I8bL1xAQAADhxrL4Hd/VfZ/Dy/JDlmk+07ycNXGgoAAGAQs14dFAAAgPVS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9psSWFXHVtUHquqSqjp97jwAAAD7o/2iBFbVQUmeleS4JEcnObmqjp43FQAAwP5nvyiBSe6W5JLuvrS7v5jkxUmOnzkTAADAfmd/KYGHJ7l8aXnnNAYAAMA3oLp77gzXqqoemOTe3f3z0/LPJLlbdz9yaZvTkpw2LX53kg/sg6kPS/LJfXA/+4Ism9sqWbZKjkSWPZFlc7Jsbqtk2So5Eln2RJbNybK5rZJlq+RIZNmTfZHldt29bbMVB3+Td7wuO5McubR8RJKPLm/Q3WcmOXNfTlpVF3b3jn15n9eVLJvbKlm2So5Elj2RZXOybG6rZNkqORJZ9kSWzcmyua2SZavkSGTZk1Vn2V8OB31bkqOq6vZVdb0kJyU5f+ZMAAAA+539Yk9gd19VVY9I8tokByV5bndfPHMsAACA/c5+UQKTpLsvSHLBmqfdp4eXfpNk2dxWybJVciSy7Iksm5Nlc1sly1bJkciyJ7JsTpbNbZUsWyVHIsuerDTLfnFhGAAAAPaN/eWcQAAAAPYBJXAPqur+VdVVdYcZM3y5qt5ZVX9bVW+vqnvOlWXKc6uqenFV/V1VvbeqLqiq75ohx8bjcvH02Dymqmb5Xl7KsvFx+hw59pBl+4xZbllV/7uqLq2qi6rqTVV1/xly/Mtuyz9bVc9cd47dMvzLtW+1ess5quo+VfWhqrrt3FnmMj3fv2Bp+eCq2lVVfzJjnicvLf96Vf32TFmOqKpXTt8jf1dVT5su0jZHlo3nufdU1f+pqhvNkWPKsvy4XFpVz6yq68+QY/kxeVVVHbLuDLvl+a3p9/O7plw/OFOOmy/9Pvx4Vf3D0vJav3+rantVvWe3sd+uql9fc443VtW9dxt7dFU9e805nlJVj15afm1VPWdp+clV9Zg15jmyqj5cVTeblg+dlm+3rgxLWaqq/qqqjlsae1BVvWZfz6UE7tnJSf4qiyuRzuVfu/v7uvt7kzwuyX+fK0hVVZKXJ3ljd39Hdx+d5DeT3HKGOBuPyx2T/FiS+yR5/Aw5lrNsfDxxphybZfnIHCGm75VXJPmL7v727v6BLH6OjpgjD9esqo5J8owkx3b3ZXPnmdFnk9ypqm44Lf9Ykn+YMc8Xkjygqg6bMcPGz/PLkryiu49K8l1JbpLkCTNF2nieu1OSLyb5pTlCbPK4HJXkhkn+xwxxlh+TK5M8fIYMSZKqukeS+yW5S3ffOcmPJrl8jizd/amN34dJ/ijJU5Z+P35xjkxbwIty9b9rT5rG1+lvktwzSaYX8Q9Lcsel9fdM8tfrCtPdlyc5I8nG33BPTHJmd//9ujIsZeksntf+sKpuUFU3zuL5dp//XCuBm6iqmyT5oSSnZt4SuOymST494/z/McmXuvuPNga6+53d/ZczZkp3X5HktCSPmH4pM797Jfnibt8rf9/dz5gxE5uoqn+f5H8muW93/93cebaAVye573T75Kz/D6NlV2VxUYBfnTFDsvh5/nx3Py9JuvvLWWT6uTn3wk3+Msl3zjT3nh6Xh05/Q8zlTUkOn3H+Wyf5ZHd/IUm6+5Pd/dFr+RrW57wk99vYYz0dMXSbLHZ6rNNfZyqBWZS/9yT552kP3PWTfE+Sd6w501OS3H3aQ/nvkjz5WrZfme5+T5JXJXlsFjs5zlnF72glcHMnJHlNd38wyZVVdZeZctxwOmzh/Umek+T3ZsqRJHdKctGM8+9Rd1+axffyLWaYfuP/aOPjwTNk2CzLy2fMccckb59x/mVf9/+T5HfnDrSFXD/JK5Oc0N3vnzvMFvHiJCdV1Q2S3DnJW2bO86wkD6mqb5sxwx2z23N/d/9TkssyXwFLVR2c5Lgk754pwp4el49kpselqg5KckzmfR/lP0tyZFV9sKqeXVU/PGMWdtPdn0ry1iTHTkMnJTm313yVyOmFgaumUxDumcWLF29Jco8kO5K8a917a7v7S0l+I4sy+OgtsLf4d5L8pyye51ZyhIESuLmTs/hjINPnk2fKsXGIxx2y+IE9x96uPZrrcdn9EMxzZ8qxe5a1n3+3J1X1rFqcu/m2Gab/uv+fJP91hgxb1ZeyOCTn1LmDbBXd/a4k27N4zl/3WxJdzVQqzknyqBljVJLN/kDc0/iq3XB6QefCLIroWTNkSK75cVm3jcfkU0luluR1M2RIknT3vyT5gSyO0NmV5Nyq+tm58mwhe/pZmeNnaPmQ0DkOBd2wsTdwowS+aWn5b2bKdFySj2Wx42NW3f3ZJOcmecHGnvV9TQncTVXdPIvDPJ5TVR/J4lWBB89dvrr7TVkcM71tpggXZ/HEvuVU1bcn+XKSK+bOQpLF98pX955398OzeHV6ru9dNveVJA9Kcteq+s25w2wh5yf5g8x7KOiyp2ZR1G880/wXZ/HK/FdV1U2THJlkjkOIl1/YeeSMr9bv6XG5ZZIPrDnLv04vct0uyfUy4zmByeLQ2O5+Y3c/PskjkvzUnHm2iE8lOXS3sZsl+eQMWV6R5JjpKLcbdvdcR+5snBf4b7M4HPTNWewJXOv5gBuq6vuyOBf87kl+tapuve4Mm/jK9LESSuDVnZjFsbe36+7t3X1kkg9ncXzwbGpxldKDsngimcMbkly/qn5hKdNd5z7Uo6q2ZXHC9zPXfTgDe/SGJDeoql9eGpv73CE20d2fy+IiDg+pKnsEF56b5He7e67DDL9Od1+Z5CWZb4/t65PcqKoemnz1kMMnJ3n+9P0zqj09Ls/s7n+dI1B3fyaLvca/XlXfOkeGqvruqjpqaej7kqz94hpbzbSH9GPThbgyXYXy2Kz/XLyNLG/M4rluzhe7/jqL3z9XTi8cXJnkkCyK4JvWGWTa0XNGFoeBXpbkSVm8GHhAUwKv7uQsroK57KVZHJe7bl89nymLXcKnTCefr91UsO6f5MdqcYnwi5P8dpI5TvjeeFwuTvJ/szgH4XdmyLGcZeNjzquDbgnT98oJSX54usTyW5OcncUJzmwx0y/eY5P8l6o6fqYYN6qqnUsfa7s0+O66e2d3P22u+ffgyVkcCbJ2S8/9D6yqDyX5YJLPZ3F16GEtPS4nTo/Lp5J8pbvnumrqRq53JPnbzHdRu5skObsWbyP1riRHZ/G3AslDs3iefWcWL5b+zowX5HpRku/N1059msO7s3hee/NuY5/p7nXvIf2FJJd198ah1M9Ocoe5d3SsWtl5AgBw3dXifXxflOQB3b0lL6IGsEwJBAAAGJXd5W0AAAAySURBVIjDQQEAAAaiBAIAAAxECQQAABiIEggAADAQJRAAAGAgSiAAAMBAlEAAAICB/H91qzOm9JJU4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1609" y="1539753"/>
            <a:ext cx="2850674" cy="20190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Inhaltsplatzhalter 8"/>
          <p:cNvPicPr>
            <a:picLocks noChangeAspect="1"/>
          </p:cNvPicPr>
          <p:nvPr/>
        </p:nvPicPr>
        <p:blipFill rotWithShape="1">
          <a:blip r:embed="rId3"/>
          <a:srcRect l="15137" t="5742" r="10076" b="10402"/>
          <a:stretch/>
        </p:blipFill>
        <p:spPr>
          <a:xfrm>
            <a:off x="10325035" y="2075278"/>
            <a:ext cx="1419545" cy="14275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feld 21"/>
          <p:cNvSpPr txBox="1"/>
          <p:nvPr/>
        </p:nvSpPr>
        <p:spPr>
          <a:xfrm>
            <a:off x="824406" y="4014934"/>
            <a:ext cx="649501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 smtClean="0"/>
              <a:t>Model</a:t>
            </a:r>
            <a:endParaRPr lang="de-DE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/>
              <a:t>Layers</a:t>
            </a:r>
            <a:r>
              <a:rPr lang="de-DE" sz="2000" dirty="0" smtClean="0"/>
              <a:t>: </a:t>
            </a:r>
            <a:r>
              <a:rPr lang="de-DE" sz="2000" dirty="0" err="1" smtClean="0"/>
              <a:t>Convolutional</a:t>
            </a:r>
            <a:r>
              <a:rPr lang="de-DE" sz="2000" dirty="0" smtClean="0"/>
              <a:t>, </a:t>
            </a:r>
            <a:r>
              <a:rPr lang="de-DE" sz="2000" dirty="0" err="1" smtClean="0"/>
              <a:t>max</a:t>
            </a:r>
            <a:r>
              <a:rPr lang="de-DE" sz="2000" dirty="0" smtClean="0"/>
              <a:t> </a:t>
            </a:r>
            <a:r>
              <a:rPr lang="de-DE" sz="2000" dirty="0" err="1" smtClean="0"/>
              <a:t>pooling</a:t>
            </a:r>
            <a:r>
              <a:rPr lang="de-DE" sz="2000" dirty="0" smtClean="0"/>
              <a:t> &amp; </a:t>
            </a:r>
            <a:r>
              <a:rPr lang="de-DE" sz="2000" dirty="0" err="1"/>
              <a:t>d</a:t>
            </a:r>
            <a:r>
              <a:rPr lang="de-DE" sz="2000" dirty="0" err="1" smtClean="0"/>
              <a:t>ensity</a:t>
            </a:r>
            <a:endParaRPr lang="de-DE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Hyper</a:t>
            </a:r>
            <a:r>
              <a:rPr lang="de-DE" sz="2000" dirty="0" smtClean="0"/>
              <a:t>parameter: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Epochs</a:t>
            </a:r>
            <a:r>
              <a:rPr lang="de-DE" sz="2000" dirty="0"/>
              <a:t> = </a:t>
            </a:r>
            <a:r>
              <a:rPr lang="de-DE" sz="2000" dirty="0" smtClean="0"/>
              <a:t>20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Batch-Size = 128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Test-Size = 0.3</a:t>
            </a:r>
            <a:endParaRPr lang="de-DE" sz="2000" dirty="0" smtClean="0"/>
          </a:p>
        </p:txBody>
      </p:sp>
      <p:sp>
        <p:nvSpPr>
          <p:cNvPr id="7" name="Rechteck 6"/>
          <p:cNvSpPr/>
          <p:nvPr/>
        </p:nvSpPr>
        <p:spPr>
          <a:xfrm>
            <a:off x="10238063" y="1551109"/>
            <a:ext cx="1444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Grayscaled</a:t>
            </a:r>
            <a:r>
              <a:rPr lang="en-US" sz="1400" dirty="0"/>
              <a:t>  </a:t>
            </a:r>
            <a:r>
              <a:rPr lang="en-US" sz="1400" dirty="0" smtClean="0"/>
              <a:t>&amp; resized </a:t>
            </a:r>
            <a:r>
              <a:rPr lang="en-US" sz="1400" dirty="0"/>
              <a:t>to arrays 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824406" y="1371485"/>
            <a:ext cx="5722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 smtClean="0"/>
              <a:t>Dataset</a:t>
            </a:r>
            <a:endParaRPr lang="en-US" sz="2000" b="1" u="sng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MNIST</a:t>
            </a:r>
            <a:r>
              <a:rPr lang="en-US" sz="2000" dirty="0" smtClean="0">
                <a:solidFill>
                  <a:srgbClr val="0070C0"/>
                </a:solidFill>
              </a:rPr>
              <a:t>* </a:t>
            </a:r>
            <a:r>
              <a:rPr lang="en-US" sz="2000" dirty="0" smtClean="0"/>
              <a:t>database</a:t>
            </a:r>
            <a:endParaRPr lang="de-DE" sz="20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 &gt; </a:t>
            </a:r>
            <a:r>
              <a:rPr lang="de-DE" sz="2000" dirty="0" smtClean="0"/>
              <a:t>34</a:t>
            </a:r>
            <a:r>
              <a:rPr lang="de-DE" sz="2000" dirty="0" smtClean="0"/>
              <a:t>k </a:t>
            </a:r>
            <a:r>
              <a:rPr lang="en-US" sz="2000" dirty="0" smtClean="0"/>
              <a:t>”picture data</a:t>
            </a:r>
            <a:r>
              <a:rPr lang="de-DE" sz="2000" dirty="0" smtClean="0"/>
              <a:t>“ (7k </a:t>
            </a:r>
            <a:r>
              <a:rPr lang="de-DE" sz="2000" dirty="0" err="1" smtClean="0"/>
              <a:t>test</a:t>
            </a:r>
            <a:r>
              <a:rPr lang="de-DE" sz="2000" dirty="0" smtClean="0"/>
              <a:t> </a:t>
            </a:r>
            <a:r>
              <a:rPr lang="de-DE" sz="2000" dirty="0" err="1" smtClean="0"/>
              <a:t>set</a:t>
            </a:r>
            <a:r>
              <a:rPr lang="de-DE" sz="2000" dirty="0" smtClean="0"/>
              <a:t>)</a:t>
            </a:r>
            <a:endParaRPr lang="de-DE" sz="20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”J“ &amp; ”Z“ excluded</a:t>
            </a:r>
            <a:endParaRPr lang="en-US" sz="2000" dirty="0"/>
          </a:p>
        </p:txBody>
      </p:sp>
      <p:sp>
        <p:nvSpPr>
          <p:cNvPr id="9" name="Rechteck 8"/>
          <p:cNvSpPr/>
          <p:nvPr/>
        </p:nvSpPr>
        <p:spPr>
          <a:xfrm>
            <a:off x="6971609" y="4183203"/>
            <a:ext cx="3147752" cy="24115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0197364" y="5155447"/>
            <a:ext cx="2970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►  </a:t>
            </a:r>
            <a:r>
              <a:rPr lang="de-DE" sz="2000" dirty="0" err="1" smtClean="0"/>
              <a:t>Acc</a:t>
            </a:r>
            <a:r>
              <a:rPr lang="de-DE" sz="2000" dirty="0" smtClean="0"/>
              <a:t>. ≈ 88%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184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/>
          <p:cNvSpPr/>
          <p:nvPr/>
        </p:nvSpPr>
        <p:spPr>
          <a:xfrm>
            <a:off x="6633557" y="3956858"/>
            <a:ext cx="5397736" cy="27665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24406" y="3956858"/>
            <a:ext cx="5744556" cy="27665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824406" y="1338415"/>
            <a:ext cx="5722680" cy="238074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6633557" y="1338414"/>
            <a:ext cx="5397736" cy="238074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591586"/>
            <a:ext cx="9601200" cy="721822"/>
          </a:xfrm>
        </p:spPr>
        <p:txBody>
          <a:bodyPr/>
          <a:lstStyle/>
          <a:p>
            <a:r>
              <a:rPr lang="de-DE" dirty="0" smtClean="0"/>
              <a:t>The </a:t>
            </a:r>
            <a:r>
              <a:rPr lang="de-DE" dirty="0" smtClean="0"/>
              <a:t>Second </a:t>
            </a:r>
            <a:r>
              <a:rPr lang="de-DE" dirty="0" err="1" smtClean="0"/>
              <a:t>Attempt</a:t>
            </a:r>
            <a:endParaRPr lang="de-DE" dirty="0"/>
          </a:p>
        </p:txBody>
      </p:sp>
      <p:sp>
        <p:nvSpPr>
          <p:cNvPr id="5" name="AutoShape 2" descr="data:image/png;base64,iVBORw0KGgoAAAANSUhEUgAAA4EAAAHSCAYAAABSL868AAAABHNCSVQICAgIfAhkiAAAAAlwSFlzAAALEgAACxIB0t1+/AAAADh0RVh0U29mdHdhcmUAbWF0cGxvdGxpYiB2ZXJzaW9uMy4xLjAsIGh0dHA6Ly9tYXRwbG90bGliLm9yZy+17YcXAAAgAElEQVR4nO3debRlZ1km8Oc1kbkxgRRTEijUKAYaFQsE7G5topIAmoABkkaJGI26GETUJmivxqFZjY3ITDRNgISmIXSYggaQBmknpgQQCGMMmJQMKQiiggyBt/84+8KhcispQp2zb9X3+6111z372/ue76lT9557n7OHU90dAAAAxvAtcwcAAABgfZRAAACAgSiBAAAAA1ECAQAABqIEAgAADEQJBAAAGMjBcwdYhcMOO6y3b98+dwwAAIBZXHTRRZ/s7m2brTsgS+D27dtz4YUXzh0DAABgFlX193ta53BQAACAgSiBAAAAA1ECAQAABqIEAgAADEQJBAAAGIgSCAAAMBAlEAAAYCBKIAAAwECUQAAAgIEogQAAAANRAgEAAAaiBAIAAAxECQQAABiIEggAADAQJRAAAGAgSiAAAMBAlEAAAICBKIEAAAADUQIBAAAGcvDcAQAA+JpHvfzytc739Psfudb5gPnZEwgAADAQJRAAAGAgSiAAAMBAnBMIAAzvxJe+fa3znfdTd1nrfADL7AkEAAAYiBIIAAAwECUQAABgIEogAADAQJRAAACAgSiBAAAAA1ECAQAABqIEAgAADEQJBAAAGIgSCAAAMBAlEAAAYCBKIAAAwEAOnjsAAAeW+778SWud70/v/xtrnQ8A9nf2BAIAAAxECQQAABiIEggAADAQJRAAAGAgLgwDAAB8Uz7+5Pevdb5b/dod1jrfgcaeQAAAgIEogQAAAANRAgEAAAayshJYVc+tqiuq6j1LY0+qqvdX1buq6uVVdcjSusdV1SVV9YGquvfS+LHT2CVVdfqq8gIAAIxglXsCn5/k2N3GXpfkTt195yQfTPK4JKmqo5OclOSO09c8u6oOqqqDkjwryXFJjk5y8rQtAAAA18HKrg7a3X9RVdt3G/uzpcU3Jzlxun18khd39xeSfLiqLklyt2ndJd19aZJU1Yunbd+7qtywVZz7vN1fQ1mtBz/sNWudDwCAecx5TuDPJXn1dPvwJJcvrds5je1pHAAAgOtglvcJrKrfSnJVkhduDG2yWWfzktp7uM/TkpyWJLe97W33QUoAgLE952VXrHW+n3/ALdY6H4xq7SWwqk5Jcr8kx3T3RqHbmeTIpc2OSPLR6faexr9Od5+Z5Mwk2bFjx6ZFka3rbX/8E2ub666/+Kq1zQWw1fzEea9Y63yvOvGEtc4HwLVb6+GgVXVskscm+cnu/tzSqvOTnFRV16+q2yc5Kslbk7wtyVFVdfuqul4WF485f52ZAQAADiQr2xNYVS9K8iNJDquqnUken8XVQK+f5HVVlSRv7u5f6u6Lq+olWVzw5aokD+/uL0/384gkr01yUJLndvfFq8oMAABwoFvl1UFP3mT4rGvY/glJnrDJ+AVJLtiH0QAA2M+8+txPrnW+4x582Frng3Wa8+qgAAAArJkSCAAAMBAlEAAAYCBKIAAAwECUQAAAgIEogQAAAANZ2VtEAAAArNsnnvamtc53y1+5x1rn2xeUQIDr6GEvP3at8z3v/q9Z63wAbO5tz7tibXPd9WG3WNtcjMPhoAAAAANRAgEAAAbicFAAWLH7nffCtc73Jyc+ZK3zAbB/sScQAABgIEogAADAQBwOOrDLnn7iWue77aPOW+t8AADA1dkTCAAAMBAlEAAAYCBKIAAAwECUQAAAgIEMcWGYXWf8r7XOt+2Xf3qt8wEAAOwtewIBAAAGogQCAAAMZIjDQQEAANbtime+eq3z3eIRx+3VdkogwAHgPq/4tbXOd8EJT17rfADAvuNwUAAAgIEogQAAAANRAgEAAAaiBAIAAAxECQQAABiIEggAADAQJRAAAGAg3icQuFZ//IJ7r3W+X/yZ1651PgCAkSiBAMAsTjjv9Wud7xUnHrPW+QC2KiUQAAD2Qx956sfXOt/2R99qrfOxOs4JBAAAGIgSCAAAMBAlEAAAYCBKIAAAwECUQAAAgIEogQAAAANRAgEAAAaiBAIAAAzEm8UDcMC670vPXNtcf/pTp61tLgD4ZtgTCAAAMBAlEAAAYCBKIAAAwECUQAAAgIEogQAAAANRAgEAAAaiBAIAAAxECQQAABiIEggAADAQJRAAAGAgSiAAAMBAlEAAAICBKIEAAAADOXhVd1xVz01yvyRXdPedprGbJTk3yfYkH0nyoO7+dFVVkqcluU+SzyX52e5++/Q1pyT5L9Pd/rfuPntVmYGt7wnn3nut8/3Wg1+71vkAAFZtZSUwyfOTPDPJOUtjpyd5fXc/sapOn5Yfm+S4JEdNHz+Y5IwkPziVxscn2ZGkk1xUVed396dXmHulPnHGk9Y63y1/+TfWOh8AALC1rexw0O7+iyRX7jZ8fJKNPXlnJzlhafycXnhzkkOq6tZJ7p3kdd195VT8Xpfk2FVlBgAAONCt+5zAW3b3x5Jk+nyLafzwJJcvbbdzGtvTOAAAANfBVrkwTG0y1tcwfvU7qDqtqi6sqgt37dq1T8MBAAAcKNZdAj8xHeaZ6fMV0/jOJEcubXdEko9ew/jVdPeZ3b2ju3ds27ZtnwcHAAA4EKy7BJ6f5JTp9ilJXrk0/tBauHuSz0yHi742yY9X1aFVdWiSH5/GAAAAuA5W+RYRL0ryI0kOq6qdWVzl84lJXlJVpya5LMkDp80vyOLtIS7J4i0iHpYk3X1lVf1ekrdN2/1ud+9+sRkAAAD20spKYHefvIdVx2yybSd5+B7u57lJnrsPowEAAAxrq1wYBgAAgDVQAgEAAAaiBAIAAAxECQQAABiIEggAADAQJRAAAGAgSiAAAMBAlEAAAICBrOzN4mF/9Nqz7rPW+e596gVrnQ8AAOw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5mlBFbVr1bVxVX1nqp6UVXdoKpuX1VvqaoPVdW5VXW9advrT8uXTOu3z5EZAADgQLD2ElhVhyd5VJId3X2nJAclOSnJ7yd5SncfleTTSU6dvuTUJJ/u7u9M8pRpOwAAAK6DuQ4HPTjJDavq4CQ3SvKxJPdKct60/uwkJ0y3j5+WM60/pqpqjVkBAAAOGGsvgd39D0n+IMllWZS/zyS5KMk/dvdV02Y7kxw+3T48yeXT1141bX/zdWYGAAA4UMxxOOihWezdu32S2yS5cZLjNtm0N77kGtYt3+9pVXVhVV24a9eufRUXAADggDLH4aA/muTD3b2ru7+U5GVJ7pnkkOnw0CQ5IslHp9s7kxyZJNP6b0ty5e532t1ndveO7t6xbdu2Vf8bAAAA9ktzlMDLkty9qm40ndt3TJL3JvnzJCdO25yS5JXT7fOn5Uzr39DdV9sTCAAAwLWb45zAt2RxgZe3J3n3lOHMJI9N8piquiSLc/7Omr7krCQ3n8Yfk+T0dWcGAAA4UBx87Zvse939+CSP32340iR322Tbzyd54DpyAQAAHOjmeosIAAAAZqAEAgAADEQJBAAAGIgSCAAAMBAlEAAAYCBKIAAAwECUQAAAgIEogQAAAANRAgEAAAaiBAIAAAxECQQAABiIEggAADAQJRAAAGAgSiAAAMBAlEAAAICBKIEAAAADUQIBAAAGogQCAAAMRAkEAAAYiBIIAAAwECUQAABgIEogAADAQPaqBFbV6/dmDAAAgK3t4GtaWVU3SHKjJIdV1aFJalp10yS3WXE2AAAA9rFrLIFJfjHJo7MofBflayXwn5I8a4W5AAAAWIFrLIHd/bQkT6uqR3b3M9aUCQAAgBW5tj2BSZLufkZV3TPJ9uWv6e5zVpQLAACAFdirElhVL0jyHUnemeTL03AnUQIBAAD2I3tVApPsSHJ0d/cqwwAAALBae/s+ge9JcqtVBgEAAGD19nZP4GFJ3ltVb03yhY3B7v7JlaQCAABgJfa2BP72KkMAAACwHnt7ddD/t+ogAAAArN7eXh30n7O4GmiSXC/Jtyb5bHffdFXBAAAA2Pf2dk/gv1lerqoTktxtJYkAAABYmb29OujX6e5XJLnXPs4CAADAiu3t4aAPWFr8lizeN9B7BgIAAOxn9vbqoD+xdPuqJB9Jcvw+TwMAAMBK7e05gQ9bdRAAAABWb6/OCayqI6rq5VV1RVV9oqpeWlVHrDocAAAA+9beXhjmeUnOT3KbJIcnedU0BgAAwH5kb0vgtu5+XndfNX08P8m2FeYCAABgBfa2BH6yqn66qg6aPn46yadWGQwAAIB9b29L4M8leVCSjyf5WJITk7hYDAAAwH5mb98i4veSnNLdn06SqrpZkj/IohwCAACwn9jbPYF33iiASdLdVyb5/tVEAgAAYFX2tgR+S1UdurEw7Qnc272IAAAAbBF7W+SenORvquq8JJ3F+YFPWFkqAAAAVmKvSmB3n1NVFya5V5JK8oDufu9KkwEAALDP7fUhnVPpU/wAAAD2Y3t7TiAAAAAHACUQAABgIEogAADAQJRAAACAgSiBAAAAA5mlBFbVIVV1XlW9v6reV1X3qKqbVdXrqupD0+dDp22rqp5eVZdU1buq6i5zZAYAADgQzLUn8GlJXtPdd0jyvUnel+T0JK/v7qOSvH5aTpLjkhw1fZyW5Iz1xwUAADgwrL0EVtVNk/yHJGclSXd/sbv/McnxSc6eNjs7yQnT7eOTnNMLb05ySFXdes2xAQAADghz7An89iS7kjyvqt5RVc+pqhsnuWV3fyxJps+3mLY/PMnlS1+/cxoDAADgGzRHCTw4yV2SnNHd35/ks/naoZ+bqU3G+mobVZ1WVRdW1YW7du3aN0kBAAAOMHOUwJ1Jdnb3W6bl87IohZ/YOMxz+nzF0vZHLn39EUk+uvuddveZ3b2ju3ds27ZtZeEBAAD2Z2svgd398SSXV9V3T0PHJHlvkvOTnDKNnZLkldPt85M8dLpK6N2TfGbjsFEAAAC+MQfPNO8jk7ywqq6X5NIkD8uikL6kqk5NclmSB07bXpDkPkkuSfK5aVsAAACug1lKYHe/M8mOTVYds8m2neThKw8FAAAwgLneJxAAAIAZ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LOVwKo6qKreUVV/Mi3fvqreUlUfqqpzq+p60/j1p+VLpvXb58oMAACwv5tzT+CvJHnf0vLvJ3lKdx+V5NNJTp3GT03y6e7+ziRPmbYDAADgOpilBFbVEUnum+Q503IluVeS86ZNzk5ywnT7+Gk50/pjpu0BAAD4Bs21J/CpSf5zkq9MyzdP8o/dfdW0vDPJ4dPtw5NcniTT+s9M2wMAAPANWnsJrKr7Jbmiuy9aHt5k096Ldcv3e1pVXVhVF+7atWsfJAUAADjwzLEn8IeS/GRVfSTJi7M4DPSpSQ6pqoOnbY5I8tHp9s4kRybJtP7bkly5+51295ndvaO7d2zbtm21/wIAAID91NpLYHc/rruP6O7tSU5K8obufkiSP09y4rTZKUleOd0+f1rOtP4N3X21PYEAAABcu630PoGPTfKYqroki3P+zprGz0py82n8MUlOnykfAADAfu/ga99kdbr7jUneON2+NMndNtnm80keuNZgAAAAB6ittCcQAACAFVM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DWXgKr6siq+vOqel9VXVxVvzKN36yqXldVH5o+HzqNV1U9vaouqap3VdVd1p0ZAADgQDHHnsCrkvxad39PkrsneXhVHZ3k9CSv7+6jkrx+Wk6S45IcNX2cluSM9UcGAAA4MKy9BHb3x7r77dPtf07yviSHJzk+ydnTZmcnOWG6fXySc3rhzUkOqapbrzk2AADAAWHWcwKranuS70/yliS37O6PJYuimOQW02aHJ7l86ct2TmMAAAB8g2YrgVV1kyQvTfLo7v6na9p0k7He5P5Oq6oLq+rCXbt27auYAAAAB5RZSmBVfWsWBfCF3f2yafgTG4d5Tp+vmMZ3Jjly6cuPSPLR3e+zu8/s7h3dvWPbtm2rCw8AALAfm+PqoJXkrCTv6+4/XFp1fpJTptunJHnl0vhDp6uE3j3JZzYOGwUAAOAbc/AMc/5Qkp9J8u6qeuc09ptJnpjkJVV1apLLkjxwWndBkvskuSTJ55I8bL1xAQAADhxrL4Hd/VfZ/Dy/JDlmk+07ycNXGgoAAGAQs14dFAAAgPVS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9psSWFXHVtUHquqSqjp97jwAAAD7o/2iBFbVQUmeleS4JEcnObmqjp43FQAAwP5nvyiBSe6W5JLuvrS7v5jkxUmOnzkTAADAfmd/KYGHJ7l8aXnnNAYAAMA3oLp77gzXqqoemOTe3f3z0/LPJLlbdz9yaZvTkpw2LX53kg/sg6kPS/LJfXA/+4Ism9sqWbZKjkSWPZFlc7Jsbqtk2So5Eln2RJbNybK5rZJlq+RIZNmTfZHldt29bbMVB3+Td7wuO5McubR8RJKPLm/Q3WcmOXNfTlpVF3b3jn15n9eVLJvbKlm2So5Elj2RZXOybG6rZNkqORJZ9kSWzcmyua2SZavkSGTZk1Vn2V8OB31bkqOq6vZVdb0kJyU5f+ZMAAAA+539Yk9gd19VVY9I8tokByV5bndfPHMsAACA/c5+UQKTpLsvSHLBmqfdp4eXfpNk2dxWybJVciSy7Iksm5Nlc1sly1bJkciyJ7JsTpbNbZUsWyVHIsuerDTLfnFhGAAAAPaN/eWcQAAAAPYBJXAPqur+VdVVdYcZM3y5qt5ZVX9bVW+vqnvOlWXKc6uqenFV/V1VvbeqLqiq75ohx8bjcvH02Dymqmb5Xl7KsvFx+hw59pBl+4xZbllV/7uqLq2qi6rqTVV1/xly/Mtuyz9bVc9cd47dMvzLtW+1ess5quo+VfWhqrrt3FnmMj3fv2Bp+eCq2lVVfzJjnicvLf96Vf32TFmOqKpXTt8jf1dVT5su0jZHlo3nufdU1f+pqhvNkWPKsvy4XFpVz6yq68+QY/kxeVVVHbLuDLvl+a3p9/O7plw/OFOOmy/9Pvx4Vf3D0vJav3+rantVvWe3sd+uql9fc443VtW9dxt7dFU9e805nlJVj15afm1VPWdp+clV9Zg15jmyqj5cVTeblg+dlm+3rgxLWaqq/qqqjlsae1BVvWZfz6UE7tnJSf4qiyuRzuVfu/v7uvt7kzwuyX+fK0hVVZKXJ3ljd39Hdx+d5DeT3HKGOBuPyx2T/FiS+yR5/Aw5lrNsfDxxphybZfnIHCGm75VXJPmL7v727v6BLH6OjpgjD9esqo5J8owkx3b3ZXPnmdFnk9ypqm44Lf9Ykn+YMc8Xkjygqg6bMcPGz/PLkryiu49K8l1JbpLkCTNF2nieu1OSLyb5pTlCbPK4HJXkhkn+xwxxlh+TK5M8fIYMSZKqukeS+yW5S3ffOcmPJrl8jizd/amN34dJ/ijJU5Z+P35xjkxbwIty9b9rT5rG1+lvktwzSaYX8Q9Lcsel9fdM8tfrCtPdlyc5I8nG33BPTHJmd//9ujIsZeksntf+sKpuUFU3zuL5dp//XCuBm6iqmyT5oSSnZt4SuOymST494/z/McmXuvuPNga6+53d/ZczZkp3X5HktCSPmH4pM797Jfnibt8rf9/dz5gxE5uoqn+f5H8muW93/93cebaAVye573T75Kz/D6NlV2VxUYBfnTFDsvh5/nx3Py9JuvvLWWT6uTn3wk3+Msl3zjT3nh6Xh05/Q8zlTUkOn3H+Wyf5ZHd/IUm6+5Pd/dFr+RrW57wk99vYYz0dMXSbLHZ6rNNfZyqBWZS/9yT552kP3PWTfE+Sd6w501OS3H3aQ/nvkjz5WrZfme5+T5JXJXlsFjs5zlnF72glcHMnJHlNd38wyZVVdZeZctxwOmzh/Umek+T3ZsqRJHdKctGM8+9Rd1+axffyLWaYfuP/aOPjwTNk2CzLy2fMccckb59x/mVf9/+T5HfnDrSFXD/JK5Oc0N3vnzvMFvHiJCdV1Q2S3DnJW2bO86wkD6mqb5sxwx2z23N/d/9TkssyXwFLVR2c5Lgk754pwp4el49kpselqg5KckzmfR/lP0tyZFV9sKqeXVU/PGMWdtPdn0ry1iTHTkMnJTm313yVyOmFgaumUxDumcWLF29Jco8kO5K8a917a7v7S0l+I4sy+OgtsLf4d5L8pyye51ZyhIESuLmTs/hjINPnk2fKsXGIxx2y+IE9x96uPZrrcdn9EMxzZ8qxe5a1n3+3J1X1rFqcu/m2Gab/uv+fJP91hgxb1ZeyOCTn1LmDbBXd/a4k27N4zl/3WxJdzVQqzknyqBljVJLN/kDc0/iq3XB6QefCLIroWTNkSK75cVm3jcfkU0luluR1M2RIknT3vyT5gSyO0NmV5Nyq+tm58mwhe/pZmeNnaPmQ0DkOBd2wsTdwowS+aWn5b2bKdFySj2Wx42NW3f3ZJOcmecHGnvV9TQncTVXdPIvDPJ5TVR/J4lWBB89dvrr7TVkcM71tpggXZ/HEvuVU1bcn+XKSK+bOQpLF98pX955398OzeHV6ru9dNveVJA9Kcteq+s25w2wh5yf5g8x7KOiyp2ZR1G880/wXZ/HK/FdV1U2THJlkjkOIl1/YeeSMr9bv6XG5ZZIPrDnLv04vct0uyfUy4zmByeLQ2O5+Y3c/PskjkvzUnHm2iE8lOXS3sZsl+eQMWV6R5JjpKLcbdvdcR+5snBf4b7M4HPTNWewJXOv5gBuq6vuyOBf87kl+tapuve4Mm/jK9LESSuDVnZjFsbe36+7t3X1kkg9ncXzwbGpxldKDsngimcMbkly/qn5hKdNd5z7Uo6q2ZXHC9zPXfTgDe/SGJDeoql9eGpv73CE20d2fy+IiDg+pKnsEF56b5He7e67DDL9Od1+Z5CWZb4/t65PcqKoemnz1kMMnJ3n+9P0zqj09Ls/s7n+dI1B3fyaLvca/XlXfOkeGqvruqjpqaej7kqz94hpbzbSH9GPThbgyXYXy2Kz/XLyNLG/M4rluzhe7/jqL3z9XTi8cXJnkkCyK4JvWGWTa0XNGFoeBXpbkSVm8GHhAUwKv7uQsroK57KVZHJe7bl89nymLXcKnTCefr91UsO6f5MdqcYnwi5P8dpI5TvjeeFwuTvJ/szgH4XdmyLGcZeNjzquDbgnT98oJSX54usTyW5OcncUJzmwx0y/eY5P8l6o6fqYYN6qqnUsfa7s0+O66e2d3P22u+ffgyVkcCbJ2S8/9D6yqDyX5YJLPZ3F16GEtPS4nTo/Lp5J8pbvnumrqRq53JPnbzHdRu5skObsWbyP1riRHZ/G3AslDs3iefWcWL5b+zowX5HpRku/N1059msO7s3hee/NuY5/p7nXvIf2FJJd198ah1M9Ocoe5d3SsWtl5AgBw3dXifXxflOQB3b0lL6IGsEwJBAAAGJXd5W0AAAAySURBVIjDQQEAAAaiBAIAAAxECQQAABiIEggAADAQJRAAAGAgSiAAAMBAlEAAAICB/H91qzOm9JJU4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824406" y="4014934"/>
            <a:ext cx="649501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 smtClean="0"/>
              <a:t>Model</a:t>
            </a:r>
            <a:endParaRPr lang="de-DE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/>
              <a:t>Changes</a:t>
            </a:r>
            <a:r>
              <a:rPr lang="de-DE" sz="2000" dirty="0" smtClean="0"/>
              <a:t>: More </a:t>
            </a:r>
            <a:r>
              <a:rPr lang="de-DE" sz="2000" dirty="0" err="1"/>
              <a:t>l</a:t>
            </a:r>
            <a:r>
              <a:rPr lang="de-DE" sz="2000" dirty="0" err="1" smtClean="0"/>
              <a:t>ayers</a:t>
            </a:r>
            <a:r>
              <a:rPr lang="de-DE" sz="2000" dirty="0" smtClean="0"/>
              <a:t>, </a:t>
            </a:r>
            <a:r>
              <a:rPr lang="de-DE" sz="2000" dirty="0" err="1" smtClean="0"/>
              <a:t>higher</a:t>
            </a:r>
            <a:r>
              <a:rPr lang="de-DE" sz="2000" dirty="0" smtClean="0"/>
              <a:t> </a:t>
            </a:r>
            <a:r>
              <a:rPr lang="de-DE" sz="2000" dirty="0" err="1" smtClean="0"/>
              <a:t>kernels</a:t>
            </a:r>
            <a:endParaRPr lang="de-DE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Hyper</a:t>
            </a:r>
            <a:r>
              <a:rPr lang="de-DE" sz="2000" dirty="0" smtClean="0"/>
              <a:t>parameter: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Epochs</a:t>
            </a:r>
            <a:r>
              <a:rPr lang="de-DE" sz="2000" dirty="0"/>
              <a:t> = </a:t>
            </a:r>
            <a:r>
              <a:rPr lang="de-DE" sz="2000" dirty="0" smtClean="0"/>
              <a:t>15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Batch-Size = 256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Test-Size = 0.3</a:t>
            </a:r>
            <a:endParaRPr lang="de-DE" sz="2000" dirty="0" smtClean="0"/>
          </a:p>
        </p:txBody>
      </p:sp>
      <p:sp>
        <p:nvSpPr>
          <p:cNvPr id="7" name="Rechteck 6"/>
          <p:cNvSpPr/>
          <p:nvPr/>
        </p:nvSpPr>
        <p:spPr>
          <a:xfrm>
            <a:off x="9828417" y="1728566"/>
            <a:ext cx="20892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For the merge the pictures had to be transformed: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Resized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Grayscaled</a:t>
            </a: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Normalized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Smoothing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etc.</a:t>
            </a:r>
            <a:endParaRPr lang="en-US" sz="1400" dirty="0"/>
          </a:p>
        </p:txBody>
      </p:sp>
      <p:sp>
        <p:nvSpPr>
          <p:cNvPr id="23" name="Textfeld 22"/>
          <p:cNvSpPr txBox="1"/>
          <p:nvPr/>
        </p:nvSpPr>
        <p:spPr>
          <a:xfrm>
            <a:off x="824406" y="1371485"/>
            <a:ext cx="5722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 smtClean="0"/>
              <a:t>Additional Dataset</a:t>
            </a:r>
            <a:endParaRPr lang="en-US" sz="2000" b="1" u="sng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/>
              <a:t>Kaggle</a:t>
            </a:r>
            <a:r>
              <a:rPr lang="de-DE" sz="2000" dirty="0" smtClean="0"/>
              <a:t> Community</a:t>
            </a:r>
            <a:endParaRPr lang="de-DE" sz="20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&gt; 19k </a:t>
            </a:r>
            <a:r>
              <a:rPr lang="de-DE" sz="2000" b="1" dirty="0" err="1" smtClean="0"/>
              <a:t>actual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pictures</a:t>
            </a:r>
            <a:endParaRPr lang="de-DE" sz="2000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&gt; 46k </a:t>
            </a:r>
            <a:r>
              <a:rPr lang="de-DE" sz="2000" dirty="0" err="1" smtClean="0"/>
              <a:t>frame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(after </a:t>
            </a:r>
            <a:r>
              <a:rPr lang="de-DE" sz="2000" dirty="0" err="1" smtClean="0"/>
              <a:t>merge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10299457" y="5135785"/>
            <a:ext cx="2970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►  </a:t>
            </a:r>
            <a:r>
              <a:rPr lang="de-DE" sz="2000" dirty="0" err="1" smtClean="0"/>
              <a:t>Acc</a:t>
            </a:r>
            <a:r>
              <a:rPr lang="de-DE" sz="2000" dirty="0" smtClean="0"/>
              <a:t>. ≈ 56%</a:t>
            </a:r>
            <a:endParaRPr lang="de-DE" sz="2000" dirty="0"/>
          </a:p>
        </p:txBody>
      </p:sp>
      <p:pic>
        <p:nvPicPr>
          <p:cNvPr id="16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39" t="-1" r="686" b="1031"/>
          <a:stretch/>
        </p:blipFill>
        <p:spPr>
          <a:xfrm>
            <a:off x="6971609" y="1551109"/>
            <a:ext cx="2743198" cy="20421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3"/>
          <a:srcRect r="12291" b="3404"/>
          <a:stretch/>
        </p:blipFill>
        <p:spPr>
          <a:xfrm>
            <a:off x="6971609" y="4264900"/>
            <a:ext cx="3137182" cy="22085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74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824406" y="1715259"/>
            <a:ext cx="5722680" cy="459687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6633557" y="1715258"/>
            <a:ext cx="5397736" cy="45968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591586"/>
            <a:ext cx="9601200" cy="721822"/>
          </a:xfrm>
        </p:spPr>
        <p:txBody>
          <a:bodyPr/>
          <a:lstStyle/>
          <a:p>
            <a:r>
              <a:rPr lang="de-DE" dirty="0" smtClean="0"/>
              <a:t>The </a:t>
            </a:r>
            <a:r>
              <a:rPr lang="de-DE" dirty="0" smtClean="0"/>
              <a:t>Third </a:t>
            </a:r>
            <a:r>
              <a:rPr lang="de-DE" dirty="0" err="1" smtClean="0"/>
              <a:t>Attempt</a:t>
            </a:r>
            <a:endParaRPr lang="de-DE" dirty="0"/>
          </a:p>
        </p:txBody>
      </p:sp>
      <p:sp>
        <p:nvSpPr>
          <p:cNvPr id="5" name="AutoShape 2" descr="data:image/png;base64,iVBORw0KGgoAAAANSUhEUgAAA4EAAAHSCAYAAABSL868AAAABHNCSVQICAgIfAhkiAAAAAlwSFlzAAALEgAACxIB0t1+/AAAADh0RVh0U29mdHdhcmUAbWF0cGxvdGxpYiB2ZXJzaW9uMy4xLjAsIGh0dHA6Ly9tYXRwbG90bGliLm9yZy+17YcXAAAgAElEQVR4nO3debRlZ1km8Oc1kbkxgRRTEijUKAYaFQsE7G5topIAmoABkkaJGI26GETUJmivxqFZjY3ITDRNgISmIXSYggaQBmknpgQQCGMMmJQMKQiiggyBt/84+8KhcispQp2zb9X3+6111z372/ue76lT9557n7OHU90dAAAAxvAtcwcAAABgfZRAAACAgSiBAAAAA1ECAQAABqIEAgAADEQJBAAAGMjBcwdYhcMOO6y3b98+dwwAAIBZXHTRRZ/s7m2brTsgS+D27dtz4YUXzh0DAABgFlX193ta53BQAACAgSiBAAAAA1ECAQAABqIEAgAADEQJBAAAGIgSCAAAMBAlEAAAYCBKIAAAwECUQAAAgIEogQAAAANRAgEAAAaiBAIAAAxECQQAABiIEggAADAQJRAAAGAgSiAAAMBAlEAAAICBKIEAAAADUQIBAAAGcvDcAQAA+JpHvfzytc739Psfudb5gPnZEwgAADAQJRAAAGAgSiAAAMBAnBMIAAzvxJe+fa3znfdTd1nrfADL7AkEAAAYiBIIAAAwECUQAABgIEogAADAQJRAAACAgSiBAAAAA1ECAQAABqIEAgAADEQJBAAAGIgSCAAAMBAlEAAAYCBKIAAAwEAOnjsAAAeW+778SWud70/v/xtrnQ8A9nf2BAIAAAxECQQAABiIEggAADAQJRAAAGAgLgwDAAB8Uz7+5Pevdb5b/dod1jrfgcaeQAAAgIEogQAAAANRAgEAAAayshJYVc+tqiuq6j1LY0+qqvdX1buq6uVVdcjSusdV1SVV9YGquvfS+LHT2CVVdfqq8gIAAIxglXsCn5/k2N3GXpfkTt195yQfTPK4JKmqo5OclOSO09c8u6oOqqqDkjwryXFJjk5y8rQtAAAA18HKrg7a3X9RVdt3G/uzpcU3Jzlxun18khd39xeSfLiqLklyt2ndJd19aZJU1Yunbd+7qtywVZz7vN1fQ1mtBz/sNWudDwCAecx5TuDPJXn1dPvwJJcvrds5je1pHAAAgOtglvcJrKrfSnJVkhduDG2yWWfzktp7uM/TkpyWJLe97W33QUoAgLE952VXrHW+n3/ALdY6H4xq7SWwqk5Jcr8kx3T3RqHbmeTIpc2OSPLR6faexr9Od5+Z5Mwk2bFjx6ZFka3rbX/8E2ub666/+Kq1zQWw1fzEea9Y63yvOvGEtc4HwLVb6+GgVXVskscm+cnu/tzSqvOTnFRV16+q2yc5Kslbk7wtyVFVdfuqul4WF485f52ZAQAADiQr2xNYVS9K8iNJDquqnUken8XVQK+f5HVVlSRv7u5f6u6Lq+olWVzw5aokD+/uL0/384gkr01yUJLndvfFq8oMAABwoFvl1UFP3mT4rGvY/glJnrDJ+AVJLtiH0QAA2M+8+txPrnW+4x582Frng3Wa8+qgAAAArJkSCAAAMBAlEAAAYCBKIAAAwECUQAAAgIEogQAAAANZ2VtEAAAArNsnnvamtc53y1+5x1rn2xeUQIDr6GEvP3at8z3v/q9Z63wAbO5tz7tibXPd9WG3WNtcjMPhoAAAAANRAgEAAAbicFAAWLH7nffCtc73Jyc+ZK3zAbB/sScQAABgIEogAADAQBwOOrDLnn7iWue77aPOW+t8AADA1dkTCAAAMBAlEAAAYCBKIAAAwECUQAAAgIEMcWGYXWf8r7XOt+2Xf3qt8wEAAOwtewIBAAAGogQCAAAMZIjDQQEAANbtime+eq3z3eIRx+3VdkogwAHgPq/4tbXOd8EJT17rfADAvuNwUAAAgIEogQAAAANRAgEAAAaiBAIAAAxECQQAABiIEggAADAQJRAAAGAg3icQuFZ//IJ7r3W+X/yZ1651PgCAkSiBAMAsTjjv9Wud7xUnHrPW+QC2KiUQAAD2Qx956sfXOt/2R99qrfOxOs4JBAAAGIgSCAAAMBAlEAAAYCBKIAAAwECUQAAAgIEogQAAAANRAgEAAAaiBAIAAAzEm8UDcMC670vPXNtcf/pTp61tLgD4ZtgTCAAAMBAlEAAAYCBKIAAAwECUQAAAgIEogQAAAANRAgEAAAaiBAIAAAxECQQAABiIEggAADAQJRAAAGAgSiAAAMBAlEAAAICBKIEAAAADOXhVd1xVz01yvyRXdPedprGbJTk3yfYkH0nyoO7+dFVVkqcluU+SzyX52e5++/Q1pyT5L9Pd/rfuPntVmYGt7wnn3nut8/3Wg1+71vkAAFZtZSUwyfOTPDPJOUtjpyd5fXc/sapOn5Yfm+S4JEdNHz+Y5IwkPziVxscn2ZGkk1xUVed396dXmHulPnHGk9Y63y1/+TfWOh8AALC1rexw0O7+iyRX7jZ8fJKNPXlnJzlhafycXnhzkkOq6tZJ7p3kdd195VT8Xpfk2FVlBgAAONCt+5zAW3b3x5Jk+nyLafzwJJcvbbdzGtvTOAAAANfBVrkwTG0y1tcwfvU7qDqtqi6sqgt37dq1T8MBAAAcKNZdAj8xHeaZ6fMV0/jOJEcubXdEko9ew/jVdPeZ3b2ju3ds27ZtnwcHAAA4EKy7BJ6f5JTp9ilJXrk0/tBauHuSz0yHi742yY9X1aFVdWiSH5/GAAAAuA5W+RYRL0ryI0kOq6qdWVzl84lJXlJVpya5LMkDp80vyOLtIS7J4i0iHpYk3X1lVf1ekrdN2/1ud+9+sRkAAAD20spKYHefvIdVx2yybSd5+B7u57lJnrsPowEAAAxrq1wYBgAAgDVQAgEAAAaiBAIAAAxECQQAABiIEggAADAQJRAAAGAgSiAAAMBAlEAAAICBrOzN4mF/9Nqz7rPW+e596gVrnQ8AAOw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5mlBFbVr1bVxVX1nqp6UVXdoKpuX1VvqaoPVdW5VXW9advrT8uXTOu3z5EZAADgQLD2ElhVhyd5VJId3X2nJAclOSnJ7yd5SncfleTTSU6dvuTUJJ/u7u9M8pRpOwAAAK6DuQ4HPTjJDavq4CQ3SvKxJPdKct60/uwkJ0y3j5+WM60/pqpqjVkBAAAOGGsvgd39D0n+IMllWZS/zyS5KMk/dvdV02Y7kxw+3T48yeXT1141bX/zdWYGAAA4UMxxOOihWezdu32S2yS5cZLjNtm0N77kGtYt3+9pVXVhVV24a9eufRUXAADggDLH4aA/muTD3b2ru7+U5GVJ7pnkkOnw0CQ5IslHp9s7kxyZJNP6b0ty5e532t1ndveO7t6xbdu2Vf8bAAAA9ktzlMDLkty9qm40ndt3TJL3JvnzJCdO25yS5JXT7fOn5Uzr39DdV9sTCAAAwLWb45zAt2RxgZe3J3n3lOHMJI9N8piquiSLc/7Omr7krCQ3n8Yfk+T0dWcGAAA4UBx87Zvse939+CSP32340iR322Tbzyd54DpyAQAAHOjmeosIAAAAZqAEAgAADEQJBAAAGIgSCAAAMBAlEAAAYCBKIAAAwECUQAAAgIEogQAAAANRAgEAAAaiBAIAAAxECQQAABiIEggAADAQJRAAAGAgSiAAAMBAlEAAAICBKIEAAAADUQIBAAAGogQCAAAMRAkEAAAYiBIIAAAwECUQAABgIEogAADAQPaqBFbV6/dmDAAAgK3t4GtaWVU3SHKjJIdV1aFJalp10yS3WXE2AAAA9rFrLIFJfjHJo7MofBflayXwn5I8a4W5AAAAWIFrLIHd/bQkT6uqR3b3M9aUCQAAgBW5tj2BSZLufkZV3TPJ9uWv6e5zVpQLAACAFdirElhVL0jyHUnemeTL03AnUQIBAAD2I3tVApPsSHJ0d/cqwwAAALBae/s+ge9JcqtVBgEAAGD19nZP4GFJ3ltVb03yhY3B7v7JlaQCAABgJfa2BP72KkMAAACwHnt7ddD/t+ogAAAArN7eXh30n7O4GmiSXC/Jtyb5bHffdFXBAAAA2Pf2dk/gv1lerqoTktxtJYkAAABYmb29OujX6e5XJLnXPs4CAADAiu3t4aAPWFr8lizeN9B7BgIAAOxn9vbqoD+xdPuqJB9Jcvw+TwMAAMBK7e05gQ9bdRAAAABWb6/OCayqI6rq5VV1RVV9oqpeWlVHrDocAAAA+9beXhjmeUnOT3KbJIcnedU0BgAAwH5kb0vgtu5+XndfNX08P8m2FeYCAABgBfa2BH6yqn66qg6aPn46yadWGQwAAIB9b29L4M8leVCSjyf5WJITk7hYDAAAwH5mb98i4veSnNLdn06SqrpZkj/IohwCAACwn9jbPYF33iiASdLdVyb5/tVEAgAAYFX2tgR+S1UdurEw7Qnc272IAAAAbBF7W+SenORvquq8JJ3F+YFPWFkqAAAAVmKvSmB3n1NVFya5V5JK8oDufu9KkwEAALDP7fUhnVPpU/wAAAD2Y3t7TiAAAAAHACUQAABgIEogAADAQJRAAACAgSiBAAAAA5mlBFbVIVV1XlW9v6reV1X3qKqbVdXrqupD0+dDp22rqp5eVZdU1buq6i5zZAYAADgQzLUn8GlJXtPdd0jyvUnel+T0JK/v7qOSvH5aTpLjkhw1fZyW5Iz1xwUAADgwrL0EVtVNk/yHJGclSXd/sbv/McnxSc6eNjs7yQnT7eOTnNMLb05ySFXdes2xAQAADghz7An89iS7kjyvqt5RVc+pqhsnuWV3fyxJps+3mLY/PMnlS1+/cxoDAADgGzRHCTw4yV2SnNHd35/ks/naoZ+bqU3G+mobVZ1WVRdW1YW7du3aN0kBAAAOMHOUwJ1Jdnb3W6bl87IohZ/YOMxz+nzF0vZHLn39EUk+uvuddveZ3b2ju3ds27ZtZeEBAAD2Z2svgd398SSXV9V3T0PHJHlvkvOTnDKNnZLkldPt85M8dLpK6N2TfGbjsFEAAAC+MQfPNO8jk7ywqq6X5NIkD8uikL6kqk5NclmSB07bXpDkPkkuSfK5aVsAAACug1lKYHe/M8mOTVYds8m2neThKw8FAAAwgLneJxAAAIAZ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LOVwKo6qKreUVV/Mi3fvqreUlUfqqpzq+p60/j1p+VLpvXb58oMAACwv5tzT+CvJHnf0vLvJ3lKdx+V5NNJTp3GT03y6e7+ziRPmbYDAADgOpilBFbVEUnum+Q503IluVeS86ZNzk5ywnT7+Gk50/pjpu0BAAD4Bs21J/CpSf5zkq9MyzdP8o/dfdW0vDPJ4dPtw5NcniTT+s9M2wMAAPANWnsJrKr7Jbmiuy9aHt5k096Ldcv3e1pVXVhVF+7atWsfJAUAADjwzLEn8IeS/GRVfSTJi7M4DPSpSQ6pqoOnbY5I8tHp9s4kRybJtP7bkly5+51295ndvaO7d2zbtm21/wIAAID91NpLYHc/rruP6O7tSU5K8obufkiSP09y4rTZKUleOd0+f1rOtP4N3X21PYEAAABcu630PoGPTfKYqroki3P+zprGz0py82n8MUlOnykfAADAfu/ga99kdbr7jUneON2+NMndNtnm80keuNZgAAAAB6ittCcQAACAFVM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DWXgKr6siq+vOqel9VXVxVvzKN36yqXldVH5o+HzqNV1U9vaouqap3VdVd1p0ZAADgQDHHnsCrkvxad39PkrsneXhVHZ3k9CSv7+6jkrx+Wk6S45IcNX2cluSM9UcGAAA4MKy9BHb3x7r77dPtf07yviSHJzk+ydnTZmcnOWG6fXySc3rhzUkOqapbrzk2AADAAWHWcwKranuS70/yliS37O6PJYuimOQW02aHJ7l86ct2TmMAAAB8g2YrgVV1kyQvTfLo7v6na9p0k7He5P5Oq6oLq+rCXbt27auYAAAAB5RZSmBVfWsWBfCF3f2yafgTG4d5Tp+vmMZ3Jjly6cuPSPLR3e+zu8/s7h3dvWPbtm2rCw8AALAfm+PqoJXkrCTv6+4/XFp1fpJTptunJHnl0vhDp6uE3j3JZzYOGwUAAOAbc/AMc/5Qkp9J8u6qeuc09ptJnpjkJVV1apLLkjxwWndBkvskuSTJ55I8bL1xAQAADhxrL4Hd/VfZ/Dy/JDlmk+07ycNXGgoAAGAQs14dFAAAgPVS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9psSWFXHVtUHquqSqjp97jwAAAD7o/2iBFbVQUmeleS4JEcnObmqjp43FQAAwP5nvyiBSe6W5JLuvrS7v5jkxUmOnzkTAADAfmd/KYGHJ7l8aXnnNAYAAMA3oLp77gzXqqoemOTe3f3z0/LPJLlbdz9yaZvTkpw2LX53kg/sg6kPS/LJfXA/+4Ism9sqWbZKjkSWPZFlc7Jsbqtk2So5Eln2RJbNybK5rZJlq+RIZNmTfZHldt29bbMVB3+Td7wuO5McubR8RJKPLm/Q3WcmOXNfTlpVF3b3jn15n9eVLJvbKlm2So5Elj2RZXOybG6rZNkqORJZ9kSWzcmyua2SZavkSGTZk1Vn2V8OB31bkqOq6vZVdb0kJyU5f+ZMAAAA+539Yk9gd19VVY9I8tokByV5bndfPHMsAACA/c5+UQKTpLsvSHLBmqfdp4eXfpNk2dxWybJVciSy7Iksm5Nlc1sly1bJkciyJ7JsTpbNbZUsWyVHIsuerDTLfnFhGAAAAPaN/eWcQAAAAPYBJXAPqur+VdVVdYcZM3y5qt5ZVX9bVW+vqnvOlWXKc6uqenFV/V1VvbeqLqiq75ohx8bjcvH02Dymqmb5Xl7KsvFx+hw59pBl+4xZbllV/7uqLq2qi6rqTVV1/xly/Mtuyz9bVc9cd47dMvzLtW+1ess5quo+VfWhqrrt3FnmMj3fv2Bp+eCq2lVVfzJjnicvLf96Vf32TFmOqKpXTt8jf1dVT5su0jZHlo3nufdU1f+pqhvNkWPKsvy4XFpVz6yq68+QY/kxeVVVHbLuDLvl+a3p9/O7plw/OFOOmy/9Pvx4Vf3D0vJav3+rantVvWe3sd+uql9fc443VtW9dxt7dFU9e805nlJVj15afm1VPWdp+clV9Zg15jmyqj5cVTeblg+dlm+3rgxLWaqq/qqqjlsae1BVvWZfz6UE7tnJSf4qiyuRzuVfu/v7uvt7kzwuyX+fK0hVVZKXJ3ljd39Hdx+d5DeT3HKGOBuPyx2T/FiS+yR5/Aw5lrNsfDxxphybZfnIHCGm75VXJPmL7v727v6BLH6OjpgjD9esqo5J8owkx3b3ZXPnmdFnk9ypqm44Lf9Ykn+YMc8Xkjygqg6bMcPGz/PLkryiu49K8l1JbpLkCTNF2nieu1OSLyb5pTlCbPK4HJXkhkn+xwxxlh+TK5M8fIYMSZKqukeS+yW5S3ffOcmPJrl8jizd/amN34dJ/ijJU5Z+P35xjkxbwIty9b9rT5rG1+lvktwzSaYX8Q9Lcsel9fdM8tfrCtPdlyc5I8nG33BPTHJmd//9ujIsZeksntf+sKpuUFU3zuL5dp//XCuBm6iqmyT5oSSnZt4SuOymST494/z/McmXuvuPNga6+53d/ZczZkp3X5HktCSPmH4pM797Jfnibt8rf9/dz5gxE5uoqn+f5H8muW93/93cebaAVye573T75Kz/D6NlV2VxUYBfnTFDsvh5/nx3Py9JuvvLWWT6uTn3wk3+Msl3zjT3nh6Xh05/Q8zlTUkOn3H+Wyf5ZHd/IUm6+5Pd/dFr+RrW57wk99vYYz0dMXSbLHZ6rNNfZyqBWZS/9yT552kP3PWTfE+Sd6w501OS3H3aQ/nvkjz5WrZfme5+T5JXJXlsFjs5zlnF72glcHMnJHlNd38wyZVVdZeZctxwOmzh/Umek+T3ZsqRJHdKctGM8+9Rd1+axffyLWaYfuP/aOPjwTNk2CzLy2fMccckb59x/mVf9/+T5HfnDrSFXD/JK5Oc0N3vnzvMFvHiJCdV1Q2S3DnJW2bO86wkD6mqb5sxwx2z23N/d/9TkssyXwFLVR2c5Lgk754pwp4el49kpselqg5KckzmfR/lP0tyZFV9sKqeXVU/PGMWdtPdn0ry1iTHTkMnJTm313yVyOmFgaumUxDumcWLF29Jco8kO5K8a917a7v7S0l+I4sy+OgtsLf4d5L8pyye51ZyhIESuLmTs/hjINPnk2fKsXGIxx2y+IE9x96uPZrrcdn9EMxzZ8qxe5a1n3+3J1X1rFqcu/m2Gab/uv+fJP91hgxb1ZeyOCTn1LmDbBXd/a4k27N4zl/3WxJdzVQqzknyqBljVJLN/kDc0/iq3XB6QefCLIroWTNkSK75cVm3jcfkU0luluR1M2RIknT3vyT5gSyO0NmV5Nyq+tm58mwhe/pZmeNnaPmQ0DkOBd2wsTdwowS+aWn5b2bKdFySj2Wx42NW3f3ZJOcmecHGnvV9TQncTVXdPIvDPJ5TVR/J4lWBB89dvrr7TVkcM71tpggXZ/HEvuVU1bcn+XKSK+bOQpLF98pX955398OzeHV6ru9dNveVJA9Kcteq+s25w2wh5yf5g8x7KOiyp2ZR1G880/wXZ/HK/FdV1U2THJlkjkOIl1/YeeSMr9bv6XG5ZZIPrDnLv04vct0uyfUy4zmByeLQ2O5+Y3c/PskjkvzUnHm2iE8lOXS3sZsl+eQMWV6R5JjpKLcbdvdcR+5snBf4b7M4HPTNWewJXOv5gBuq6vuyOBf87kl+tapuve4Mm/jK9LESSuDVnZjFsbe36+7t3X1kkg9ncXzwbGpxldKDsngimcMbkly/qn5hKdNd5z7Uo6q2ZXHC9zPXfTgDe/SGJDeoql9eGpv73CE20d2fy+IiDg+pKnsEF56b5He7e67DDL9Od1+Z5CWZb4/t65PcqKoemnz1kMMnJ3n+9P0zqj09Ls/s7n+dI1B3fyaLvca/XlXfOkeGqvruqjpqaej7kqz94hpbzbSH9GPThbgyXYXy2Kz/XLyNLG/M4rluzhe7/jqL3z9XTi8cXJnkkCyK4JvWGWTa0XNGFoeBXpbkSVm8GHhAUwKv7uQsroK57KVZHJe7bl89nymLXcKnTCefr91UsO6f5MdqcYnwi5P8dpI5TvjeeFwuTvJ/szgH4XdmyLGcZeNjzquDbgnT98oJSX54usTyW5OcncUJzmwx0y/eY5P8l6o6fqYYN6qqnUsfa7s0+O66e2d3P22u+ffgyVkcCbJ2S8/9D6yqDyX5YJLPZ3F16GEtPS4nTo/Lp5J8pbvnumrqRq53JPnbzHdRu5skObsWbyP1riRHZ/G3AslDs3iefWcWL5b+zowX5HpRku/N1059msO7s3hee/NuY5/p7nXvIf2FJJd198ah1M9Ocoe5d3SsWtl5AgBw3dXifXxflOQB3b0lL6IGsEwJBAAAGJXd5W0AAAAySURBVIjDQQEAAAaiBAIAAAxECQQAABiIEggAADAQJRAAAGAgSiAAAMBAlEAAAICB/H91qzOm9JJU4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824406" y="1742787"/>
            <a:ext cx="57226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Model</a:t>
            </a: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/>
              <a:t>Changes</a:t>
            </a:r>
            <a:r>
              <a:rPr lang="de-DE" sz="2000" dirty="0" smtClean="0"/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Again </a:t>
            </a:r>
            <a:r>
              <a:rPr lang="de-DE" sz="2000" dirty="0" err="1" smtClean="0"/>
              <a:t>more</a:t>
            </a:r>
            <a:r>
              <a:rPr lang="de-DE" sz="2000" dirty="0" smtClean="0"/>
              <a:t> </a:t>
            </a:r>
            <a:r>
              <a:rPr lang="de-DE" sz="2000" dirty="0" err="1"/>
              <a:t>l</a:t>
            </a:r>
            <a:r>
              <a:rPr lang="de-DE" sz="2000" dirty="0" err="1" smtClean="0"/>
              <a:t>ayers</a:t>
            </a:r>
            <a:r>
              <a:rPr lang="de-DE" sz="2000" dirty="0" smtClean="0"/>
              <a:t>, </a:t>
            </a:r>
            <a:r>
              <a:rPr lang="de-DE" sz="2000" dirty="0" err="1" smtClean="0"/>
              <a:t>higher</a:t>
            </a:r>
            <a:r>
              <a:rPr lang="de-DE" sz="2000" dirty="0" smtClean="0"/>
              <a:t> </a:t>
            </a:r>
            <a:r>
              <a:rPr lang="de-DE" sz="2000" dirty="0" err="1" smtClean="0"/>
              <a:t>kernels</a:t>
            </a:r>
            <a:endParaRPr lang="de-DE" sz="20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/>
              <a:t>Decreased</a:t>
            </a:r>
            <a:r>
              <a:rPr lang="de-DE" sz="2000" dirty="0" smtClean="0"/>
              <a:t> </a:t>
            </a:r>
            <a:r>
              <a:rPr lang="de-DE" sz="2000" dirty="0" err="1" smtClean="0"/>
              <a:t>pool</a:t>
            </a:r>
            <a:r>
              <a:rPr lang="de-DE" sz="2000" dirty="0" smtClean="0"/>
              <a:t> </a:t>
            </a:r>
            <a:r>
              <a:rPr lang="de-DE" sz="2000" dirty="0" err="1" smtClean="0"/>
              <a:t>sizes</a:t>
            </a:r>
            <a:r>
              <a:rPr lang="de-DE" sz="2000" dirty="0" smtClean="0"/>
              <a:t>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 err="1"/>
              <a:t>Balanced</a:t>
            </a:r>
            <a:r>
              <a:rPr lang="de-DE" sz="2000" b="1" dirty="0"/>
              <a:t> </a:t>
            </a:r>
            <a:r>
              <a:rPr lang="de-DE" sz="2000" b="1" dirty="0" err="1" smtClean="0"/>
              <a:t>data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split</a:t>
            </a:r>
            <a:endParaRPr lang="de-DE" sz="2000" b="1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Hyperparameter: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Epochs</a:t>
            </a:r>
            <a:r>
              <a:rPr lang="de-DE" sz="2000" dirty="0"/>
              <a:t> = </a:t>
            </a:r>
            <a:r>
              <a:rPr lang="de-DE" sz="2000" dirty="0" smtClean="0"/>
              <a:t>30</a:t>
            </a:r>
            <a:endParaRPr lang="de-DE" sz="20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Batch-Size = 128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Test-Size = 0.3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6932817" y="5664543"/>
            <a:ext cx="2970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►  </a:t>
            </a:r>
            <a:r>
              <a:rPr lang="de-DE" sz="2400" dirty="0" err="1" smtClean="0"/>
              <a:t>Acc</a:t>
            </a:r>
            <a:r>
              <a:rPr lang="de-DE" sz="2400" dirty="0" smtClean="0"/>
              <a:t>. ≈ 89%</a:t>
            </a:r>
            <a:endParaRPr lang="de-DE" sz="2400" dirty="0"/>
          </a:p>
        </p:txBody>
      </p:sp>
      <p:pic>
        <p:nvPicPr>
          <p:cNvPr id="17" name="Inhaltsplatzhalter 1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18" r="4255" b="4604"/>
          <a:stretch/>
        </p:blipFill>
        <p:spPr>
          <a:xfrm>
            <a:off x="6932817" y="1927953"/>
            <a:ext cx="4799216" cy="34165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335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de-DE" dirty="0" smtClean="0"/>
              <a:t>Demo of </a:t>
            </a:r>
            <a:r>
              <a:rPr lang="de-DE" dirty="0" err="1" smtClean="0"/>
              <a:t>the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5" name="AutoShape 2" descr="data:image/png;base64,iVBORw0KGgoAAAANSUhEUgAAA4EAAAHSCAYAAABSL868AAAABHNCSVQICAgIfAhkiAAAAAlwSFlzAAALEgAACxIB0t1+/AAAADh0RVh0U29mdHdhcmUAbWF0cGxvdGxpYiB2ZXJzaW9uMy4xLjAsIGh0dHA6Ly9tYXRwbG90bGliLm9yZy+17YcXAAAgAElEQVR4nO3debRlZ1km8Oc1kbkxgRRTEijUKAYaFQsE7G5topIAmoABkkaJGI26GETUJmivxqFZjY3ITDRNgISmIXSYggaQBmknpgQQCGMMmJQMKQiiggyBt/84+8KhcispQp2zb9X3+6111z372/ue76lT9557n7OHU90dAAAAxvAtcwcAAABgfZRAAACAgSiBAAAAA1ECAQAABqIEAgAADEQJBAAAGMjBcwdYhcMOO6y3b98+dwwAAIBZXHTRRZ/s7m2brTsgS+D27dtz4YUXzh0DAABgFlX193ta53BQAACAgSiBAAAAA1ECAQAABqIEAgAADEQJBAAAGIgSCAAAMBAlEAAAYCBKIAAAwECUQAAAgIEogQAAAANRAgEAAAaiBAIAAAxECQQAABiIEggAADAQJRAAAGAgSiAAAMBAlEAAAICBKIEAAAADUQIBAAAGcvDcAQAA+JpHvfzytc739Psfudb5gPnZEwgAADAQJRAAAGAgSiAAAMBAnBMIAAzvxJe+fa3znfdTd1nrfADL7AkEAAAYiBIIAAAwECUQAABgIEogAADAQJRAAACAgSiBAAAAA1ECAQAABqIEAgAADEQJBAAAGIgSCAAAMBAlEAAAYCBKIAAAwEAOnjsAAAeW+778SWud70/v/xtrnQ8A9nf2BAIAAAxECQQAABiIEggAADAQJRAAAGAgLgwDAAB8Uz7+5Pevdb5b/dod1jrfgcaeQAAAgIEogQAAAANRAgEAAAayshJYVc+tqiuq6j1LY0+qqvdX1buq6uVVdcjSusdV1SVV9YGquvfS+LHT2CVVdfqq8gIAAIxglXsCn5/k2N3GXpfkTt195yQfTPK4JKmqo5OclOSO09c8u6oOqqqDkjwryXFJjk5y8rQtAAAA18HKrg7a3X9RVdt3G/uzpcU3Jzlxun18khd39xeSfLiqLklyt2ndJd19aZJU1Yunbd+7qtywVZz7vN1fQ1mtBz/sNWudDwCAecx5TuDPJXn1dPvwJJcvrds5je1pHAAAgOtglvcJrKrfSnJVkhduDG2yWWfzktp7uM/TkpyWJLe97W33QUoAgLE952VXrHW+n3/ALdY6H4xq7SWwqk5Jcr8kx3T3RqHbmeTIpc2OSPLR6faexr9Od5+Z5Mwk2bFjx6ZFka3rbX/8E2ub666/+Kq1zQWw1fzEea9Y63yvOvGEtc4HwLVb6+GgVXVskscm+cnu/tzSqvOTnFRV16+q2yc5Kslbk7wtyVFVdfuqul4WF485f52ZAQAADiQr2xNYVS9K8iNJDquqnUken8XVQK+f5HVVlSRv7u5f6u6Lq+olWVzw5aokD+/uL0/384gkr01yUJLndvfFq8oMAABwoFvl1UFP3mT4rGvY/glJnrDJ+AVJLtiH0QAA2M+8+txPrnW+4x582Frng3Wa8+qgAAAArJkSCAAAMBAlEAAAYCBKIAAAwECUQAAAgIEogQAAAANZ2VtEAAAArNsnnvamtc53y1+5x1rn2xeUQIDr6GEvP3at8z3v/q9Z63wAbO5tz7tibXPd9WG3WNtcjMPhoAAAAANRAgEAAAbicFAAWLH7nffCtc73Jyc+ZK3zAbB/sScQAABgIEogAADAQBwOOrDLnn7iWue77aPOW+t8AADA1dkTCAAAMBAlEAAAYCBKIAAAwECUQAAAgIEMcWGYXWf8r7XOt+2Xf3qt8wEAAOwtewIBAAAGogQCAAAMZIjDQQEAANbtime+eq3z3eIRx+3VdkogwAHgPq/4tbXOd8EJT17rfADAvuNwUAAAgIEogQAAAANRAgEAAAaiBAIAAAxECQQAABiIEggAADAQJRAAAGAg3icQuFZ//IJ7r3W+X/yZ1651PgCAkSiBAMAsTjjv9Wud7xUnHrPW+QC2KiUQAAD2Qx956sfXOt/2R99qrfOxOs4JBAAAGIgSCAAAMBAlEAAAYCBKIAAAwECUQAAAgIEogQAAAANRAgEAAAaiBAIAAAzEm8UDcMC670vPXNtcf/pTp61tLgD4ZtgTCAAAMBAlEAAAYCBKIAAAwECUQAAAgIEogQAAAANRAgEAAAaiBAIAAAxECQQAABiIEggAADAQJRAAAGAgSiAAAMBAlEAAAICBKIEAAAADOXhVd1xVz01yvyRXdPedprGbJTk3yfYkH0nyoO7+dFVVkqcluU+SzyX52e5++/Q1pyT5L9Pd/rfuPntVmYGt7wnn3nut8/3Wg1+71vkAAFZtZSUwyfOTPDPJOUtjpyd5fXc/sapOn5Yfm+S4JEdNHz+Y5IwkPziVxscn2ZGkk1xUVed396dXmHulPnHGk9Y63y1/+TfWOh8AALC1rexw0O7+iyRX7jZ8fJKNPXlnJzlhafycXnhzkkOq6tZJ7p3kdd195VT8Xpfk2FVlBgAAONCt+5zAW3b3x5Jk+nyLafzwJJcvbbdzGtvTOAAAANfBVrkwTG0y1tcwfvU7qDqtqi6sqgt37dq1T8MBAAAcKNZdAj8xHeaZ6fMV0/jOJEcubXdEko9ew/jVdPeZ3b2ju3ds27ZtnwcHAAA4EKy7BJ6f5JTp9ilJXrk0/tBauHuSz0yHi742yY9X1aFVdWiSH5/GAAAAuA5W+RYRL0ryI0kOq6qdWVzl84lJXlJVpya5LMkDp80vyOLtIS7J4i0iHpYk3X1lVf1ekrdN2/1ud+9+sRkAAAD20spKYHefvIdVx2yybSd5+B7u57lJnrsPowEAAAxrq1wYBgAAgDVQAgEAAAaiBAIAAAxECQQAABiIEggAADAQJRAAAGAgSiAAAMBAlEAAAICBrOzN4mF/9Nqz7rPW+e596gVrnQ8AAOw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5mlBFbVr1bVxVX1nqp6UVXdoKpuX1VvqaoPVdW5VXW9advrT8uXTOu3z5EZAADgQLD2ElhVhyd5VJId3X2nJAclOSnJ7yd5SncfleTTSU6dvuTUJJ/u7u9M8pRpOwAAAK6DuQ4HPTjJDavq4CQ3SvKxJPdKct60/uwkJ0y3j5+WM60/pqpqjVkBAAAOGGsvgd39D0n+IMllWZS/zyS5KMk/dvdV02Y7kxw+3T48yeXT1141bX/zdWYGAAA4UMxxOOihWezdu32S2yS5cZLjNtm0N77kGtYt3+9pVXVhVV24a9eufRUXAADggDLH4aA/muTD3b2ru7+U5GVJ7pnkkOnw0CQ5IslHp9s7kxyZJNP6b0ty5e532t1ndveO7t6xbdu2Vf8bAAAA9ktzlMDLkty9qm40ndt3TJL3JvnzJCdO25yS5JXT7fOn5Uzr39DdV9sTCAAAwLWb45zAt2RxgZe3J3n3lOHMJI9N8piquiSLc/7Omr7krCQ3n8Yfk+T0dWcGAAA4UBx87Zvse939+CSP32340iR322Tbzyd54DpyAQAAHOjmeosIAAAAZqAEAgAADEQJBAAAGIgSCAAAMBAlEAAAYCBKIAAAwECUQAAAgIEogQAAAANRAgEAAAaiBAIAAAxECQQAABiIEggAADAQJRAAAGAgSiAAAMBAlEAAAICBKIEAAAADUQIBAAAGogQCAAAMRAkEAAAYiBIIAAAwECUQAABgIEogAADAQPaqBFbV6/dmDAAAgK3t4GtaWVU3SHKjJIdV1aFJalp10yS3WXE2AAAA9rFrLIFJfjHJo7MofBflayXwn5I8a4W5AAAAWIFrLIHd/bQkT6uqR3b3M9aUCQAAgBW5tj2BSZLufkZV3TPJ9uWv6e5zVpQLAACAFdirElhVL0jyHUnemeTL03AnUQIBAAD2I3tVApPsSHJ0d/cqwwAAALBae/s+ge9JcqtVBgEAAGD19nZP4GFJ3ltVb03yhY3B7v7JlaQCAABgJfa2BP72KkMAAACwHnt7ddD/t+ogAAAArN7eXh30n7O4GmiSXC/Jtyb5bHffdFXBAAAA2Pf2dk/gv1lerqoTktxtJYkAAABYmb29OujX6e5XJLnXPs4CAADAiu3t4aAPWFr8lizeN9B7BgIAAOxn9vbqoD+xdPuqJB9Jcvw+TwMAAMBK7e05gQ9bdRAAAABWb6/OCayqI6rq5VV1RVV9oqpeWlVHrDocAAAA+9beXhjmeUnOT3KbJIcnedU0BgAAwH5kb0vgtu5+XndfNX08P8m2FeYCAABgBfa2BH6yqn66qg6aPn46yadWGQwAAIB9b29L4M8leVCSjyf5WJITk7hYDAAAwH5mb98i4veSnNLdn06SqrpZkj/IohwCAACwn9jbPYF33iiASdLdVyb5/tVEAgAAYFX2tgR+S1UdurEw7Qnc272IAAAAbBF7W+SenORvquq8JJ3F+YFPWFkqAAAAVmKvSmB3n1NVFya5V5JK8oDufu9KkwEAALDP7fUhnVPpU/wAAAD2Y3t7TiAAAAAHACUQAABgIEogAADAQJRAAACAgSiBAAAAA5mlBFbVIVV1XlW9v6reV1X3qKqbVdXrqupD0+dDp22rqp5eVZdU1buq6i5zZAYAADgQzLUn8GlJXtPdd0jyvUnel+T0JK/v7qOSvH5aTpLjkhw1fZyW5Iz1xwUAADgwrL0EVtVNk/yHJGclSXd/sbv/McnxSc6eNjs7yQnT7eOTnNMLb05ySFXdes2xAQAADghz7An89iS7kjyvqt5RVc+pqhsnuWV3fyxJps+3mLY/PMnlS1+/cxoDAADgGzRHCTw4yV2SnNHd35/ks/naoZ+bqU3G+mobVZ1WVRdW1YW7du3aN0kBAAAOMHOUwJ1Jdnb3W6bl87IohZ/YOMxz+nzF0vZHLn39EUk+uvuddveZ3b2ju3ds27ZtZeEBAAD2Z2svgd398SSXV9V3T0PHJHlvkvOTnDKNnZLkldPt85M8dLpK6N2TfGbjsFEAAAC+MQfPNO8jk7ywqq6X5NIkD8uikL6kqk5NclmSB07bXpDkPkkuSfK5aVsAAACug1lKYHe/M8mOTVYds8m2neThKw8FAAAwgLneJxAAAIAZ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LOVwKo6qKreUVV/Mi3fvqreUlUfqqpzq+p60/j1p+VLpvXb58oMAACwv5tzT+CvJHnf0vLvJ3lKdx+V5NNJTp3GT03y6e7+ziRPmbYDAADgOpilBFbVEUnum+Q503IluVeS86ZNzk5ywnT7+Gk50/pjpu0BAAD4Bs21J/CpSf5zkq9MyzdP8o/dfdW0vDPJ4dPtw5NcniTT+s9M2wMAAPANWnsJrKr7Jbmiuy9aHt5k096Ldcv3e1pVXVhVF+7atWsfJAUAADjwzLEn8IeS/GRVfSTJi7M4DPSpSQ6pqoOnbY5I8tHp9s4kRybJtP7bkly5+51295ndvaO7d2zbtm21/wIAAID91NpLYHc/rruP6O7tSU5K8obufkiSP09y4rTZKUleOd0+f1rOtP4N3X21PYEAAABcu630PoGPTfKYqroki3P+zprGz0py82n8MUlOnykfAADAfu/ga99kdbr7jUneON2+NMndNtnm80keuNZgAAAAB6ittCcQAACAFVM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DWXgKr6siq+vOqel9VXVxVvzKN36yqXldVH5o+HzqNV1U9vaouqap3VdVd1p0ZAADgQDHHnsCrkvxad39PkrsneXhVHZ3k9CSv7+6jkrx+Wk6S45IcNX2cluSM9UcGAAA4MKy9BHb3x7r77dPtf07yviSHJzk+ydnTZmcnOWG6fXySc3rhzUkOqapbrzk2AADAAWHWcwKranuS70/yliS37O6PJYuimOQW02aHJ7l86ct2TmMAAAB8g2YrgVV1kyQvTfLo7v6na9p0k7He5P5Oq6oLq+rCXbt27auYAAAAB5RZSmBVfWsWBfCF3f2yafgTG4d5Tp+vmMZ3Jjly6cuPSPLR3e+zu8/s7h3dvWPbtm2rCw8AALAfm+PqoJXkrCTv6+4/XFp1fpJTptunJHnl0vhDp6uE3j3JZzYOGwUAAOAbc/AMc/5Qkp9J8u6qeuc09ptJnpjkJVV1apLLkjxwWndBkvskuSTJ55I8bL1xAQAADhxrL4Hd/VfZ/Dy/JDlmk+07ycNXGgoAAGAQs14dFAAAgPVS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9psSWFXHVtUHquqSqjp97jwAAAD7o/2iBFbVQUmeleS4JEcnObmqjp43FQAAwP5nvyiBSe6W5JLuvrS7v5jkxUmOnzkTAADAfmd/KYGHJ7l8aXnnNAYAAMA3oLp77gzXqqoemOTe3f3z0/LPJLlbdz9yaZvTkpw2LX53kg/sg6kPS/LJfXA/+4Ism9sqWbZKjkSWPZFlc7Jsbqtk2So5Eln2RJbNybK5rZJlq+RIZNmTfZHldt29bbMVB3+Td7wuO5McubR8RJKPLm/Q3WcmOXNfTlpVF3b3jn15n9eVLJvbKlm2So5Elj2RZXOybG6rZNkqORJZ9kSWzcmyua2SZavkSGTZk1Vn2V8OB31bkqOq6vZVdb0kJyU5f+ZMAAAA+539Yk9gd19VVY9I8tokByV5bndfPHMsAACA/c5+UQKTpLsvSHLBmqfdp4eXfpNk2dxWybJVciSy7Iksm5Nlc1sly1bJkciyJ7JsTpbNbZUsWyVHIsuerDTLfnFhGAAAAPaN/eWcQAAAAPYBJXAPqur+VdVVdYcZM3y5qt5ZVX9bVW+vqnvOlWXKc6uqenFV/V1VvbeqLqiq75ohx8bjcvH02Dymqmb5Xl7KsvFx+hw59pBl+4xZbllV/7uqLq2qi6rqTVV1/xly/Mtuyz9bVc9cd47dMvzLtW+1ess5quo+VfWhqrrt3FnmMj3fv2Bp+eCq2lVVfzJjnicvLf96Vf32TFmOqKpXTt8jf1dVT5su0jZHlo3nufdU1f+pqhvNkWPKsvy4XFpVz6yq68+QY/kxeVVVHbLuDLvl+a3p9/O7plw/OFOOmy/9Pvx4Vf3D0vJav3+rantVvWe3sd+uql9fc443VtW9dxt7dFU9e805nlJVj15afm1VPWdp+clV9Zg15jmyqj5cVTeblg+dlm+3rgxLWaqq/qqqjlsae1BVvWZfz6UE7tnJSf4qiyuRzuVfu/v7uvt7kzwuyX+fK0hVVZKXJ3ljd39Hdx+d5DeT3HKGOBuPyx2T/FiS+yR5/Aw5lrNsfDxxphybZfnIHCGm75VXJPmL7v727v6BLH6OjpgjD9esqo5J8owkx3b3ZXPnmdFnk9ypqm44Lf9Ykn+YMc8Xkjygqg6bMcPGz/PLkryiu49K8l1JbpLkCTNF2nieu1OSLyb5pTlCbPK4HJXkhkn+xwxxlh+TK5M8fIYMSZKqukeS+yW5S3ffOcmPJrl8jizd/amN34dJ/ijJU5Z+P35xjkxbwIty9b9rT5rG1+lvktwzSaYX8Q9Lcsel9fdM8tfrCtPdlyc5I8nG33BPTHJmd//9ujIsZeksntf+sKpuUFU3zuL5dp//XCuBm6iqmyT5oSSnZt4SuOymST494/z/McmXuvuPNga6+53d/ZczZkp3X5HktCSPmH4pM797Jfnibt8rf9/dz5gxE5uoqn+f5H8muW93/93cebaAVye573T75Kz/D6NlV2VxUYBfnTFDsvh5/nx3Py9JuvvLWWT6uTn3wk3+Msl3zjT3nh6Xh05/Q8zlTUkOn3H+Wyf5ZHd/IUm6+5Pd/dFr+RrW57wk99vYYz0dMXSbLHZ6rNNfZyqBWZS/9yT552kP3PWTfE+Sd6w501OS3H3aQ/nvkjz5WrZfme5+T5JXJXlsFjs5zlnF72glcHMnJHlNd38wyZVVdZeZctxwOmzh/Umek+T3ZsqRJHdKctGM8+9Rd1+axffyLWaYfuP/aOPjwTNk2CzLy2fMccckb59x/mVf9/+T5HfnDrSFXD/JK5Oc0N3vnzvMFvHiJCdV1Q2S3DnJW2bO86wkD6mqb5sxwx2z23N/d/9TkssyXwFLVR2c5Lgk754pwp4el49kpselqg5KckzmfR/lP0tyZFV9sKqeXVU/PGMWdtPdn0ry1iTHTkMnJTm313yVyOmFgaumUxDumcWLF29Jco8kO5K8a917a7v7S0l+I4sy+OgtsLf4d5L8pyye51ZyhIESuLmTs/hjINPnk2fKsXGIxx2y+IE9x96uPZrrcdn9EMxzZ8qxe5a1n3+3J1X1rFqcu/m2Gab/uv+fJP91hgxb1ZeyOCTn1LmDbBXd/a4k27N4zl/3WxJdzVQqzknyqBljVJLN/kDc0/iq3XB6QefCLIroWTNkSK75cVm3jcfkU0luluR1M2RIknT3vyT5gSyO0NmV5Nyq+tm58mwhe/pZmeNnaPmQ0DkOBd2wsTdwowS+aWn5b2bKdFySj2Wx42NW3f3ZJOcmecHGnvV9TQncTVXdPIvDPJ5TVR/J4lWBB89dvrr7TVkcM71tpggXZ/HEvuVU1bcn+XKSK+bOQpLF98pX955398OzeHV6ru9dNveVJA9Kcteq+s25w2wh5yf5g8x7KOiyp2ZR1G880/wXZ/HK/FdV1U2THJlkjkOIl1/YeeSMr9bv6XG5ZZIPrDnLv04vct0uyfUy4zmByeLQ2O5+Y3c/PskjkvzUnHm2iE8lOXS3sZsl+eQMWV6R5JjpKLcbdvdcR+5snBf4b7M4HPTNWewJXOv5gBuq6vuyOBf87kl+tapuve4Mm/jK9LESSuDVnZjFsbe36+7t3X1kkg9ncXzwbGpxldKDsngimcMbkly/qn5hKdNd5z7Uo6q2ZXHC9zPXfTgDe/SGJDeoql9eGpv73CE20d2fy+IiDg+pKnsEF56b5He7e67DDL9Od1+Z5CWZb4/t65PcqKoemnz1kMMnJ3n+9P0zqj09Ls/s7n+dI1B3fyaLvca/XlXfOkeGqvruqjpqaej7kqz94hpbzbSH9GPThbgyXYXy2Kz/XLyNLG/M4rluzhe7/jqL3z9XTi8cXJnkkCyK4JvWGWTa0XNGFoeBXpbkSVm8GHhAUwKv7uQsroK57KVZHJe7bl89nymLXcKnTCefr91UsO6f5MdqcYnwi5P8dpI5TvjeeFwuTvJ/szgH4XdmyLGcZeNjzquDbgnT98oJSX54usTyW5OcncUJzmwx0y/eY5P8l6o6fqYYN6qqnUsfa7s0+O66e2d3P22u+ffgyVkcCbJ2S8/9D6yqDyX5YJLPZ3F16GEtPS4nTo/Lp5J8pbvnumrqRq53JPnbzHdRu5skObsWbyP1riRHZ/G3AslDs3iefWcWL5b+zowX5HpRku/N1059msO7s3hee/NuY5/p7nXvIf2FJJd198ah1M9Ocoe5d3SsWtl5AgBw3dXifXxflOQB3b0lL6IGsEwJBAAAGJXd5W0AAAAySURBVIjDQQEAAAaiBAIAAAxECQQAABiIEggAADAQJRAAAGAgSiAAAMBAlEAAAICB/H91qzOm9JJU4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2" descr="data:image/png;base64,iVBORw0KGgoAAAANSUhEUgAAAYMAAAEWCAYAAACEz/viAAAABHNCSVQICAgIfAhkiAAAAAlwSFlzAAALEgAACxIB0t1+/AAAADh0RVh0U29mdHdhcmUAbWF0cGxvdGxpYiB2ZXJzaW9uMy4xLjAsIGh0dHA6Ly9tYXRwbG90bGliLm9yZy+17YcXAAAgAElEQVR4nO3dd3zU9f3A8dc7l8sOCUkYGZCEIYJsEFCB4kBFELAqBUWtC7X1V22rVds6atuftr86auu2VVFxoagVVNQyREWGhr3DSEgIgQyyk7v7/P74XiCEjMu4XHJ5Px+Pe+S+897fHHzf+X6mGGNQSinVuQX4OgCllFK+p8lAKaWUJgOllFKaDJRSSqHJQCmlFJoMlFJKoclAKaUUmgxUJyIiy0UkX0SCfR2LUu2NJgPVKYhICjABMMD0NvzcwLb6LKVaQpOB6iyuBVYDrwDXVa8UkVAReUxE9otIoYisEpFQ97bxIvKNiBSISIaI/NS9frmI3FTjHD8VkVU1lo2I/FxEdgG73Ov+7j7HMRFZLyITauxvE5HfisgeESlyb+8lIk+LyGM1L0JE/iMid3rjF6Q6N00GqrO4FnjD/bpIRHq41/8NGAWcDcQAvwFcItIb+AT4B9ANGA6kNeHzZgJjgUHu5bXuc8QAC4B3RSTEve1XwBzgEqALcANQCrwKzBGRAAARiQPOB95syoUr5QlNBsrvich4IBl4xxizHtgDXOW+yd4A3GGMOWiMcRpjvjHGVABXA18YY940xlQZY44aY5qSDB4xxuQZY8oAjDGvu8/hMMY8BgQDA9z73gT83hizw1g2uPddAxRiJQCA2cByY0xOC38lSp1Ck4HqDK4DlhpjjriXF7jXxQEhWMmhtl71rPdURs0FEfm1iGxzF0UVAFHuz2/ss14F5rrfzwVea0FMStVLK7eUX3OX/88CbCJyyL06GIgG4oFyoC+wodahGcCYek5bAoTVWO5Zxz7HhwN21w/cg/UX/hZjjEtE8gGp8Vl9gc11nOd1YLOIDAMGAh/UE5NSLaJPBsrfzQScWGX3w92vgcBXWPUI/wYeF5EEd0XuWe6mp28AF4jILBEJFJFYERnuPmca8GMRCRORfsCNjcQQCTiAXCBQRB7Aqhuo9hLwRxHpL5ahIhILYIzJxKpveA14r7rYSanWpslA+bvrgJeNMQeMMYeqX8A/seoF7gU2Yd1w84C/AAHGmANYFbq/dq9PA4a5z/kEUAnkYBXjvNFIDJ9hVUbvBPZjPY3ULEZ6HHgHWAocA/4FhNbY/iowBC0iUl4kOrmNUu2biEzEKi5KMca4fB2P8k/6ZKBUOyYiduAO4CVNBMqbNBko1U6JyECgAKui+0kfh6P8nBYTKaWU0icDpZRSHbCfQVxcnElJSfF1GEop1aGsX7/+iDGmW33bO1wySElJYd26db4OQymlOhQR2d/Qdi0mUkoppclAKaWUF5OBiPxbRA6LSF3jreDudv+UiOwWkY0iMtJbsSillGqYN+sMXsHq8j+/nu1TgP7u11jgWffPJquqqiIzM5Py8vLmHN5hhISEkJSUhN1u93UoSik/47VkYIxZ6Z5qsD4zgPnG6uiwWkSiRSTeGJPd1M/KzMwkMjKSlJQURKTxAzogYwxHjx4lMzOT1NRUX4ejlPIzvqwzSOTkwboy3etOISLzRGSdiKzLzc09ZXt5eTmxsbF+mwgARITY2Fi/f/pRSvmGL5NBXXfuOrtDG2NeMMaMNsaM7tat7may/pwIqnWGa1RK+YYv+xlkYs3wVC0JyPJRLEop1f5UlkLeHjiyE47sgtMuhoThjR/XDL5MBh8Bt4vIW1gVx4XNqS9oDwoKCliwYAE/+9nPmnTcJZdcwoIFC4iOjvZSZEq1AmOgLB8K9kPBAQjuAn3P9XVUJxgDzkqoKoWqMverFALsEJMKgcFNPJ2hymmocDipcLisV5X1PjBASIgOJTy45bdOh9NFTlEFR4vKMcU52PN3E5S/m+DCdEIK9xBelE5Y6Ym/jw1CjjOSnh0tGYjIm8AkIE5EMoEHATuAMeY5YAnW5CG7gVLgem/F4m0FBQU888wzpyQDp9OJzWar97glS5Z4OzSlGmcMlOZB4QHrZl/Xq7L45GOGzoapf4PgyJZ/9oa3YPvH4KwC4wLjBJfT/d7lfu/E5XLiqKpCnBXYnOWIowypvvHXN7q32CAmFVfcAIoi+nA4JJl90osdznj2H4ODBWVkF5ZTUuFw3/itm36QqaS75NOTfHpKnvVe8ukqxWzFQbjNRWSQi4hAQ7jNRZjNSUiAi2BxYKeKAFcVxhicLoPD5cLpNDhdLhwu66fTZW0zQAoldJETE9iVmmD2mHjSTQp7XGezxySwxySw1/Tk9+EjuaZlv/F6ebM10ZxGthvg5976/LZ07733smfPHoYPH47dbiciIoL4+HjS0tLYunUrM2fOJCMjg/Lycu644w7mzZsHnBhao7i4mClTpjB+/Hi++eYbEhMT+fDDDwkNDW3kk5VqhLMKig7BsSwoyoJj2e6fNd9ng7Pi5OOCu0B0MnRNhdQfQXTvE68dn8CKRyFzLVzxb0gYjstlOFZexZHiSvJKKskrqSCvpIpAm9AlJJDIEDsRwYFEut9HhgQSXJqN/OdO2P05RCdjQqKocgkVLqHCCeVOKHdAmcNQWgVlTnCaQCoIpYxgykwQVQEhOG0huOyhGHso2MMQexgBQWEEusoIP5ZOXN5eknLTSJFP6S9O+gOTgWziyA5KpjAsmQh7BdHOPLpU5dKlKpdQR+Epv0qHLZTKoGgqsVNhbJQ5bZSWB5DrDKDCZaOKQKoIpZJIxGan0im4jleDWvV9IfZAwoJshAfZCAu2ExZkozA0ksNRfajs2o+qrn0hMgF7YCBnBArDbQEE2gKw24QgWwBhQd4rzOlwQ1iPHj3a1B6baNu2bQwcOBCAP/xnC1uzjrXqZw5K6MKDl55R7/Z9+/Yxbdo0Nm/ezPLly5k6dSqbN28+3gQ0Ly+PmJgYysrKOPPMM1mxYgWxsbEnJYN+/fqxbt06hg8fzqxZs5g+fTpz58495bNqXqtS9So5Ap/cA5vf45R2GbZg6BIPXRIhMt56H5kA0b0gujflEb0oNGEUllVZr9IqjpVXHV8uKK0iOnct12b9kQhnAf8IuIZnyifj9HjqHcOVthU8EPgageLiefu1vB94MVmFlThcJ2IVgfguISTFhNGraxhJXUNJ7BoKBooqHJRUOCh2v0oqHBSXn7wMkBAdSmK0dVxil0D62Q6T6MggpmwvgUd3Qu4OOLoHgiPcv4uEGr+T+JPXhURZQdXichmOFFeQkV9GZn4pmfllZBeWER0aRFLXUJLcscdHhxAcWH9JgbeJyHpjzOj6tne4geo6gjFjxpzUF+Cpp55i0aJFAGRkZLBr1y5iY2NPOiY1NZXhw62ywFGjRrFv3742i1f5mS2LYPFdUF4IY2+F7qdbN/suCZjIePJc4ew9Wkr6kRLSc0vYm1PMvi2lHC2p5Fh5FpWOzAZPHxkcSGxEMj/EPM0vS57k16UvM6PHbr4b8jARMT2IDQ8mJjyImPAgqpwuisodFJVXUVzhwJGfweD195N49BsORI7k3aR7yDA9GAFc2jXUfdMPo1dMKPFRoQQFtnaDxz7AuFY9Y0CA0L1LCN27hDAquWurnrst+V0yaOgv+LYSHh5+/P3y5cv54osv+PbbbwkLC2PSpEl19hUIDj5RyWWz2SgrKztlH6XqU+V0UZaXjf2zuwndvZjSuKHsPG8+GfZU9h4pYe/uEtKPFLI39yDHyh3Hj7PbhN4xYaTGhTMyOZouoXai3K8uISfeV78iQwIJtNW4QZuL4Lvn6ff5/fT74Wq4/EVIGX9qgMbA9/Nh+e+s8v1L/kbv0Tfy6wAdHq298Ltk4AuRkZEUFRXVua2wsJCuXbsSFhbG9u3bWb16dRtHpzoiYwx5JZVkFZS7KznLyCooI6ugnOzCMo6VOyitcFBa5aS0wsHFZhUP2V8lmAoedczmxcypOBcWAD8AkBAVQmq3cKYPTyA1LoI+3cLpExdOYnToyTf3phKBcbdC8lnw7vXw6qUw8Tcw8W6wuW8vBRnw0f9A+jJImQDT/2G18lHtiiaDVhAbG8s555zD4MGDCQ0NpUePHse3XXzxxTz33HMMHTqUAQMGMG5c6z6iqo6tvMrJ5oOFpGUUsONQEVmF1g0/q6CMCsfJhfDBgQEkRofSMyqEnlEhhAUF0kPymXnwKfrnf8XhqKF8OeyPnBF7Gi8G2wgLCiQq1E5KbDihQV4uq44fBresgCV3W5XL+76CH78Auz6HpfdbTwNTH4NRN4A+DbRLfleB7O8607W2Wwe/t252Y2+DwCCPD3O5DOlHSkjLKCAtI5+0jAK2ZxcdrzTtFhlMUtdQEqJDSYgKsX5Gh5IQFUpCdAgx4UEneqFXN8n89B5wVMB598O42yDAdxWUx214Cz7+ldVCyeWA1Ikw/Z/QNdnXkXVqWoGsVGs6+D3MnwEVx2DnUpg1H8JjT9mtuMJBZn4pB46Wssn9l/+GjILj5fURwYEMTYpi3sQ+DO8VzfDe0XSPDPEshsKD8PGdsGsp9D7LutHG9WvNq2yZYbMhcTR8/gD0vwBGXV9nKxzVvmgyUMpTOVvh9R9DaDRVP7oP25cPUfHMRL4Y9iSbHUlkuJsVZuSVkl9adfywAIEBPbswdWgCI9w3/r7dIrAFNPEG6XTA2pdg2Z+tv7gv/guMmdc+i13i+sGcBb6OQjWBJgOlPHF0D6750yl32bnL9hBLPgphmPyOFxyPc+7Xc1nivJ0d0RNI7BrK4CHxx9vF94oJ47QeES3vLHTgO1j8a8jZBH3Pt3r/xvRpnWtTCk0GSjWo0uFi9fc/MHjpbExVBbMq7ycgOI5fnNeT1G7DOBQ0mUErb+OZnMeQMaEw4detWyRScgQ+fxDSXocuSTDrNRh4qRa7qFanyUD5tz3/he9fg4l3QQ/P+qAYY0jLKGDRDwf5Nm0LLzrvJzCghDcHPcPfx5/LGQldTh5O/LRPraaT//0jHN4GM/4J9hYOJeJywvqX4cuHobIEzrkTfvQbCApv/FilmkGTgfJfxljNGnM2w9YPYczNMOk+CD11lFiH08X+vFKWbMxm0Q8HST9SQs/AYhaF/S/dbMVwzSJuSa5nVlZ7KPz4Reg+yLp55+2B2QusYQya4+B6q0go6werXf7Ux6DbgOadSykPaTJoBc0dwhrgySefZN68eYSFhXkhsk5u3yorEUx+GPL3Y9a8gHPDu+wY/Eu+7TKF/Xnl7M8r5cDREjLzy4438RzXJ4b/Obs70zfcgu3oIbh6IdSXCKqJwIRfQfeB8N5N8MK5VkJIGuV5vKV58OUfYP2rENEDLv8XDL5ci4RUm9B+Bq2g5kB1TVU9WF1cXJxH+/v6WjsS8+YcKtK/5caYV9iV56Bb8Q4esr/CmQE7SXP14a8BN1EUO4zesWEkx4SRHBvGOf3iSAo38NplVjPSOW9C/8lN++CcrfDmbGu00On/sG7o5YXWnADHX3m1lvNh95cnxhOadC+EdPHGr0V1UtrPoA3UHMJ68uTJdO/enXfeeYeKigouu+wy/vCHP1BSUsKsWbPIzMzE6XRy//33k5OTQ1ZWFueeey5xcXEsW7bM15fiNzZtSuOMHZ/womMG+ZU2fnRaV5Jjk8mOmcn+/M8Yuu5RFpT8FnrPhfMfggj3dKpV5bBgFmSugytfaXoiAOgxCG5eBu9eB4vmWa96iTUaZmhXSBoN5z8IPQc344qVahn/Swaf3AuHNrXuOXsOgSmP1rv50UcfZfPmzaSlpbF06VIWLlzImjVrMMYwffp0Vq5cSW5uLgkJCSxevBiwxiyKiori8ccfZ9myZR4/GaiGHSmu4C+fbGfghkcYGBjAadN+ye1jh9WaP/oGOPtKWPFXWP0sbP0PnHsfjLwOFl4Pe1fCZc/DoOnNDyQ8Fq5ZBGtehIoi62Z/0iva+hkS1T56DatOz/+SgY8tXbqUpUuXMmLECACKi4vZtWsXEyZM4K677uKee+5h2rRpTJgwwceR+heH08Vrq/fz+Oc7Cawq4k/BK2HgZVw0rp4pAoMj4cI/wshr4ZPfwKf3wrJHoKIQpj0Bw37S8qBsdjir6fVISvmC/yWDBv6CbwvGGO677z5uueWWU7atX7+eJUuWcN9993HhhRfywAMP+CBC//Nd+lEe/GgL2w8VMaF/HI/33kbw16VwtgcT6cX1h7nvw44lsPwRGD4XRt/g/aCVamf8Lxn4QM0hrC+66CLuv/9+rr76aiIiIjh48CB2ux2Hw0FMTAxz584lIiKCV1555aRjtZjIzeXyeHiFnGPl/O+SbXyYlkVidCjPzR3FRQPjkH/Og15jIXGkZ58pAqdPtV5KdVKaDFpBzSGsp0yZwlVXXcVZZ50FQEREBK+//jq7d+/m7rvvJiAgALvdzrPPPgvAvHnzmDJlCvHx8VqBvPL/YP18uOlziOxZ727lVU5e+WYf//hyF1Uuwy/O68dtk/pZwzRvXwL5++CCh9oqaqX8gjYt7WD89lqzN1ht840T+l8EV719Svt6l8vwQdpBHlu6k4MFZZx/enceuHQQybE1euW+Mg3y9sIdG05MrqKU0qalqgNwVsGHP4fwOKu8fvkj8MNrVuUuVj3Myl1HePST7WzLPsbgxC789YqhnNOvVtHaoU3WPAMX/EETgVJNpP9jlO9985R1I//J6zBgqtVz+NP7IHUim0q68sgn2/hmz1F6xYTy1JwRTBsST0Bdwz+vfg7sYceTiFLKc36TDIwxtdqS+5+OVqTnkdydsPwvMGiGNRonwMxncD19FnteuJbp+XfTNTyEBy8dxNVjkwkKrKdyuTgXNr0LI+ZCWEzbxa+Un/CLZBASEsLRo0eJjY3124RgjOHo0aOEhHg4G1ZH4HJZo33aQ2HK/wFwtLiCf6wsorzsah4NfJ5/D1jH6Dm/JzLE3vC51r9sTbM49tY2CFwp/+MXySApKYnMzExyc3N9HYpXhYSEkJSU5OswWs/alyBjNcx8DhPRnQXf7eeRJdspq3Iya9Rcykv3ce6+Z+HYHAg5vf7zOCqsc/W7ALqd1nbxK+VH/CIZ2O12UlNTfR2Gaor8/fDFQ9DvAkpOv4LfvZ3GB2lZTOgfx4OXDqJf90go/ic8Mw4W3QI3fWH16K3LlkVQnAPjnmnTS1DKn7TDyVOV3zPGmtBdhL3j/sSMZ77how1Z3HXhabx6/RgrEQBEdLeGhshOg68eq/9cq5+BuAHWdJBKqWbRZKDaXtoC2PNfNp5+J5e8up+C0kpev3Est5/X/9RWQoNmwNCfWIPKHfz+1HMdWG31URh7i477r1QLaDJQbasoB/PZfewLH8qMNaczJDGKxb+YwNm1+wzUNOWv1mQvi26FqrKTt61+BkKiYdhs78atlJ/TZKDaVOkHv6SqvJQb8q7llh/1Z8HNY+nRpZEWUqHRMPNpOLID/vunE+vz98P2j2HUT3VuYKVaSJOBajMbls4nbM9inuZK7rtmOvdOOZ1Am4f/BPueB2feBN8+bXVKA1j7IiDW3MZKqRbRZKC8zuF08cR/VpPw9e/ZbevLFbf/hcmDejT9RJMfhphU+OA2a0rJ9fOtCWii/Ki5rVI+oslAeVWlw8W1/15DrzV/JkaK6XX9y/SKa+bcvkHhMPM5KMyEf022JqIZp5PHKNUaNBkor3pm+W4C9/6XK2wrsU34JcFJw1p2wt5j4Zw7oOAAJI6CpDNbJ1ClOjmvdjoTkYuBvwM24CVjzKO1tvcGXgWi3fvca4xZ4s2YVCtzOqAkF4qyrY5fRYfcP7Mpys3kvH3p3BqSDTGnwcS7W+czJ90HZQUwbI42J1WqlXgtGYiIDXgamAxkAmtF5CNjzNYau/0eeMcY86yIDAKWACneikm1ou2L4eNfWTd+Th1Az4TFkVsRQZGtK3LGWTDxDrC30rhKgcFw6ZOtcy6lFODdJ4MxwG5jTDqAiLwFzABqJgMDVBcgRwFZXoxHtaYfXrcmopl4N0T2gMh4iOhpvQ/vztMr9/O3pTt5bu5IggfH+zpapVQjvJkMEoGMGsuZwNha+zwELBWR/wHCgQvqOpGIzAPmAfTu3bvVA1VN5KyCvV/BkCvgvN+dsnnHoSL+/uUupg2N52JNBEp1CN6sQK6rMLd2ecIc4BVjTBJwCfCaiJwSkzHmBWPMaGPM6G7dunkhVNUkB9dDZRH0PfeUTQ6ni7sXbqBLiJ0/TD/DB8EppZrDm8kgE+hVYzmJU4uBbgTeATDGfAuEAA2MS6DahT3LQAIgdeIpm174Kp2NmYU8PGMwsRHBPghOKdUc3kwGa4H+IpIqIkHAbOCjWvscAM4HEJGBWMnAvycl8AfpyyBhBIR2PWn1rpwinvx8F1MG92TqUC0eUqoj8VoyMMY4gNuBz4BtWK2GtojIwyIy3b3br4GbRWQD8CbwU+OXczv6kfJCyFwHfSadtNrpMty9cCPhwTYenjHYJ6EppZrPq/0M3H0GltRa90CN91uBc7wZg2pl+1ZZrYj6nFxf8K9V6aRlFPD32cPpFqnFQ0p1NNoDWTXNnmVgD4NeY06syi3mb0t3MnlQD6YPS/BhcEqp5tJkoJomfTkkn2N1/MIqHvrNwo2E2m38eeZgRHsEK9UhaTJQnivMhKO7TmpS+vLXe1m/P58HLx1E98bmJVBKtVuaDJTn9iyzfrrrC/YeKeFvS3dw/unduWxEog8DU0q1lCYD5bn0ZdaQE90H4nIZ7lm4EbstgD9fNkSLh5Tq4DQZKM+4XFZ9QZ9JIMJrq/ezZl8e908bRM8oLR5SqqPTZKA8k7MJSo9C33PJKijjr59uZ0L/OK4cpbOMKeUPNBkozxyvL5jEgx9twWkMf56pxUNK+QtNBsoz6cug20A+3Q+fb83hzgtOo3dsmK+jUkq1Ek0GqnFVZbD/WyqSJ/LgR5sZGN+FG8en+joqpVQr0mSgGnfgW3BW8E5ePw4XVfDIj4dgt+k/HaX8if6PVo3bswxXgJ1HtsVy3VkpDO8V7euIlFKtTJOBapRJX84mGUBUl2juumiAr8NRSnmBJgPVsJIjyKGNLC0fxMMzBhMR7NWBbpVSPqLJQDUod8NnADhTfsTkQT18HI1Syls0Gah6GWPYsupDCk04P73iMl+Ho5TyIk0Gql7vr8+kf8k6CnqeRc+u4b4ORynlRZoMVJ3ySip5bfEXJMpReo2e6utwlFJepslA1elPi7cyoioNgIC+5zayt1Kqo9OmIeoUX+8+wvvfH+Tz+D1gkiFGexsr5e/0yUCdpLzKyW8XbaJvTBD9Sn44aVYzpZT/0mSgTvKP/+5i/9FSnhjvRCqLj89qppTyb5oM1HGHi8p5YWU6Px6RyNCKHwCB1Im+Dksp1QY0Gajj3lmbQZXT8PPz+lmzmiWMgLAYX4ellGoDmgwUAE6X4c01GZzTL5a+kS7IXKv1BUp1IpoMFADLth/mYEEZc8cmw75VYJxaX6BUJ6LJQAHw2ur99OgSzAWDelizmtnDoNcYX4ellGojmgw6g4w18NbVkLYAKopP2XzgaCkrd+Uy+8ze1qQ1e5ZB8jkQGOyDYJVSvqDJoDPY9h/Y/jF8cBv87TRYdCukrwCXC4A31uwnQIQ5Y3pDYSYc3aX1BUp1MtoDuTMoPgxRveDyl6yngy2LYMObENULx+BZrF6TzOSBg+kZFQLfL7OO6TPJlxErpdqYJoPOoDgHInpA73HWa8pfYPti2PAmtq+f4ENcHCscAeuuhV2fW/t2H+TrqJVSbUiLiTqD4sPWDb6aPRSGXAFz3+PmuPk8F3QdkVIOH/8SdiyxngpEfBWtUsoHPHoyEJH3gH8DnxhjXN4NSbW64pw6WwZtzTrGF5kBjJt6JzI+FbLTYNvHMPhyHwSplPIlT4uJngWuB54SkXeBV4wx270Xlmo1ziooPQKRPU/Z9Pp3+wkODOCKUUnWk0DCCOullOp0PComMsZ8YYy5GhgJ7AM+F5FvROR6EbHXd5yIXCwiO0Rkt4jcW88+s0Rkq4hsEZEFzbkI1YCSXOtnRPeTVheVV/HBDwe5dFgC0WFBPghMKdWeeFyBLCKxwFzgGuAH4A1gPHAdMKmO/W3A08BkIBNYKyIfGWO21tinP3AfcI4xJl9Eutc+j2qh4hzrZ8TJk9kv+uEgpZVOrhmX7IOglFLtjad1Bu8DpwOvAZcaY7Ldm94WkXX1HDYG2G2MSXef4y1gBrC1xj43A08bY/IBjDGHm34JqkHF7l9pjWRgjOH11fsZkhjFsF7RPgpMKdWeeNqa6J/GmEHGmEdqJAIAjDGj6zkmEciosZzpXlfTacBpIvK1iKwWkYs9jEd56viTwYmHrrX78tmZU8zccb19FJRSqr3xNBkMFJHjf0KKSFcR+Vkjx9TVNtHUWg4E+mMVM80BXqr5OTU+b56IrBORdbm5uR6GrIATySD8RDJ4bfV+IkMCmT6sdm5WSnVWniaDm40xBdUL7mKdmxs5JhPoVWM5CciqY58PjTFVxpi9wA6s5HASY8wLxpjRxpjR3bp18zBkBVjFRCFRYA8BILeogk83Z3PFqCRCg2w+Dk4p1V54mgwCRE70QnJXDjfWBGUt0F9EUkUkCJgNfFRrnw+Ac93njMMqNkr3MCblierex27vrLMmsLl6rFYcK6VO8DQZfAa8IyLni8h5wJvApw0dYIxxALe7j90GvGOM2SIiD4vI9BrnPSoiW4FlwN3GmKPNuRBVj6ITycDpMiz47gBn942lX/cIHwemlGpPPG1aeg9wC3AbVl3AUuClxg4yxiwBltRa90CN9wb4lfulvKE4BxJHAbB8hzWBze+mDvRxUEqp9sajZOAeguJZ90t1JDXGJXpt9X66RwYzeVCPRg5SSnU2HhUTiUh/EVno7imcXv3ydnCqhSqKoaoEIrqTkVfKip25zB7jnsBGKaVq8PSu8DLWU4EDq8J3PlYHNNWe1eh9/MZ3B9wT2PRq+BilVKfkaTIINcZ8CYgxZr8x5iHgPO+FpVqFu/dxZWgc76zL4PzTuxMfFerjoJRS7ZGnFcjlIhIA7BKR24GDgI4j1P8TvD4AABWkSURBVN65nwy+PmQjr6SMa87S5qRKqbp5+mRwJxAG/AIYhTVg3XXeCkq1EveTwfu7qkiMDuWcvnE+Dkgp1V41+mTg7mA2yxhzN1CMNa+B6giKD2HExqfpVdwwvjcBATp7mVKqbo0+GRhjnMComj2QVQdRnENZUCxVLmHq0HhfR6OUasc8rTP4AfjQPctZSfVKY8z7XolKtY7iw+S4utA7JowhiVG+jkYp1Y55mgxigKOc3ILIAJoM2jHHsUPsq4hg2qh49MFOKdUQT3sgaz1BB1RZcIjDrkFaRKSUapSnM529zKlzEWCMuaHVI1Ktw+UiuOIIVaFxDIrv4utolFLtnKfFRB/XeB8CXMapcxOoduRIbjZxuEhIStYiIqVUozwtJnqv5rKIvAl84ZWIVKv4ZsNWpgMD+p0yV5BSSp2iuSOW9Qd0At12bOP2HQAkJqX4NhClVIfgaZ1BESfXGRzCmuNAtUM5x8rJz8kAOxCho4YopRrnaTFRpLcDUa1n8cZs4ii0FiJ07gKlVOM8nc/gMhGJqrEcLSIzvReWaonFm7IZEFEK9nAI1uktlVKN87TO4EFjTGH1gjGmAHjQOyGplsgqKGP9/nwGdynXIiKllMc8bVpaV9Lw9FjVhhZvzAagV1AxhGgRkVLKM54+GawTkcdFpK+I9BGRJ4D13gxMNc/Hm7IZnNiF0Ioj+mSglPKYp8ngf4BK4G3gHaAM+Lm3glLNk5FXyoaMAqYOSbAmttHKY6WUhzxtTVQC3OvlWFQLLd5kFRFNG9QVlhdApCYDpZRnPG1N9LmIRNdY7ioin3kvLNUcH2/MYlivaKu+APTJQCnlMU+LieLcLYgAMMbko3Mgtyv7jpSw+eAxpg2JPz7dpSYDpZSnPE0GLhE5PvyEiKRQxyimyneqi4imDo236gtAK5CVUh7ztHno74BVIrLCvTwRmOedkFRz/GdDFqOSu5IQHQq7q5OBPhkopTzj0ZOBMeZTYDSwA6tF0a+xWhSpdmD34WK2Hypi6hD3JDbVxUTh3XwXlFKqQ/F0oLqbgDuAJCANGAd8y8nTYCofWbwxGxG45HgyyIGwWLDZfRuYUqrD8LTO4A7gTGC/MeZcYASQ67WoVJN8vDGLM5Nj6BkVYq0oPqxFREqpJvE0GZQbY8oBRCTYGLMdGOC9sJSndhwqYtfhYqYNqzHPcdEhTQZKqSbxtAI5093P4APgcxHJR6e9bBcWb8wiQODiwT1PrCw+DLH9fBeUUqrD8bQH8mXutw+JyDIgCvjUa1Epjxhj+HhjNmNTY+keGVK90j0UhTYrVUp5rskjjxpjVjS+l2oLW7OPkX6khBsnpJ5YWV4IzgotJlJKNUlz50BW7cDijdnYAoSLz6hVRASaDJRSTeLVZCAiF4vIDhHZLSL1DnQnIleIiBGR0d6Mx5+4XFYR0dl9Y4mNCD6xQXsfK6WawWvJQERswNPAFGAQMEdEBtWxXyTwC+A7b8Xij5btOMyBvFIuH5l08oZi7X2slGo6bz4ZjAF2G2PSjTGVwFvAjDr2+yPwV6Dci7H4nedXpJMQFWKNRVTT8WIifTJQSnnOm8kgEciosZzpXneciIwAehljPm7oRCIyT0TWici63Fzt6/b9gXzW7Mvjxgl9sNtqfYXFh8AWBKFdfROcUqpD8mYykDrWHR/pVEQCgCewxjlqkDHmBWPMaGPM6G7ddLydF1akExVqZ/aZvU7dWN37WOr69SulVN28mQwygZp3qyRO7qgWCQwGlovIPqzxjj7SSuSG7T1SwmdbDzF3XG/Cg+toGax9DJRSzeDNZLAW6C8iqSISBMwGPqreaIwpNMbEGWNSjDEpwGpgujFmnRdj6vBe/Coduy2A685OqXsHHZdIKdUMXksGxhgHcDvwGbANeMcYs0VEHhaR6d76XH+WW1TBwvWZXD4y8USP49r0yUAp1QxN7oHcFMaYJcCSWuseqGffSd6MxR/M/3YfVU4XN03oU/cOTgeUHNEnA6VUk2kP5A6ipMLB/G/3c+GgHvTtFlH3TqVHAKNPBkqpJtNk0EG8vTaDwrIq5k3sW/9O2uFMKdVMmgw6gCqni3+t2suZKV0ZldxA/4Gi6mTQs/59lFKqDpoMOoAlm7I5WFDW8FMB6LhESqlm02TQzhljeH5FOn27hXP+6Y3c5DUZKKWaSZNBO7dq9xG2Zh/jlol9CQhopFdx8WEIjgJ7aNsEp5TyG5oM2rnnV6TTPTKYGSMSGt9Z+xgopZpJk0E7tvlgIat2H+H6c1IJDrQ1foD2PlZKNZMmg3bshZXphAfZuGpsb88O0CcDpVQzaTJopzLySlm8KZurxvYmKtTu2UH6ZKCUaiZNBu3NupfhufG8/NUuBLhhfGqjhwBQWQKVRRCpyUAp1XReHZtINVHuDvjkHnBWsO3gcqYP/xHxUR62DNLex0qpFtAng/bC6YBFtx5vFjrCtZl5E+sZkK4uOt2lUqoFNBm0F6uegKzvqbzkcXaSzCWRuzm9ZxfPj9cnA6VUC2gyaA+yN8KKR2Hw5TxzeAirHAMZWLUVHJWen+P4k4EmA6VU02ky8DVHBSy6BcJiWRD3C578YhfO3udgc5bDwfWen6c4ByQAwmK9F6tSym9pMvC15Y/A4a0sP/0BfvvpQS46owc/vWouILDvK8/PU5wD4d0gwIPOaUopVYsmA1868B18/Xf2JV/O9V93ZdKAbjw1ZwT2iBjoOaSJyeCwVh4rpZpNk4GvVJbAB7dSGtqT6TuncFafWJ6bO+rEsBMpEyBjjVWM5ImiQzqPgVKq2TQZ+MoXf4C8dOYV3sCA5EReum40IfYaRTypE8BRDpnrPDuf9j5WSrWAJgNfSF8Oa57nFecUihLO5t8/PZOwoFr9/3qfZVUIe1JU5HJBiRYTKaWaT5NBWysvpOK929hr4vkw9kbmXz+GyJA6xh4KjYaeQ2GvB8mgLB9cDn0yUEo1myaDNnZk4a8JLM7m8fBf8dJNE4kKa2AQutQJkLkWqsobPqnOcKaUaiFNBm1o79cLidv9Lm8GXc79t11LbERwwwekTABnBWSuaXg/7X2slGohTQZtZEf6PiI//xW7JYXzbn2c7pEhjR90vN5gVcP7ae9jpVQLaTJoA5sz8sicP48oSoiY8y8SYqM8OzCkC8QPb7zeQIuJlFItpMnAy9bvyiT3pSs5n+84dvZ99DxtdNNOUF1vUFla/z7FOWAPg+DIlgWrlOq0NBl40Tdpmwl+/VImyvcUTPozsRfe1fSTpEwEV1XD9QbV012KND9YpVSnpsnAS1Z8tYLkRTPoK1kUXzaf6Em3N+9EvceC2BouKirO0foCpVSL6ExnXrBiyduM/O4OqmyhOK5ZTFRqE4uGagqOhMSRDVciFx+GuP7N/wylVKenTwatbOXbj3H2d7eRH9STsJ8tJ7IliaBaynhrOOvKkrq365OBUqqFNBm0EuNy8t1LdzBx28PsDB9JzzuXExKX3DonT5lg1RscWH3qNkeF1QNZk4FSqgU0GbQCV2UZW/5xJWMzX2F110sZcOdigsKjW+8Deo+DgMC6i4pKcq2f2qxUKdUCWmfQQo6iXDKemcngss18kfhzzrvhTwTYWjnHBoVD4qi6B63T3sdKqVagTwYtUHF4N3lP/YiE0h0sPv1Rzr/pz62fCKqlTICD30NF8cnrizQZKKVazqvJQEQuFpEdIrJbRO6tY/uvRGSriGwUkS9FpJUK2b3PFGRQ8sIlBFYWsvTMl5g6+zbEm+38U8aDcZ5ab6BPBkqpVuC1ZCAiNuBpYAowCJgjIoNq7fYDMNoYMxRYCPzVW/G0quJcjr0wlcCqY3w28jkunTbT+5/ZaywE2GHfylqxuMclCu/m/RiUUn7Lm08GY4Ddxph0Y0wl8BYwo+YOxphlxpjqcRZWA0lejKd1lBVQ8q/pBJVk80zCI/zk0mlt87lBYZB05qmVyMU5EBoDgUFtE4dSyi95MxkkAhk1ljPd6+pzI/BJXRtEZJ6IrBORdbm5ua0YYhNVllA5/wqC8nfyYOh9/Oy6uQQEtOEQECnjISsNyo+dWKd9DJRSrcCbyaCuu6Spc0eRucBo4P/q2m6MecEYM9oYM7pbNx8VhzgqcL15Fbbs9dzt+gU3X38zXeqaocybUiecWm9QrNNdKqVazpvJIBPoVWM5CciqvZOIXAD8DphujKnwYjzN53TAwhsI2Luc31TO46Ir59G/hw9GCE06E2xBJ9cb6JOBUqoVeDMZrAX6i0iqiAQBs4GPau4gIiOA57ESwWEvxtJ8Lhd8+HPY/jEPVl1HtwnXM2VIvG9isYdC0pgTg9YZo08GSqlW4bVkYIxxALcDnwHbgHeMMVtE5GERme7e7f+ACOBdEUkTkY/qOZ1vGAOf/AY2vsUTzlnsSb2auy48zbcxpYyHQxuhrAAqjoGjDCJ7+jYmpVSH59UeyMaYJcCSWuseqPH+Am9+fov994+w9kXesM1gYfBs/jNnBIHe6lTmqdQJsOJROPAtxPaz1mkxkVKqhXQ4ivqsegK+eowvwqbw8LHZvHfDaGLC20HzzcTREBhiNTGtntlMi4mUUi2kw1HUZe2/4IuH2BIzmXl5V/Pny4YyONHDeYu9zR5iVSTvXam9j5VSrUaTQW05W2HJ3Rzq8SNmZF3D3LNSuWJUO+sLlzoRDm2C3B3WsiYDpVQLaTKoyRhYcheOoEguy7qG4cnd+P3U2iNotAMp4wEDWxZZQ1SEtOJw2UqpTkmTQU2bFsL+r3nSzMEZ0pVnrh5JUGA7/BUljoLAUDiy06ovCGiHMSqlOhS9i1QrPwZLf09GyOk8V3QO/7xqJN27hPg6qroFBkPvsdZ7rTxWSrUCTQbVVvwFU5zD7YVXceuk0xiTGuPriBqWMt76GaF9DJRSLafJAODwNszqZ3mP8yBxFHdc0N/XETUuZaL1U58MlFKtQPsZGINZfBfFhPG4azZvzB6B3dcdyzyRMAIi46F7O6zgVkp1OJoMNr+H7F/Fo1U3cMfMcaTGhfs6Is8EBsEv0qyB65RSqoU6dzKoKKLqk9+y3ZVK3oA5zBrdq/Fj2hN7O63gVkp1OB2gPMR7qv77KPbSHJ4Imsf/Xj7cu3MYK6VUO9Z5k8Hh7QR89yxvOSZxw09m0bU9jDuklFI+0jmTgTHkLbyDIhNC9ujfML5/nK8jUkopn+qUyaBw3dvEHF7N6+HX8bNp43wdjlJK+VynSwamogjnp79js0nlwmvuITjQ5uuQlFLK5zpdMtj85u+JcR7hwLiHOS1eB3hTSinoZMlg3/bvOX3va6wMv5gpF1/q63CUUqrd6DTJoKLKQf7COymTEAZd+7g2I1VKqRo6TTJYuvAFRjg2kDXyLuJ6JPo6HKWUalc6TQ/kSUNSySw4l9On3eHrUJRSqt3pNMkgcvAUIgdP8XUYSinVLnWaYiKllFL102SglFJKk4FSSilNBkoppdBkoJRSCk0GSiml0GSglFIKTQZKKaUAMcb4OoYmEZFcYH8zD48DjrRiOO2Bv12Tv10P+N81+dv1gP9dU13Xk2yM6VbfAR0uGbSEiKwzxoz2dRytyd+uyd+uB/zvmvztesD/rqk516PFREoppTQZKKWU6nzJ4AVfB+AF/nZN/nY94H/X5G/XA/53TU2+nk5VZ6CUUqpune3JQCmlVB00GSillOo8yUBELhaRHSKyW0Tu9XU8LSUi+0Rkk4ikicg6X8fTHCLybxE5LCKba6yLEZHPRWSX+2dXX8bYFPVcz0MictD9PaWJyCW+jLGpRKSXiCwTkW0iskVE7nCv75DfUwPX02G/JxEJEZE1IrLBfU1/cK9PFZHv3N/R2yIS1OB5OkOdgYjYgJ3AZCATWAvMMcZs9WlgLSAi+4DRxpgO21FGRCYCxcB8Y8xg97q/AnnGmEfdSburMeYeX8bpqXqu5yGg2BjzN1/G1lwiEg/EG2O+F5FIYD0wE/gpHfB7auB6ZtFBvycRESDcGFMsInZgFXAH8CvgfWPMWyLyHLDBGPNsfefpLE8GY4Ddxph0Y0wl8BYww8cxdXrGmJVAXq3VM4BX3e9fxfqP2iHUcz0dmjEm2xjzvft9EbANSKSDfk8NXE+HZSzF7kW7+2WA84CF7vWNfkedJRkkAhk1ljPp4P8AsL7spSKyXkTm+TqYVtTDGJMN1n9coLuP42kNt4vIRncxUocoTqmLiKQAI4Dv8IPvqdb1QAf+nkTEJiJpwGHgc2APUGCMcbh3afSe11mSgdSxrqOXj51jjBkJTAF+7i6iUO3Ps0BfYDiQDTzm23CaR0QigPeAO40xx3wdT0vVcT0d+nsyxjiNMcOBJKySkIF17dbQOTpLMsgEetVYTgKyfBRLqzDGZLl/HgYWYf0D8Ac57nLd6vLdwz6Op0WMMTnu/6gu4EU64PfkLod+D3jDGPO+e3WH/Z7quh5/+J4AjDEFwHJgHBAtIoHuTY3e8zpLMlgL9HfXrgcBs4GPfBxTs4lIuLvyCxEJBy4ENjd8VIfxEXCd+/11wIc+jKXFqm+YbpfRwb4nd+Xkv4BtxpjHa2zqkN9TfdfTkb8nEekmItHu96HABVh1IcuAK9y7NfoddYrWRADupmJPAjbg38aYP/s4pGYTkT5YTwMAgcCCjng9IvImMAlruN0c4EHgA+AdoDdwALjSGNMhKmXruZ5JWEUPBtgH3FJd1t4RiMh44CtgE+Byr/4tVjl7h/ueGrieOXTQ70lEhmJVENuw/sB/xxjzsPs+8RYQA/wAzDXGVNR7ns6SDJRSStWvsxQTKaWUaoAmA6WUUpoMlFJKaTJQSimFJgOllFJoMlCqTYnIJBH52NdxKFWbJgOllFKaDJSqi4jMdY8RnyYiz7sHAisWkcdE5HsR+VJEurn3HS4iq92DnC2qHuRMRPqJyBfucea/F5G+7tNHiMhCEdkuIm+4e8Uq5VOaDJSqRUQGAj/BGgxwOOAErgbCge/dAwSuwOphDDAfuMcYMxSrZ2v1+jeAp40xw4CzsQZAA2ukzDuBQUAf4ByvX5RSjQhsfBelOp3zgVHAWvcf7aFYA7G5gLfd+7wOvC8iUUC0MWaFe/2rwLvusaMSjTGLAIwx5QDu860xxmS6l9OAFKwJSZTyGU0GSp1KgFeNMfedtFLk/lr7NTSWS0NFPzXHh3Gi/w9VO6DFREqd6kvgChHpDsfn+03G+v9SPQrkVcAqY0whkC8iE9zrrwFWuMfIzxSRme5zBItIWJtehVJNoH+RKFWLMWariPweaya5AKAK+DlQApwhIuuBQqx6BbCGB37OfbNPB653r78GeF5EHnaf48o2vAylmkRHLVXKQyJSbIyJ8HUcSnmDFhMppZTSJwOllFL6ZKCUUgpNBkoppdBkoJRSCk0GSiml0GSglFIK+H/UwRxT+Rdkf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99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 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stage</a:t>
            </a:r>
            <a:endParaRPr lang="de-DE" dirty="0"/>
          </a:p>
        </p:txBody>
      </p:sp>
      <p:sp>
        <p:nvSpPr>
          <p:cNvPr id="5" name="AutoShape 2" descr="data:image/png;base64,iVBORw0KGgoAAAANSUhEUgAAA4EAAAHSCAYAAABSL868AAAABHNCSVQICAgIfAhkiAAAAAlwSFlzAAALEgAACxIB0t1+/AAAADh0RVh0U29mdHdhcmUAbWF0cGxvdGxpYiB2ZXJzaW9uMy4xLjAsIGh0dHA6Ly9tYXRwbG90bGliLm9yZy+17YcXAAAgAElEQVR4nO3debRlZ1km8Oc1kbkxgRRTEijUKAYaFQsE7G5topIAmoABkkaJGI26GETUJmivxqFZjY3ITDRNgISmIXSYggaQBmknpgQQCGMMmJQMKQiiggyBt/84+8KhcispQp2zb9X3+6111z372/ue76lT9557n7OHU90dAAAAxvAtcwcAAABgfZRAAACAgSiBAAAAA1ECAQAABqIEAgAADEQJBAAAGMjBcwdYhcMOO6y3b98+dwwAAIBZXHTRRZ/s7m2brTsgS+D27dtz4YUXzh0DAABgFlX193ta53BQAACAgSiBAAAAA1ECAQAABqIEAgAADEQJBAAAGIgSCAAAMBAlEAAAYCBKIAAAwECUQAAAgIEogQAAAANRAgEAAAaiBAIAAAxECQQAABiIEggAADAQJRAAAGAgSiAAAMBAlEAAAICBKIEAAAADUQIBAAAGcvDcAQAA+JpHvfzytc739Psfudb5gPnZEwgAADAQJRAAAGAgSiAAAMBAnBMIAAzvxJe+fa3znfdTd1nrfADL7AkEAAAYiBIIAAAwECUQAABgIEogAADAQJRAAACAgSiBAAAAA1ECAQAABqIEAgAADEQJBAAAGIgSCAAAMBAlEAAAYCBKIAAAwEAOnjsAAAeW+778SWud70/v/xtrnQ8A9nf2BAIAAAxECQQAABiIEggAADAQJRAAAGAgLgwDAAB8Uz7+5Pevdb5b/dod1jrfgcaeQAAAgIEogQAAAANRAgEAAAayshJYVc+tqiuq6j1LY0+qqvdX1buq6uVVdcjSusdV1SVV9YGquvfS+LHT2CVVdfqq8gIAAIxglXsCn5/k2N3GXpfkTt195yQfTPK4JKmqo5OclOSO09c8u6oOqqqDkjwryXFJjk5y8rQtAAAA18HKrg7a3X9RVdt3G/uzpcU3Jzlxun18khd39xeSfLiqLklyt2ndJd19aZJU1Yunbd+7qtywVZz7vN1fQ1mtBz/sNWudDwCAecx5TuDPJXn1dPvwJJcvrds5je1pHAAAgOtglvcJrKrfSnJVkhduDG2yWWfzktp7uM/TkpyWJLe97W33QUoAgLE952VXrHW+n3/ALdY6H4xq7SWwqk5Jcr8kx3T3RqHbmeTIpc2OSPLR6faexr9Od5+Z5Mwk2bFjx6ZFka3rbX/8E2ub666/+Kq1zQWw1fzEea9Y63yvOvGEtc4HwLVb6+GgVXVskscm+cnu/tzSqvOTnFRV16+q2yc5Kslbk7wtyVFVdfuqul4WF485f52ZAQAADiQr2xNYVS9K8iNJDquqnUken8XVQK+f5HVVlSRv7u5f6u6Lq+olWVzw5aokD+/uL0/384gkr01yUJLndvfFq8oMAABwoFvl1UFP3mT4rGvY/glJnrDJ+AVJLtiH0QAA2M+8+txPrnW+4x582Frng3Wa8+qgAAAArJkSCAAAMBAlEAAAYCBKIAAAwECUQAAAgIEogQAAAANZ2VtEAAAArNsnnvamtc53y1+5x1rn2xeUQIDr6GEvP3at8z3v/q9Z63wAbO5tz7tibXPd9WG3WNtcjMPhoAAAAANRAgEAAAbicFAAWLH7nffCtc73Jyc+ZK3zAbB/sScQAABgIEogAADAQBwOOrDLnn7iWue77aPOW+t8AADA1dkTCAAAMBAlEAAAYCBKIAAAwECUQAAAgIEMcWGYXWf8r7XOt+2Xf3qt8wEAAOwtewIBAAAGogQCAAAMZIjDQQEAANbtime+eq3z3eIRx+3VdkogwAHgPq/4tbXOd8EJT17rfADAvuNwUAAAgIEogQAAAANRAgEAAAaiBAIAAAxECQQAABiIEggAADAQJRAAAGAg3icQuFZ//IJ7r3W+X/yZ1651PgCAkSiBAMAsTjjv9Wud7xUnHrPW+QC2KiUQAAD2Qx956sfXOt/2R99qrfOxOs4JBAAAGIgSCAAAMBAlEAAAYCBKIAAAwECUQAAAgIEogQAAAANRAgEAAAaiBAIAAAzEm8UDcMC670vPXNtcf/pTp61tLgD4ZtgTCAAAMBAlEAAAYCBKIAAAwECUQAAAgIEogQAAAANRAgEAAAaiBAIAAAxECQQAABiIEggAADAQJRAAAGAgSiAAAMBAlEAAAICBKIEAAAADOXhVd1xVz01yvyRXdPedprGbJTk3yfYkH0nyoO7+dFVVkqcluU+SzyX52e5++/Q1pyT5L9Pd/rfuPntVmYGt7wnn3nut8/3Wg1+71vkAAFZtZSUwyfOTPDPJOUtjpyd5fXc/sapOn5Yfm+S4JEdNHz+Y5IwkPziVxscn2ZGkk1xUVed396dXmHulPnHGk9Y63y1/+TfWOh8AALC1rexw0O7+iyRX7jZ8fJKNPXlnJzlhafycXnhzkkOq6tZJ7p3kdd195VT8Xpfk2FVlBgAAONCt+5zAW3b3x5Jk+nyLafzwJJcvbbdzGtvTOAAAANfBVrkwTG0y1tcwfvU7qDqtqi6sqgt37dq1T8MBAAAcKNZdAj8xHeaZ6fMV0/jOJEcubXdEko9ew/jVdPeZ3b2ju3ds27ZtnwcHAAA4EKy7BJ6f5JTp9ilJXrk0/tBauHuSz0yHi742yY9X1aFVdWiSH5/GAAAAuA5W+RYRL0ryI0kOq6qdWVzl84lJXlJVpya5LMkDp80vyOLtIS7J4i0iHpYk3X1lVf1ekrdN2/1ud+9+sRkAAAD20spKYHefvIdVx2yybSd5+B7u57lJnrsPowEAAAxrq1wYBgAAgDVQAgEAAAaiBAIAAAxECQQAABiIEggAADAQJRAAAGAgSiAAAMBAlEAAAICBrOzN4mF/9Nqz7rPW+e596gVrnQ8AAOw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5mlBFbVr1bVxVX1nqp6UVXdoKpuX1VvqaoPVdW5VXW9advrT8uXTOu3z5EZAADgQLD2ElhVhyd5VJId3X2nJAclOSnJ7yd5SncfleTTSU6dvuTUJJ/u7u9M8pRpOwAAAK6DuQ4HPTjJDavq4CQ3SvKxJPdKct60/uwkJ0y3j5+WM60/pqpqjVkBAAAOGGsvgd39D0n+IMllWZS/zyS5KMk/dvdV02Y7kxw+3T48yeXT1141bX/zdWYGAAA4UMxxOOihWezdu32S2yS5cZLjNtm0N77kGtYt3+9pVXVhVV24a9eufRUXAADggDLH4aA/muTD3b2ru7+U5GVJ7pnkkOnw0CQ5IslHp9s7kxyZJNP6b0ty5e532t1ndveO7t6xbdu2Vf8bAAAA9ktzlMDLkty9qm40ndt3TJL3JvnzJCdO25yS5JXT7fOn5Uzr39DdV9sTCAAAwLWb45zAt2RxgZe3J3n3lOHMJI9N8piquiSLc/7Omr7krCQ3n8Yfk+T0dWcGAAA4UBx87Zvse939+CSP32340iR322Tbzyd54DpyAQAAHOjmeosIAAAAZqAEAgAADEQJBAAAGIgSCAAAMBAlEAAAYCBKIAAAwECUQAAAgIEogQAAAANRAgEAAAaiBAIAAAxECQQAABiIEggAADAQJRAAAGAgSiAAAMBAlEAAAICBKIEAAAADUQIBAAAGogQCAAAMRAkEAAAYiBIIAAAwECUQAABgIEogAADAQPaqBFbV6/dmDAAAgK3t4GtaWVU3SHKjJIdV1aFJalp10yS3WXE2AAAA9rFrLIFJfjHJo7MofBflayXwn5I8a4W5AAAAWIFrLIHd/bQkT6uqR3b3M9aUCQAAgBW5tj2BSZLufkZV3TPJ9uWv6e5zVpQLAACAFdirElhVL0jyHUnemeTL03AnUQIBAAD2I3tVApPsSHJ0d/cqwwAAALBae/s+ge9JcqtVBgEAAGD19nZP4GFJ3ltVb03yhY3B7v7JlaQCAABgJfa2BP72KkMAAACwHnt7ddD/t+ogAAAArN7eXh30n7O4GmiSXC/Jtyb5bHffdFXBAAAA2Pf2dk/gv1lerqoTktxtJYkAAABYmb29OujX6e5XJLnXPs4CAADAiu3t4aAPWFr8lizeN9B7BgIAAOxn9vbqoD+xdPuqJB9Jcvw+TwMAAMBK7e05gQ9bdRAAAABWb6/OCayqI6rq5VV1RVV9oqpeWlVHrDocAAAA+9beXhjmeUnOT3KbJIcnedU0BgAAwH5kb0vgtu5+XndfNX08P8m2FeYCAABgBfa2BH6yqn66qg6aPn46yadWGQwAAIB9b29L4M8leVCSjyf5WJITk7hYDAAAwH5mb98i4veSnNLdn06SqrpZkj/IohwCAACwn9jbPYF33iiASdLdVyb5/tVEAgAAYFX2tgR+S1UdurEw7Qnc272IAAAAbBF7W+SenORvquq8JJ3F+YFPWFkqAAAAVmKvSmB3n1NVFya5V5JK8oDufu9KkwEAALDP7fUhnVPpU/wAAAD2Y3t7TiAAAAAHACUQAABgIEogAADAQJRAAACAgSiBAAAAA5mlBFbVIVV1XlW9v6reV1X3qKqbVdXrqupD0+dDp22rqp5eVZdU1buq6i5zZAYAADgQzLUn8GlJXtPdd0jyvUnel+T0JK/v7qOSvH5aTpLjkhw1fZyW5Iz1xwUAADgwrL0EVtVNk/yHJGclSXd/sbv/McnxSc6eNjs7yQnT7eOTnNMLb05ySFXdes2xAQAADghz7An89iS7kjyvqt5RVc+pqhsnuWV3fyxJps+3mLY/PMnlS1+/cxoDAADgGzRHCTw4yV2SnNHd35/ks/naoZ+bqU3G+mobVZ1WVRdW1YW7du3aN0kBAAAOMHOUwJ1Jdnb3W6bl87IohZ/YOMxz+nzF0vZHLn39EUk+uvuddveZ3b2ju3ds27ZtZeEBAAD2Z2svgd398SSXV9V3T0PHJHlvkvOTnDKNnZLkldPt85M8dLpK6N2TfGbjsFEAAAC+MQfPNO8jk7ywqq6X5NIkD8uikL6kqk5NclmSB07bXpDkPkkuSfK5aVsAAACug1lKYHe/M8mOTVYds8m2neThKw8FAAAwgLneJxAAAIAZ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LOVwKo6qKreUVV/Mi3fvqreUlUfqqpzq+p60/j1p+VLpvXb58oMAACwv5tzT+CvJHnf0vLvJ3lKdx+V5NNJTp3GT03y6e7+ziRPmbYDAADgOpilBFbVEUnum+Q503IluVeS86ZNzk5ywnT7+Gk50/pjpu0BAAD4Bs21J/CpSf5zkq9MyzdP8o/dfdW0vDPJ4dPtw5NcniTT+s9M2wMAAPANWnsJrKr7Jbmiuy9aHt5k096Ldcv3e1pVXVhVF+7atWsfJAUAADjwzLEn8IeS/GRVfSTJi7M4DPSpSQ6pqoOnbY5I8tHp9s4kRybJtP7bkly5+51295ndvaO7d2zbtm21/wIAAID91NpLYHc/rruP6O7tSU5K8obufkiSP09y4rTZKUleOd0+f1rOtP4N3X21PYEAAABcu630PoGPTfKYqroki3P+zprGz0py82n8MUlOnykfAADAfu/ga99kdbr7jUneON2+NMndNtnm80keuNZgAAAAB6ittCcQAACAFVM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DWXgKr6siq+vOqel9VXVxVvzKN36yqXldVH5o+HzqNV1U9vaouqap3VdVd1p0ZAADgQDHHnsCrkvxad39PkrsneXhVHZ3k9CSv7+6jkrx+Wk6S45IcNX2cluSM9UcGAAA4MKy9BHb3x7r77dPtf07yviSHJzk+ydnTZmcnOWG6fXySc3rhzUkOqapbrzk2AADAAWHWcwKranuS70/yliS37O6PJYuimOQW02aHJ7l86ct2TmMAAAB8g2YrgVV1kyQvTfLo7v6na9p0k7He5P5Oq6oLq+rCXbt27auYAAAAB5RZSmBVfWsWBfCF3f2yafgTG4d5Tp+vmMZ3Jjly6cuPSPLR3e+zu8/s7h3dvWPbtm2rCw8AALAfm+PqoJXkrCTv6+4/XFp1fpJTptunJHnl0vhDp6uE3j3JZzYOGwUAAOAbc/AMc/5Qkp9J8u6qeuc09ptJnpjkJVV1apLLkjxwWndBkvskuSTJ55I8bL1xAQAADhxrL4Hd/VfZ/Dy/JDlmk+07ycNXGgoAAGAQs14dFAAAgPVS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9psSWFXHVtUHquqSqjp97jwAAAD7o/2iBFbVQUmeleS4JEcnObmqjp43FQAAwP5nvyiBSe6W5JLuvrS7v5jkxUmOnzkTAADAfmd/KYGHJ7l8aXnnNAYAAMA3oLp77gzXqqoemOTe3f3z0/LPJLlbdz9yaZvTkpw2LX53kg/sg6kPS/LJfXA/+4Ism9sqWbZKjkSWPZFlc7Jsbqtk2So5Eln2RJbNybK5rZJlq+RIZNmTfZHldt29bbMVB3+Td7wuO5McubR8RJKPLm/Q3WcmOXNfTlpVF3b3jn15n9eVLJvbKlm2So5Elj2RZXOybG6rZNkqORJZ9kSWzcmyua2SZavkSGTZk1Vn2V8OB31bkqOq6vZVdb0kJyU5f+ZMAAAA+539Yk9gd19VVY9I8tokByV5bndfPHMsAACA/c5+UQKTpLsvSHLBmqfdp4eXfpNk2dxWybJVciSy7Iksm5Nlc1sly1bJkciyJ7JsTpbNbZUsWyVHIsuerDTLfnFhGAAAAPaN/eWcQAAAAPYBJXAPqur+VdVVdYcZM3y5qt5ZVX9bVW+vqnvOlWXKc6uqenFV/V1VvbeqLqiq75ohx8bjcvH02Dymqmb5Xl7KsvFx+hw59pBl+4xZbllV/7uqLq2qi6rqTVV1/xly/Mtuyz9bVc9cd47dMvzLtW+1ess5quo+VfWhqrrt3FnmMj3fv2Bp+eCq2lVVfzJjnicvLf96Vf32TFmOqKpXTt8jf1dVT5su0jZHlo3nufdU1f+pqhvNkWPKsvy4XFpVz6yq68+QY/kxeVVVHbLuDLvl+a3p9/O7plw/OFOOmy/9Pvx4Vf3D0vJav3+rantVvWe3sd+uql9fc443VtW9dxt7dFU9e805nlJVj15afm1VPWdp+clV9Zg15jmyqj5cVTeblg+dlm+3rgxLWaqq/qqqjlsae1BVvWZfz6UE7tnJSf4qiyuRzuVfu/v7uvt7kzwuyX+fK0hVVZKXJ3ljd39Hdx+d5DeT3HKGOBuPyx2T/FiS+yR5/Aw5lrNsfDxxphybZfnIHCGm75VXJPmL7v727v6BLH6OjpgjD9esqo5J8owkx3b3ZXPnmdFnk9ypqm44Lf9Ykn+YMc8Xkjygqg6bMcPGz/PLkryiu49K8l1JbpLkCTNF2nieu1OSLyb5pTlCbPK4HJXkhkn+xwxxlh+TK5M8fIYMSZKqukeS+yW5S3ffOcmPJrl8jizd/amN34dJ/ijJU5Z+P35xjkxbwIty9b9rT5rG1+lvktwzSaYX8Q9Lcsel9fdM8tfrCtPdlyc5I8nG33BPTHJmd//9ujIsZeksntf+sKpuUFU3zuL5dp//XCuBm6iqmyT5oSSnZt4SuOymST494/z/McmXuvuPNga6+53d/ZczZkp3X5HktCSPmH4pM797Jfnibt8rf9/dz5gxE5uoqn+f5H8muW93/93cebaAVye573T75Kz/D6NlV2VxUYBfnTFDsvh5/nx3Py9JuvvLWWT6uTn3wk3+Msl3zjT3nh6Xh05/Q8zlTUkOn3H+Wyf5ZHd/IUm6+5Pd/dFr+RrW57wk99vYYz0dMXSbLHZ6rNNfZyqBWZS/9yT552kP3PWTfE+Sd6w501OS3H3aQ/nvkjz5WrZfme5+T5JXJXlsFjs5zlnF72glcHMnJHlNd38wyZVVdZeZctxwOmzh/Umek+T3ZsqRJHdKctGM8+9Rd1+axffyLWaYfuP/aOPjwTNk2CzLy2fMccckb59x/mVf9/+T5HfnDrSFXD/JK5Oc0N3vnzvMFvHiJCdV1Q2S3DnJW2bO86wkD6mqb5sxwx2z23N/d/9TkssyXwFLVR2c5Lgk754pwp4el49kpselqg5KckzmfR/lP0tyZFV9sKqeXVU/PGMWdtPdn0ry1iTHTkMnJTm313yVyOmFgaumUxDumcWLF29Jco8kO5K8a917a7v7S0l+I4sy+OgtsLf4d5L8pyye51ZyhIESuLmTs/hjINPnk2fKsXGIxx2y+IE9x96uPZrrcdn9EMxzZ8qxe5a1n3+3J1X1rFqcu/m2Gab/uv+fJP91hgxb1ZeyOCTn1LmDbBXd/a4k27N4zl/3WxJdzVQqzknyqBljVJLN/kDc0/iq3XB6QefCLIroWTNkSK75cVm3jcfkU0luluR1M2RIknT3vyT5gSyO0NmV5Nyq+tm58mwhe/pZmeNnaPmQ0DkOBd2wsTdwowS+aWn5b2bKdFySj2Wx42NW3f3ZJOcmecHGnvV9TQncTVXdPIvDPJ5TVR/J4lWBB89dvrr7TVkcM71tpggXZ/HEvuVU1bcn+XKSK+bOQpLF98pX955398OzeHV6ru9dNveVJA9Kcteq+s25w2wh5yf5g8x7KOiyp2ZR1G880/wXZ/HK/FdV1U2THJlkjkOIl1/YeeSMr9bv6XG5ZZIPrDnLv04vct0uyfUy4zmByeLQ2O5+Y3c/PskjkvzUnHm2iE8lOXS3sZsl+eQMWV6R5JjpKLcbdvdcR+5snBf4b7M4HPTNWewJXOv5gBuq6vuyOBf87kl+tapuve4Mm/jK9LESSuDVnZjFsbe36+7t3X1kkg9ncXzwbGpxldKDsngimcMbkly/qn5hKdNd5z7Uo6q2ZXHC9zPXfTgDe/SGJDeoql9eGpv73CE20d2fy+IiDg+pKnsEF56b5He7e67DDL9Od1+Z5CWZb4/t65PcqKoemnz1kMMnJ3n+9P0zqj09Ls/s7n+dI1B3fyaLvca/XlXfOkeGqvruqjpqaej7kqz94hpbzbSH9GPThbgyXYXy2Kz/XLyNLG/M4rluzhe7/jqL3z9XTi8cXJnkkCyK4JvWGWTa0XNGFoeBXpbkSVm8GHhAUwKv7uQsroK57KVZHJe7bl89nymLXcKnTCefr91UsO6f5MdqcYnwi5P8dpI5TvjeeFwuTvJ/szgH4XdmyLGcZeNjzquDbgnT98oJSX54usTyW5OcncUJzmwx0y/eY5P8l6o6fqYYN6qqnUsfa7s0+O66e2d3P22u+ffgyVkcCbJ2S8/9D6yqDyX5YJLPZ3F16GEtPS4nTo/Lp5J8pbvnumrqRq53JPnbzHdRu5skObsWbyP1riRHZ/G3AslDs3iefWcWL5b+zowX5HpRku/N1059msO7s3hee/NuY5/p7nXvIf2FJJd198ah1M9Ocoe5d3SsWtl5AgBw3dXifXxflOQB3b0lL6IGsEwJBAAAGJXd5W0AAAAySURBVIjDQQEAAAaiBAIAAAxECQQAABiIEggAADAQJRAAAGAgSiAAAMBAlEAAAICB/H91qzOm9JJU4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2" descr="data:image/png;base64,iVBORw0KGgoAAAANSUhEUgAAAYMAAAEWCAYAAACEz/viAAAABHNCSVQICAgIfAhkiAAAAAlwSFlzAAALEgAACxIB0t1+/AAAADh0RVh0U29mdHdhcmUAbWF0cGxvdGxpYiB2ZXJzaW9uMy4xLjAsIGh0dHA6Ly9tYXRwbG90bGliLm9yZy+17YcXAAAgAElEQVR4nO3dd3zU9f3A8dc7l8sOCUkYGZCEIYJsEFCB4kBFELAqBUWtC7X1V22rVds6atuftr86auu2VVFxoagVVNQyREWGhr3DSEgIgQyyk7v7/P74XiCEjMu4XHJ5Px+Pe+S+897fHHzf+X6mGGNQSinVuQX4OgCllFK+p8lAKaWUJgOllFKaDJRSSqHJQCmlFJoMlFJKoclAKaUUmgxUJyIiy0UkX0SCfR2LUu2NJgPVKYhICjABMMD0NvzcwLb6LKVaQpOB6iyuBVYDrwDXVa8UkVAReUxE9otIoYisEpFQ97bxIvKNiBSISIaI/NS9frmI3FTjHD8VkVU1lo2I/FxEdgG73Ov+7j7HMRFZLyITauxvE5HfisgeESlyb+8lIk+LyGM1L0JE/iMid3rjF6Q6N00GqrO4FnjD/bpIRHq41/8NGAWcDcQAvwFcItIb+AT4B9ANGA6kNeHzZgJjgUHu5bXuc8QAC4B3RSTEve1XwBzgEqALcANQCrwKzBGRAAARiQPOB95syoUr5QlNBsrvich4IBl4xxizHtgDXOW+yd4A3GGMOWiMcRpjvjHGVABXA18YY940xlQZY44aY5qSDB4xxuQZY8oAjDGvu8/hMMY8BgQDA9z73gT83hizw1g2uPddAxRiJQCA2cByY0xOC38lSp1Ck4HqDK4DlhpjjriXF7jXxQEhWMmhtl71rPdURs0FEfm1iGxzF0UVAFHuz2/ss14F5rrfzwVea0FMStVLK7eUX3OX/88CbCJyyL06GIgG4oFyoC+wodahGcCYek5bAoTVWO5Zxz7HhwN21w/cg/UX/hZjjEtE8gGp8Vl9gc11nOd1YLOIDAMGAh/UE5NSLaJPBsrfzQScWGX3w92vgcBXWPUI/wYeF5EEd0XuWe6mp28AF4jILBEJFJFYERnuPmca8GMRCRORfsCNjcQQCTiAXCBQRB7Aqhuo9hLwRxHpL5ahIhILYIzJxKpveA14r7rYSanWpslA+bvrgJeNMQeMMYeqX8A/seoF7gU2Yd1w84C/AAHGmANYFbq/dq9PA4a5z/kEUAnkYBXjvNFIDJ9hVUbvBPZjPY3ULEZ6HHgHWAocA/4FhNbY/iowBC0iUl4kOrmNUu2biEzEKi5KMca4fB2P8k/6ZKBUOyYiduAO4CVNBMqbNBko1U6JyECgAKui+0kfh6P8nBYTKaWU0icDpZRSHbCfQVxcnElJSfF1GEop1aGsX7/+iDGmW33bO1wySElJYd26db4OQymlOhQR2d/Qdi0mUkoppclAKaWUF5OBiPxbRA6LSF3jreDudv+UiOwWkY0iMtJbsSillGqYN+sMXsHq8j+/nu1TgP7u11jgWffPJquqqiIzM5Py8vLmHN5hhISEkJSUhN1u93UoSik/47VkYIxZ6Z5qsD4zgPnG6uiwWkSiRSTeGJPd1M/KzMwkMjKSlJQURKTxAzogYwxHjx4lMzOT1NRUX4ejlPIzvqwzSOTkwboy3etOISLzRGSdiKzLzc09ZXt5eTmxsbF+mwgARITY2Fi/f/pRSvmGL5NBXXfuOrtDG2NeMMaMNsaM7tat7may/pwIqnWGa1RK+YYv+xlkYs3wVC0JyPJRLEop1f5UlkLeHjiyE47sgtMuhoThjR/XDL5MBh8Bt4vIW1gVx4XNqS9oDwoKCliwYAE/+9nPmnTcJZdcwoIFC4iOjvZSZEq1AmOgLB8K9kPBAQjuAn3P9XVUJxgDzkqoKoWqMverFALsEJMKgcFNPJ2hymmocDipcLisV5X1PjBASIgOJTy45bdOh9NFTlEFR4vKMcU52PN3E5S/m+DCdEIK9xBelE5Y6Ym/jw1CjjOSnh0tGYjIm8AkIE5EMoEHATuAMeY5YAnW5CG7gVLgem/F4m0FBQU888wzpyQDp9OJzWar97glS5Z4OzSlGmcMlOZB4QHrZl/Xq7L45GOGzoapf4PgyJZ/9oa3YPvH4KwC4wLjBJfT/d7lfu/E5XLiqKpCnBXYnOWIowypvvHXN7q32CAmFVfcAIoi+nA4JJl90osdznj2H4ODBWVkF5ZTUuFw3/itm36QqaS75NOTfHpKnvVe8ukqxWzFQbjNRWSQi4hAQ7jNRZjNSUiAi2BxYKeKAFcVxhicLoPD5cLpNDhdLhwu66fTZW0zQAoldJETE9iVmmD2mHjSTQp7XGezxySwxySw1/Tk9+EjuaZlv/F6ebM10ZxGthvg5976/LZ07733smfPHoYPH47dbiciIoL4+HjS0tLYunUrM2fOJCMjg/Lycu644w7mzZsHnBhao7i4mClTpjB+/Hi++eYbEhMT+fDDDwkNDW3kk5VqhLMKig7BsSwoyoJj2e6fNd9ng7Pi5OOCu0B0MnRNhdQfQXTvE68dn8CKRyFzLVzxb0gYjstlOFZexZHiSvJKKskrqSCvpIpAm9AlJJDIEDsRwYFEut9HhgQSXJqN/OdO2P05RCdjQqKocgkVLqHCCeVOKHdAmcNQWgVlTnCaQCoIpYxgykwQVQEhOG0huOyhGHso2MMQexgBQWEEusoIP5ZOXN5eknLTSJFP6S9O+gOTgWziyA5KpjAsmQh7BdHOPLpU5dKlKpdQR+Epv0qHLZTKoGgqsVNhbJQ5bZSWB5DrDKDCZaOKQKoIpZJIxGan0im4jleDWvV9IfZAwoJshAfZCAu2ExZkozA0ksNRfajs2o+qrn0hMgF7YCBnBArDbQEE2gKw24QgWwBhQd4rzOlwQ1iPHj3a1B6baNu2bQwcOBCAP/xnC1uzjrXqZw5K6MKDl55R7/Z9+/Yxbdo0Nm/ezPLly5k6dSqbN28+3gQ0Ly+PmJgYysrKOPPMM1mxYgWxsbEnJYN+/fqxbt06hg8fzqxZs5g+fTpz58495bNqXqtS9So5Ap/cA5vf45R2GbZg6BIPXRIhMt56H5kA0b0gujflEb0oNGEUllVZr9IqjpVXHV8uKK0iOnct12b9kQhnAf8IuIZnyifj9HjqHcOVthU8EPgageLiefu1vB94MVmFlThcJ2IVgfguISTFhNGraxhJXUNJ7BoKBooqHJRUOCh2v0oqHBSXn7wMkBAdSmK0dVxil0D62Q6T6MggpmwvgUd3Qu4OOLoHgiPcv4uEGr+T+JPXhURZQdXichmOFFeQkV9GZn4pmfllZBeWER0aRFLXUJLcscdHhxAcWH9JgbeJyHpjzOj6tne4geo6gjFjxpzUF+Cpp55i0aJFAGRkZLBr1y5iY2NPOiY1NZXhw62ywFGjRrFv3742i1f5mS2LYPFdUF4IY2+F7qdbN/suCZjIePJc4ew9Wkr6kRLSc0vYm1PMvi2lHC2p5Fh5FpWOzAZPHxkcSGxEMj/EPM0vS57k16UvM6PHbr4b8jARMT2IDQ8mJjyImPAgqpwuisodFJVXUVzhwJGfweD195N49BsORI7k3aR7yDA9GAFc2jXUfdMPo1dMKPFRoQQFtnaDxz7AuFY9Y0CA0L1LCN27hDAquWurnrst+V0yaOgv+LYSHh5+/P3y5cv54osv+PbbbwkLC2PSpEl19hUIDj5RyWWz2SgrKztlH6XqU+V0UZaXjf2zuwndvZjSuKHsPG8+GfZU9h4pYe/uEtKPFLI39yDHyh3Hj7PbhN4xYaTGhTMyOZouoXai3K8uISfeV78iQwIJtNW4QZuL4Lvn6ff5/fT74Wq4/EVIGX9qgMbA9/Nh+e+s8v1L/kbv0Tfy6wAdHq298Ltk4AuRkZEUFRXVua2wsJCuXbsSFhbG9u3bWb16dRtHpzoiYwx5JZVkFZS7KznLyCooI6ugnOzCMo6VOyitcFBa5aS0wsHFZhUP2V8lmAoedczmxcypOBcWAD8AkBAVQmq3cKYPTyA1LoI+3cLpExdOYnToyTf3phKBcbdC8lnw7vXw6qUw8Tcw8W6wuW8vBRnw0f9A+jJImQDT/2G18lHtiiaDVhAbG8s555zD4MGDCQ0NpUePHse3XXzxxTz33HMMHTqUAQMGMG5c6z6iqo6tvMrJ5oOFpGUUsONQEVmF1g0/q6CMCsfJhfDBgQEkRofSMyqEnlEhhAUF0kPymXnwKfrnf8XhqKF8OeyPnBF7Gi8G2wgLCiQq1E5KbDihQV4uq44fBresgCV3W5XL+76CH78Auz6HpfdbTwNTH4NRN4A+DbRLfleB7O8607W2Wwe/t252Y2+DwCCPD3O5DOlHSkjLKCAtI5+0jAK2ZxcdrzTtFhlMUtdQEqJDSYgKsX5Gh5IQFUpCdAgx4UEneqFXN8n89B5wVMB598O42yDAdxWUx214Cz7+ldVCyeWA1Ikw/Z/QNdnXkXVqWoGsVGs6+D3MnwEVx2DnUpg1H8JjT9mtuMJBZn4pB46Wssn9l/+GjILj5fURwYEMTYpi3sQ+DO8VzfDe0XSPDPEshsKD8PGdsGsp9D7LutHG9WvNq2yZYbMhcTR8/gD0vwBGXV9nKxzVvmgyUMpTOVvh9R9DaDRVP7oP25cPUfHMRL4Y9iSbHUlkuJsVZuSVkl9adfywAIEBPbswdWgCI9w3/r7dIrAFNPEG6XTA2pdg2Z+tv7gv/guMmdc+i13i+sGcBb6OQjWBJgOlPHF0D6750yl32bnL9hBLPgphmPyOFxyPc+7Xc1nivJ0d0RNI7BrK4CHxx9vF94oJ47QeES3vLHTgO1j8a8jZBH3Pt3r/xvRpnWtTCk0GSjWo0uFi9fc/MHjpbExVBbMq7ycgOI5fnNeT1G7DOBQ0mUErb+OZnMeQMaEw4detWyRScgQ+fxDSXocuSTDrNRh4qRa7qFanyUD5tz3/he9fg4l3QQ/P+qAYY0jLKGDRDwf5Nm0LLzrvJzCghDcHPcPfx5/LGQldTh5O/LRPraaT//0jHN4GM/4J9hYOJeJywvqX4cuHobIEzrkTfvQbCApv/FilmkGTgfJfxljNGnM2w9YPYczNMOk+CD11lFiH08X+vFKWbMxm0Q8HST9SQs/AYhaF/S/dbMVwzSJuSa5nVlZ7KPz4Reg+yLp55+2B2QusYQya4+B6q0go6werXf7Ux6DbgOadSykPaTJoBc0dwhrgySefZN68eYSFhXkhsk5u3yorEUx+GPL3Y9a8gHPDu+wY/Eu+7TKF/Xnl7M8r5cDREjLzy4438RzXJ4b/Obs70zfcgu3oIbh6IdSXCKqJwIRfQfeB8N5N8MK5VkJIGuV5vKV58OUfYP2rENEDLv8XDL5ci4RUm9B+Bq2g5kB1TVU9WF1cXJxH+/v6WjsS8+YcKtK/5caYV9iV56Bb8Q4esr/CmQE7SXP14a8BN1EUO4zesWEkx4SRHBvGOf3iSAo38NplVjPSOW9C/8lN++CcrfDmbGu00On/sG7o5YXWnADHX3m1lvNh95cnxhOadC+EdPHGr0V1UtrPoA3UHMJ68uTJdO/enXfeeYeKigouu+wy/vCHP1BSUsKsWbPIzMzE6XRy//33k5OTQ1ZWFueeey5xcXEsW7bM15fiNzZtSuOMHZ/womMG+ZU2fnRaV5Jjk8mOmcn+/M8Yuu5RFpT8FnrPhfMfggj3dKpV5bBgFmSugytfaXoiAOgxCG5eBu9eB4vmWa96iTUaZmhXSBoN5z8IPQc344qVahn/Swaf3AuHNrXuOXsOgSmP1rv50UcfZfPmzaSlpbF06VIWLlzImjVrMMYwffp0Vq5cSW5uLgkJCSxevBiwxiyKiori8ccfZ9myZR4/GaiGHSmu4C+fbGfghkcYGBjAadN+ye1jh9WaP/oGOPtKWPFXWP0sbP0PnHsfjLwOFl4Pe1fCZc/DoOnNDyQ8Fq5ZBGtehIoi62Z/0iva+hkS1T56DatOz/+SgY8tXbqUpUuXMmLECACKi4vZtWsXEyZM4K677uKee+5h2rRpTJgwwceR+heH08Vrq/fz+Oc7Cawq4k/BK2HgZVw0rp4pAoMj4cI/wshr4ZPfwKf3wrJHoKIQpj0Bw37S8qBsdjir6fVISvmC/yWDBv6CbwvGGO677z5uueWWU7atX7+eJUuWcN9993HhhRfywAMP+CBC//Nd+lEe/GgL2w8VMaF/HI/33kbw16VwtgcT6cX1h7nvw44lsPwRGD4XRt/g/aCVamf8Lxn4QM0hrC+66CLuv/9+rr76aiIiIjh48CB2ux2Hw0FMTAxz584lIiKCV1555aRjtZjIzeXyeHiFnGPl/O+SbXyYlkVidCjPzR3FRQPjkH/Og15jIXGkZ58pAqdPtV5KdVKaDFpBzSGsp0yZwlVXXcVZZ50FQEREBK+//jq7d+/m7rvvJiAgALvdzrPPPgvAvHnzmDJlCvHx8VqBvPL/YP18uOlziOxZ727lVU5e+WYf//hyF1Uuwy/O68dtk/pZwzRvXwL5++CCh9oqaqX8gjYt7WD89lqzN1ht840T+l8EV719Svt6l8vwQdpBHlu6k4MFZZx/enceuHQQybE1euW+Mg3y9sIdG05MrqKU0qalqgNwVsGHP4fwOKu8fvkj8MNrVuUuVj3Myl1HePST7WzLPsbgxC789YqhnNOvVtHaoU3WPAMX/EETgVJNpP9jlO9985R1I//J6zBgqtVz+NP7IHUim0q68sgn2/hmz1F6xYTy1JwRTBsST0Bdwz+vfg7sYceTiFLKc36TDIwxtdqS+5+OVqTnkdydsPwvMGiGNRonwMxncD19FnteuJbp+XfTNTyEBy8dxNVjkwkKrKdyuTgXNr0LI+ZCWEzbxa+Un/CLZBASEsLRo0eJjY3124RgjOHo0aOEhHg4G1ZH4HJZo33aQ2HK/wFwtLiCf6wsorzsah4NfJ5/D1jH6Dm/JzLE3vC51r9sTbM49tY2CFwp/+MXySApKYnMzExyc3N9HYpXhYSEkJSU5OswWs/alyBjNcx8DhPRnQXf7eeRJdspq3Iya9Rcykv3ce6+Z+HYHAg5vf7zOCqsc/W7ALqd1nbxK+VH/CIZ2O12UlNTfR2Gaor8/fDFQ9DvAkpOv4LfvZ3GB2lZTOgfx4OXDqJf90go/ic8Mw4W3QI3fWH16K3LlkVQnAPjnmnTS1DKn7TDyVOV3zPGmtBdhL3j/sSMZ77how1Z3HXhabx6/RgrEQBEdLeGhshOg68eq/9cq5+BuAHWdJBKqWbRZKDaXtoC2PNfNp5+J5e8up+C0kpev3Est5/X/9RWQoNmwNCfWIPKHfz+1HMdWG31URh7i477r1QLaDJQbasoB/PZfewLH8qMNaczJDGKxb+YwNm1+wzUNOWv1mQvi26FqrKTt61+BkKiYdhs78atlJ/TZKDaVOkHv6SqvJQb8q7llh/1Z8HNY+nRpZEWUqHRMPNpOLID/vunE+vz98P2j2HUT3VuYKVaSJOBajMbls4nbM9inuZK7rtmOvdOOZ1Am4f/BPueB2feBN8+bXVKA1j7IiDW3MZKqRbRZKC8zuF08cR/VpPw9e/ZbevLFbf/hcmDejT9RJMfhphU+OA2a0rJ9fOtCWii/Ki5rVI+oslAeVWlw8W1/15DrzV/JkaK6XX9y/SKa+bcvkHhMPM5KMyEf022JqIZp5PHKNUaNBkor3pm+W4C9/6XK2wrsU34JcFJw1p2wt5j4Zw7oOAAJI6CpDNbJ1ClOjmvdjoTkYuBvwM24CVjzKO1tvcGXgWi3fvca4xZ4s2YVCtzOqAkF4qyrY5fRYfcP7Mpys3kvH3p3BqSDTGnwcS7W+czJ90HZQUwbI42J1WqlXgtGYiIDXgamAxkAmtF5CNjzNYau/0eeMcY86yIDAKWACneikm1ou2L4eNfWTd+Th1Az4TFkVsRQZGtK3LGWTDxDrC30rhKgcFw6ZOtcy6lFODdJ4MxwG5jTDqAiLwFzABqJgMDVBcgRwFZXoxHtaYfXrcmopl4N0T2gMh4iOhpvQ/vztMr9/O3pTt5bu5IggfH+zpapVQjvJkMEoGMGsuZwNha+zwELBWR/wHCgQvqOpGIzAPmAfTu3bvVA1VN5KyCvV/BkCvgvN+dsnnHoSL+/uUupg2N52JNBEp1CN6sQK6rMLd2ecIc4BVjTBJwCfCaiJwSkzHmBWPMaGPM6G7dunkhVNUkB9dDZRH0PfeUTQ6ni7sXbqBLiJ0/TD/DB8EppZrDm8kgE+hVYzmJU4uBbgTeATDGfAuEAA2MS6DahT3LQAIgdeIpm174Kp2NmYU8PGMwsRHBPghOKdUc3kwGa4H+IpIqIkHAbOCjWvscAM4HEJGBWMnAvycl8AfpyyBhBIR2PWn1rpwinvx8F1MG92TqUC0eUqoj8VoyMMY4gNuBz4BtWK2GtojIwyIy3b3br4GbRWQD8CbwU+OXczv6kfJCyFwHfSadtNrpMty9cCPhwTYenjHYJ6EppZrPq/0M3H0GltRa90CN91uBc7wZg2pl+1ZZrYj6nFxf8K9V6aRlFPD32cPpFqnFQ0p1NNoDWTXNnmVgD4NeY06syi3mb0t3MnlQD6YPS/BhcEqp5tJkoJomfTkkn2N1/MIqHvrNwo2E2m38eeZgRHsEK9UhaTJQnivMhKO7TmpS+vLXe1m/P58HLx1E98bmJVBKtVuaDJTn9iyzfrrrC/YeKeFvS3dw/unduWxEog8DU0q1lCYD5bn0ZdaQE90H4nIZ7lm4EbstgD9fNkSLh5Tq4DQZKM+4XFZ9QZ9JIMJrq/ezZl8e908bRM8oLR5SqqPTZKA8k7MJSo9C33PJKijjr59uZ0L/OK4cpbOMKeUPNBkozxyvL5jEgx9twWkMf56pxUNK+QtNBsoz6cug20A+3Q+fb83hzgtOo3dsmK+jUkq1Ek0GqnFVZbD/WyqSJ/LgR5sZGN+FG8en+joqpVQr0mSgGnfgW3BW8E5ePw4XVfDIj4dgt+k/HaX8if6PVo3bswxXgJ1HtsVy3VkpDO8V7euIlFKtTJOBapRJX84mGUBUl2juumiAr8NRSnmBJgPVsJIjyKGNLC0fxMMzBhMR7NWBbpVSPqLJQDUod8NnADhTfsTkQT18HI1Syls0Gah6GWPYsupDCk04P73iMl+Ho5TyIk0Gql7vr8+kf8k6CnqeRc+u4b4ORynlRZoMVJ3ySip5bfEXJMpReo2e6utwlFJepslA1elPi7cyoioNgIC+5zayt1Kqo9OmIeoUX+8+wvvfH+Tz+D1gkiFGexsr5e/0yUCdpLzKyW8XbaJvTBD9Sn44aVYzpZT/0mSgTvKP/+5i/9FSnhjvRCqLj89qppTyb5oM1HGHi8p5YWU6Px6RyNCKHwCB1Im+Dksp1QY0Gajj3lmbQZXT8PPz+lmzmiWMgLAYX4ellGoDmgwUAE6X4c01GZzTL5a+kS7IXKv1BUp1IpoMFADLth/mYEEZc8cmw75VYJxaX6BUJ6LJQAHw2ur99OgSzAWDelizmtnDoNcYX4ellGojmgw6g4w18NbVkLYAKopP2XzgaCkrd+Uy+8ze1qQ1e5ZB8jkQGOyDYJVSvqDJoDPY9h/Y/jF8cBv87TRYdCukrwCXC4A31uwnQIQ5Y3pDYSYc3aX1BUp1MtoDuTMoPgxRveDyl6yngy2LYMObENULx+BZrF6TzOSBg+kZFQLfL7OO6TPJlxErpdqYJoPOoDgHInpA73HWa8pfYPti2PAmtq+f4ENcHCscAeuuhV2fW/t2H+TrqJVSbUiLiTqD4sPWDb6aPRSGXAFz3+PmuPk8F3QdkVIOH/8SdiyxngpEfBWtUsoHPHoyEJH3gH8DnxhjXN4NSbW64pw6WwZtzTrGF5kBjJt6JzI+FbLTYNvHMPhyHwSplPIlT4uJngWuB54SkXeBV4wx270Xlmo1ziooPQKRPU/Z9Pp3+wkODOCKUUnWk0DCCOullOp0PComMsZ8YYy5GhgJ7AM+F5FvROR6EbHXd5yIXCwiO0Rkt4jcW88+s0Rkq4hsEZEFzbkI1YCSXOtnRPeTVheVV/HBDwe5dFgC0WFBPghMKdWeeFyBLCKxwFzgGuAH4A1gPHAdMKmO/W3A08BkIBNYKyIfGWO21tinP3AfcI4xJl9Eutc+j2qh4hzrZ8TJk9kv+uEgpZVOrhmX7IOglFLtjad1Bu8DpwOvAZcaY7Ldm94WkXX1HDYG2G2MSXef4y1gBrC1xj43A08bY/IBjDGHm34JqkHF7l9pjWRgjOH11fsZkhjFsF7RPgpMKdWeeNqa6J/GmEHGmEdqJAIAjDGj6zkmEciosZzpXlfTacBpIvK1iKwWkYs9jEd56viTwYmHrrX78tmZU8zccb19FJRSqr3xNBkMFJHjf0KKSFcR+Vkjx9TVNtHUWg4E+mMVM80BXqr5OTU+b56IrBORdbm5uR6GrIATySD8RDJ4bfV+IkMCmT6sdm5WSnVWniaDm40xBdUL7mKdmxs5JhPoVWM5CciqY58PjTFVxpi9wA6s5HASY8wLxpjRxpjR3bp18zBkBVjFRCFRYA8BILeogk83Z3PFqCRCg2w+Dk4p1V54mgwCRE70QnJXDjfWBGUt0F9EUkUkCJgNfFRrnw+Ac93njMMqNkr3MCblierex27vrLMmsLl6rFYcK6VO8DQZfAa8IyLni8h5wJvApw0dYIxxALe7j90GvGOM2SIiD4vI9BrnPSoiW4FlwN3GmKPNuRBVj6ITycDpMiz47gBn942lX/cIHwemlGpPPG1aeg9wC3AbVl3AUuClxg4yxiwBltRa90CN9wb4lfulvKE4BxJHAbB8hzWBze+mDvRxUEqp9sajZOAeguJZ90t1JDXGJXpt9X66RwYzeVCPRg5SSnU2HhUTiUh/EVno7imcXv3ydnCqhSqKoaoEIrqTkVfKip25zB7jnsBGKaVq8PSu8DLWU4EDq8J3PlYHNNWe1eh9/MZ3B9wT2PRq+BilVKfkaTIINcZ8CYgxZr8x5iHgPO+FpVqFu/dxZWgc76zL4PzTuxMfFerjoJRS7ZGnFcjlIhIA7BKR24GDgI4j1P8TvD4AABWkSURBVN65nwy+PmQjr6SMa87S5qRKqbp5+mRwJxAG/AIYhTVg3XXeCkq1EveTwfu7qkiMDuWcvnE+Dkgp1V41+mTg7mA2yxhzN1CMNa+B6giKD2HExqfpVdwwvjcBATp7mVKqbo0+GRhjnMComj2QVQdRnENZUCxVLmHq0HhfR6OUasc8rTP4AfjQPctZSfVKY8z7XolKtY7iw+S4utA7JowhiVG+jkYp1Y55mgxigKOc3ILIAJoM2jHHsUPsq4hg2qh49MFOKdUQT3sgaz1BB1RZcIjDrkFaRKSUapSnM529zKlzEWCMuaHVI1Ktw+UiuOIIVaFxDIrv4utolFLtnKfFRB/XeB8CXMapcxOoduRIbjZxuEhIStYiIqVUozwtJnqv5rKIvAl84ZWIVKv4ZsNWpgMD+p0yV5BSSp2iuSOW9Qd0At12bOP2HQAkJqX4NhClVIfgaZ1BESfXGRzCmuNAtUM5x8rJz8kAOxCho4YopRrnaTFRpLcDUa1n8cZs4ii0FiJ07gKlVOM8nc/gMhGJqrEcLSIzvReWaonFm7IZEFEK9nAI1uktlVKN87TO4EFjTGH1gjGmAHjQOyGplsgqKGP9/nwGdynXIiKllMc8bVpaV9Lw9FjVhhZvzAagV1AxhGgRkVLKM54+GawTkcdFpK+I9BGRJ4D13gxMNc/Hm7IZnNiF0Ioj+mSglPKYp8ngf4BK4G3gHaAM+Lm3glLNk5FXyoaMAqYOSbAmttHKY6WUhzxtTVQC3OvlWFQLLd5kFRFNG9QVlhdApCYDpZRnPG1N9LmIRNdY7ioin3kvLNUcH2/MYlivaKu+APTJQCnlMU+LieLcLYgAMMbko3Mgtyv7jpSw+eAxpg2JPz7dpSYDpZSnPE0GLhE5PvyEiKRQxyimyneqi4imDo236gtAK5CVUh7ztHno74BVIrLCvTwRmOedkFRz/GdDFqOSu5IQHQq7q5OBPhkopTzj0ZOBMeZTYDSwA6tF0a+xWhSpdmD34WK2Hypi6hD3JDbVxUTh3XwXlFKqQ/F0oLqbgDuAJCANGAd8y8nTYCofWbwxGxG45HgyyIGwWLDZfRuYUqrD8LTO4A7gTGC/MeZcYASQ67WoVJN8vDGLM5Nj6BkVYq0oPqxFREqpJvE0GZQbY8oBRCTYGLMdGOC9sJSndhwqYtfhYqYNqzHPcdEhTQZKqSbxtAI5093P4APgcxHJR6e9bBcWb8wiQODiwT1PrCw+DLH9fBeUUqrD8bQH8mXutw+JyDIgCvjUa1Epjxhj+HhjNmNTY+keGVK90j0UhTYrVUp5rskjjxpjVjS+l2oLW7OPkX6khBsnpJ5YWV4IzgotJlJKNUlz50BW7cDijdnYAoSLz6hVRASaDJRSTeLVZCAiF4vIDhHZLSL1DnQnIleIiBGR0d6Mx5+4XFYR0dl9Y4mNCD6xQXsfK6WawWvJQERswNPAFGAQMEdEBtWxXyTwC+A7b8Xij5btOMyBvFIuH5l08oZi7X2slGo6bz4ZjAF2G2PSjTGVwFvAjDr2+yPwV6Dci7H4nedXpJMQFWKNRVTT8WIifTJQSnnOm8kgEciosZzpXneciIwAehljPm7oRCIyT0TWici63Fzt6/b9gXzW7Mvjxgl9sNtqfYXFh8AWBKFdfROcUqpD8mYykDrWHR/pVEQCgCewxjlqkDHmBWPMaGPM6G7ddLydF1akExVqZ/aZvU7dWN37WOr69SulVN28mQwygZp3qyRO7qgWCQwGlovIPqzxjj7SSuSG7T1SwmdbDzF3XG/Cg+toGax9DJRSzeDNZLAW6C8iqSISBMwGPqreaIwpNMbEGWNSjDEpwGpgujFmnRdj6vBe/Coduy2A685OqXsHHZdIKdUMXksGxhgHcDvwGbANeMcYs0VEHhaR6d76XH+WW1TBwvWZXD4y8USP49r0yUAp1QxN7oHcFMaYJcCSWuseqGffSd6MxR/M/3YfVU4XN03oU/cOTgeUHNEnA6VUk2kP5A6ipMLB/G/3c+GgHvTtFlH3TqVHAKNPBkqpJtNk0EG8vTaDwrIq5k3sW/9O2uFMKdVMmgw6gCqni3+t2suZKV0ZldxA/4Gi6mTQs/59lFKqDpoMOoAlm7I5WFDW8FMB6LhESqlm02TQzhljeH5FOn27hXP+6Y3c5DUZKKWaSZNBO7dq9xG2Zh/jlol9CQhopFdx8WEIjgJ7aNsEp5TyG5oM2rnnV6TTPTKYGSMSGt9Z+xgopZpJk0E7tvlgIat2H+H6c1IJDrQ1foD2PlZKNZMmg3bshZXphAfZuGpsb88O0CcDpVQzaTJopzLySlm8KZurxvYmKtTu2UH6ZKCUaiZNBu3NupfhufG8/NUuBLhhfGqjhwBQWQKVRRCpyUAp1XReHZtINVHuDvjkHnBWsO3gcqYP/xHxUR62DNLex0qpFtAng/bC6YBFtx5vFjrCtZl5E+sZkK4uOt2lUqoFNBm0F6uegKzvqbzkcXaSzCWRuzm9ZxfPj9cnA6VUC2gyaA+yN8KKR2Hw5TxzeAirHAMZWLUVHJWen+P4k4EmA6VU02ky8DVHBSy6BcJiWRD3C578YhfO3udgc5bDwfWen6c4ByQAwmK9F6tSym9pMvC15Y/A4a0sP/0BfvvpQS46owc/vWouILDvK8/PU5wD4d0gwIPOaUopVYsmA1868B18/Xf2JV/O9V93ZdKAbjw1ZwT2iBjoOaSJyeCwVh4rpZpNk4GvVJbAB7dSGtqT6TuncFafWJ6bO+rEsBMpEyBjjVWM5ImiQzqPgVKq2TQZ+MoXf4C8dOYV3sCA5EReum40IfYaRTypE8BRDpnrPDuf9j5WSrWAJgNfSF8Oa57nFecUihLO5t8/PZOwoFr9/3qfZVUIe1JU5HJBiRYTKaWaT5NBWysvpOK929hr4vkw9kbmXz+GyJA6xh4KjYaeQ2GvB8mgLB9cDn0yUEo1myaDNnZk4a8JLM7m8fBf8dJNE4kKa2AQutQJkLkWqsobPqnOcKaUaiFNBm1o79cLidv9Lm8GXc79t11LbERwwwekTABnBWSuaXg/7X2slGohTQZtZEf6PiI//xW7JYXzbn2c7pEhjR90vN5gVcP7ae9jpVQLaTJoA5sz8sicP48oSoiY8y8SYqM8OzCkC8QPb7zeQIuJlFItpMnAy9bvyiT3pSs5n+84dvZ99DxtdNNOUF1vUFla/z7FOWAPg+DIlgWrlOq0NBl40Tdpmwl+/VImyvcUTPozsRfe1fSTpEwEV1XD9QbV012KND9YpVSnpsnAS1Z8tYLkRTPoK1kUXzaf6Em3N+9EvceC2BouKirO0foCpVSL6ExnXrBiyduM/O4OqmyhOK5ZTFRqE4uGagqOhMSRDVciFx+GuP7N/wylVKenTwatbOXbj3H2d7eRH9STsJ8tJ7IliaBaynhrOOvKkrq365OBUqqFNBm0EuNy8t1LdzBx28PsDB9JzzuXExKX3DonT5lg1RscWH3qNkeF1QNZk4FSqgU0GbQCV2UZW/5xJWMzX2F110sZcOdigsKjW+8Deo+DgMC6i4pKcq2f2qxUKdUCWmfQQo6iXDKemcngss18kfhzzrvhTwTYWjnHBoVD4qi6B63T3sdKqVagTwYtUHF4N3lP/YiE0h0sPv1Rzr/pz62fCKqlTICD30NF8cnrizQZKKVazqvJQEQuFpEdIrJbRO6tY/uvRGSriGwUkS9FpJUK2b3PFGRQ8sIlBFYWsvTMl5g6+zbEm+38U8aDcZ5ab6BPBkqpVuC1ZCAiNuBpYAowCJgjIoNq7fYDMNoYMxRYCPzVW/G0quJcjr0wlcCqY3w28jkunTbT+5/ZaywE2GHfylqxuMclCu/m/RiUUn7Lm08GY4Ddxph0Y0wl8BYwo+YOxphlxpjqcRZWA0lejKd1lBVQ8q/pBJVk80zCI/zk0mlt87lBYZB05qmVyMU5EBoDgUFtE4dSyi95MxkkAhk1ljPd6+pzI/BJXRtEZJ6IrBORdbm5ua0YYhNVllA5/wqC8nfyYOh9/Oy6uQQEtOEQECnjISsNyo+dWKd9DJRSrcCbyaCuu6Spc0eRucBo4P/q2m6MecEYM9oYM7pbNx8VhzgqcL15Fbbs9dzt+gU3X38zXeqaocybUiecWm9QrNNdKqVazpvJIBPoVWM5CciqvZOIXAD8DphujKnwYjzN53TAwhsI2Luc31TO46Ir59G/hw9GCE06E2xBJ9cb6JOBUqoVeDMZrAX6i0iqiAQBs4GPau4gIiOA57ESwWEvxtJ8Lhd8+HPY/jEPVl1HtwnXM2VIvG9isYdC0pgTg9YZo08GSqlW4bVkYIxxALcDnwHbgHeMMVtE5GERme7e7f+ACOBdEUkTkY/qOZ1vGAOf/AY2vsUTzlnsSb2auy48zbcxpYyHQxuhrAAqjoGjDCJ7+jYmpVSH59UeyMaYJcCSWuseqPH+Am9+fov994+w9kXesM1gYfBs/jNnBIHe6lTmqdQJsOJROPAtxPaz1mkxkVKqhXQ4ivqsegK+eowvwqbw8LHZvHfDaGLC20HzzcTREBhiNTGtntlMi4mUUi2kw1HUZe2/4IuH2BIzmXl5V/Pny4YyONHDeYu9zR5iVSTvXam9j5VSrUaTQW05W2HJ3Rzq8SNmZF3D3LNSuWJUO+sLlzoRDm2C3B3WsiYDpVQLaTKoyRhYcheOoEguy7qG4cnd+P3U2iNotAMp4wEDWxZZQ1SEtOJw2UqpTkmTQU2bFsL+r3nSzMEZ0pVnrh5JUGA7/BUljoLAUDiy06ovCGiHMSqlOhS9i1QrPwZLf09GyOk8V3QO/7xqJN27hPg6qroFBkPvsdZ7rTxWSrUCTQbVVvwFU5zD7YVXceuk0xiTGuPriBqWMt76GaF9DJRSLafJAODwNszqZ3mP8yBxFHdc0N/XETUuZaL1U58MlFKtQPsZGINZfBfFhPG4azZvzB6B3dcdyzyRMAIi46F7O6zgVkp1OJoMNr+H7F/Fo1U3cMfMcaTGhfs6Is8EBsEv0qyB65RSqoU6dzKoKKLqk9+y3ZVK3oA5zBrdq/Fj2hN7O63gVkp1OB2gPMR7qv77KPbSHJ4Imsf/Xj7cu3MYK6VUO9Z5k8Hh7QR89yxvOSZxw09m0bU9jDuklFI+0jmTgTHkLbyDIhNC9ujfML5/nK8jUkopn+qUyaBw3dvEHF7N6+HX8bNp43wdjlJK+VynSwamogjnp79js0nlwmvuITjQ5uuQlFLK5zpdMtj85u+JcR7hwLiHOS1eB3hTSinoZMlg3/bvOX3va6wMv5gpF1/q63CUUqrd6DTJoKLKQf7COymTEAZd+7g2I1VKqRo6TTJYuvAFRjg2kDXyLuJ6JPo6HKWUalc6TQ/kSUNSySw4l9On3eHrUJRSqt3pNMkgcvAUIgdP8XUYSinVLnWaYiKllFL102SglFJKk4FSSilNBkoppdBkoJRSCk0GSiml0GSglFIKTQZKKaUAMcb4OoYmEZFcYH8zD48DjrRiOO2Bv12Tv10P+N81+dv1gP9dU13Xk2yM6VbfAR0uGbSEiKwzxoz2dRytyd+uyd+uB/zvmvztesD/rqk516PFREoppTQZKKWU6nzJ4AVfB+AF/nZN/nY94H/X5G/XA/53TU2+nk5VZ6CUUqpune3JQCmlVB00GSillOo8yUBELhaRHSKyW0Tu9XU8LSUi+0Rkk4ikicg6X8fTHCLybxE5LCKba6yLEZHPRWSX+2dXX8bYFPVcz0MictD9PaWJyCW+jLGpRKSXiCwTkW0iskVE7nCv75DfUwPX02G/JxEJEZE1IrLBfU1/cK9PFZHv3N/R2yIS1OB5OkOdgYjYgJ3AZCATWAvMMcZs9WlgLSAi+4DRxpgO21FGRCYCxcB8Y8xg97q/AnnGmEfdSburMeYeX8bpqXqu5yGg2BjzN1/G1lwiEg/EG2O+F5FIYD0wE/gpHfB7auB6ZtFBvycRESDcGFMsInZgFXAH8CvgfWPMWyLyHLDBGPNsfefpLE8GY4Ddxph0Y0wl8BYww8cxdXrGmJVAXq3VM4BX3e9fxfqP2iHUcz0dmjEm2xjzvft9EbANSKSDfk8NXE+HZSzF7kW7+2WA84CF7vWNfkedJRkkAhk1ljPp4P8AsL7spSKyXkTm+TqYVtTDGJMN1n9coLuP42kNt4vIRncxUocoTqmLiKQAI4Dv8IPvqdb1QAf+nkTEJiJpwGHgc2APUGCMcbh3afSe11mSgdSxrqOXj51jjBkJTAF+7i6iUO3Ps0BfYDiQDTzm23CaR0QigPeAO40xx3wdT0vVcT0d+nsyxjiNMcOBJKySkIF17dbQOTpLMsgEetVYTgKyfBRLqzDGZLl/HgYWYf0D8Ac57nLd6vLdwz6Op0WMMTnu/6gu4EU64PfkLod+D3jDGPO+e3WH/Z7quh5/+J4AjDEFwHJgHBAtIoHuTY3e8zpLMlgL9HfXrgcBs4GPfBxTs4lIuLvyCxEJBy4ENjd8VIfxEXCd+/11wIc+jKXFqm+YbpfRwb4nd+Xkv4BtxpjHa2zqkN9TfdfTkb8nEekmItHu96HABVh1IcuAK9y7NfoddYrWRADupmJPAjbg38aYP/s4pGYTkT5YTwMAgcCCjng9IvImMAlruN0c4EHgA+AdoDdwALjSGNMhKmXruZ5JWEUPBtgH3FJd1t4RiMh44CtgE+Byr/4tVjl7h/ueGrieOXTQ70lEhmJVENuw/sB/xxjzsPs+8RYQA/wAzDXGVNR7ns6SDJRSStWvsxQTKaWUaoAmA6WUUpoMlFJKaTJQSimFJgOllFJoMlCqTYnIJBH52NdxKFWbJgOllFKaDJSqi4jMdY8RnyYiz7sHAisWkcdE5HsR+VJEurn3HS4iq92DnC2qHuRMRPqJyBfucea/F5G+7tNHiMhCEdkuIm+4e8Uq5VOaDJSqRUQGAj/BGgxwOOAErgbCge/dAwSuwOphDDAfuMcYMxSrZ2v1+jeAp40xw4CzsQZAA2ukzDuBQUAf4ByvX5RSjQhsfBelOp3zgVHAWvcf7aFYA7G5gLfd+7wOvC8iUUC0MWaFe/2rwLvusaMSjTGLAIwx5QDu860xxmS6l9OAFKwJSZTyGU0GSp1KgFeNMfedtFLk/lr7NTSWS0NFPzXHh3Gi/w9VO6DFREqd6kvgChHpDsfn+03G+v9SPQrkVcAqY0whkC8iE9zrrwFWuMfIzxSRme5zBItIWJtehVJNoH+RKFWLMWariPweaya5AKAK+DlQApwhIuuBQqx6BbCGB37OfbNPB653r78GeF5EHnaf48o2vAylmkRHLVXKQyJSbIyJ8HUcSnmDFhMppZTSJwOllFL6ZKCUUgpNBkoppdBkoJRSCk0GSiml0GSglFIK+H/UwRxT+Rdkf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021713" y="2321969"/>
            <a:ext cx="5304844" cy="281794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1600" dirty="0"/>
          </a:p>
        </p:txBody>
      </p:sp>
      <p:sp>
        <p:nvSpPr>
          <p:cNvPr id="9" name="Textfeld 8"/>
          <p:cNvSpPr txBox="1"/>
          <p:nvPr/>
        </p:nvSpPr>
        <p:spPr>
          <a:xfrm>
            <a:off x="1062705" y="2342394"/>
            <a:ext cx="225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 smtClean="0"/>
              <a:t>Dataset</a:t>
            </a:r>
            <a:endParaRPr lang="de-DE" sz="2000" b="1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96203" y="2879194"/>
            <a:ext cx="5598561" cy="2219041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dirty="0" smtClean="0"/>
              <a:t>Low quality of the additional dataset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</a:t>
            </a:r>
            <a:r>
              <a:rPr lang="en-US" dirty="0" smtClean="0"/>
              <a:t>mall pictures of the original dataset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Pictures with low variety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1" name="Rechteck 10"/>
          <p:cNvSpPr/>
          <p:nvPr/>
        </p:nvSpPr>
        <p:spPr>
          <a:xfrm>
            <a:off x="6492812" y="2313775"/>
            <a:ext cx="5348516" cy="281794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1600" dirty="0"/>
          </a:p>
        </p:txBody>
      </p:sp>
      <p:sp>
        <p:nvSpPr>
          <p:cNvPr id="12" name="Textfeld 11"/>
          <p:cNvSpPr txBox="1"/>
          <p:nvPr/>
        </p:nvSpPr>
        <p:spPr>
          <a:xfrm>
            <a:off x="6492812" y="2321969"/>
            <a:ext cx="225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 smtClean="0"/>
              <a:t>Model</a:t>
            </a:r>
            <a:endParaRPr lang="de-DE" sz="2000" b="1" u="sng" dirty="0"/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6467302" y="2871000"/>
            <a:ext cx="5598561" cy="2219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dirty="0" err="1"/>
              <a:t>Unoptimized</a:t>
            </a:r>
            <a:r>
              <a:rPr lang="en-US" dirty="0"/>
              <a:t> </a:t>
            </a:r>
            <a:r>
              <a:rPr lang="en-US" dirty="0" err="1"/>
              <a:t>Hyperparameters</a:t>
            </a:r>
            <a:r>
              <a:rPr lang="en-US" dirty="0"/>
              <a:t> and Layers</a:t>
            </a:r>
            <a:br>
              <a:rPr lang="en-US" dirty="0"/>
            </a:br>
            <a:r>
              <a:rPr lang="en-US" dirty="0" err="1"/>
              <a:t>f.e</a:t>
            </a:r>
            <a:r>
              <a:rPr lang="en-US" dirty="0"/>
              <a:t>. Pool-Size still too </a:t>
            </a:r>
            <a:r>
              <a:rPr lang="en-US" dirty="0" smtClean="0"/>
              <a:t>high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65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6571845" y="2433310"/>
            <a:ext cx="5304844" cy="35019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1600" dirty="0"/>
          </a:p>
        </p:txBody>
      </p:sp>
      <p:sp>
        <p:nvSpPr>
          <p:cNvPr id="15" name="Rechteck 14"/>
          <p:cNvSpPr/>
          <p:nvPr/>
        </p:nvSpPr>
        <p:spPr>
          <a:xfrm>
            <a:off x="822208" y="2433310"/>
            <a:ext cx="5304844" cy="35019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1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5" name="AutoShape 2" descr="data:image/png;base64,iVBORw0KGgoAAAANSUhEUgAAA4EAAAHSCAYAAABSL868AAAABHNCSVQICAgIfAhkiAAAAAlwSFlzAAALEgAACxIB0t1+/AAAADh0RVh0U29mdHdhcmUAbWF0cGxvdGxpYiB2ZXJzaW9uMy4xLjAsIGh0dHA6Ly9tYXRwbG90bGliLm9yZy+17YcXAAAgAElEQVR4nO3debRlZ1km8Oc1kbkxgRRTEijUKAYaFQsE7G5topIAmoABkkaJGI26GETUJmivxqFZjY3ITDRNgISmIXSYggaQBmknpgQQCGMMmJQMKQiiggyBt/84+8KhcispQp2zb9X3+6111z372/ue76lT9557n7OHU90dAAAAxvAtcwcAAABgfZRAAACAgSiBAAAAA1ECAQAABqIEAgAADEQJBAAAGMjBcwdYhcMOO6y3b98+dwwAAIBZXHTRRZ/s7m2brTsgS+D27dtz4YUXzh0DAABgFlX193ta53BQAACAgSiBAAAAA1ECAQAABqIEAgAADEQJBAAAGIgSCAAAMBAlEAAAYCBKIAAAwECUQAAAgIEogQAAAANRAgEAAAaiBAIAAAxECQQAABiIEggAADAQJRAAAGAgSiAAAMBAlEAAAICBKIEAAAADUQIBAAAGcvDcAQAA+JpHvfzytc739Psfudb5gPnZEwgAADAQJRAAAGAgSiAAAMBAnBMIAAzvxJe+fa3znfdTd1nrfADL7AkEAAAYiBIIAAAwECUQAABgIEogAADAQJRAAACAgSiBAAAAA1ECAQAABqIEAgAADEQJBAAAGIgSCAAAMBAlEAAAYCBKIAAAwEAOnjsAAAeW+778SWud70/v/xtrnQ8A9nf2BAIAAAxECQQAABiIEggAADAQJRAAAGAgLgwDAAB8Uz7+5Pevdb5b/dod1jrfgcaeQAAAgIEogQAAAANRAgEAAAayshJYVc+tqiuq6j1LY0+qqvdX1buq6uVVdcjSusdV1SVV9YGquvfS+LHT2CVVdfqq8gIAAIxglXsCn5/k2N3GXpfkTt195yQfTPK4JKmqo5OclOSO09c8u6oOqqqDkjwryXFJjk5y8rQtAAAA18HKrg7a3X9RVdt3G/uzpcU3Jzlxun18khd39xeSfLiqLklyt2ndJd19aZJU1Yunbd+7qtywVZz7vN1fQ1mtBz/sNWudDwCAecx5TuDPJXn1dPvwJJcvrds5je1pHAAAgOtglvcJrKrfSnJVkhduDG2yWWfzktp7uM/TkpyWJLe97W33QUoAgLE952VXrHW+n3/ALdY6H4xq7SWwqk5Jcr8kx3T3RqHbmeTIpc2OSPLR6faexr9Od5+Z5Mwk2bFjx6ZFka3rbX/8E2ub666/+Kq1zQWw1fzEea9Y63yvOvGEtc4HwLVb6+GgVXVskscm+cnu/tzSqvOTnFRV16+q2yc5Kslbk7wtyVFVdfuqul4WF485f52ZAQAADiQr2xNYVS9K8iNJDquqnUken8XVQK+f5HVVlSRv7u5f6u6Lq+olWVzw5aokD+/uL0/384gkr01yUJLndvfFq8oMAABwoFvl1UFP3mT4rGvY/glJnrDJ+AVJLtiH0QAA2M+8+txPrnW+4x582Frng3Wa8+qgAAAArJkSCAAAMBAlEAAAYCBKIAAAwECUQAAAgIEogQAAAANZ2VtEAAAArNsnnvamtc53y1+5x1rn2xeUQIDr6GEvP3at8z3v/q9Z63wAbO5tz7tibXPd9WG3WNtcjMPhoAAAAANRAgEAAAbicFAAWLH7nffCtc73Jyc+ZK3zAbB/sScQAABgIEogAADAQBwOOrDLnn7iWue77aPOW+t8AADA1dkTCAAAMBAlEAAAYCBKIAAAwECUQAAAgIEMcWGYXWf8r7XOt+2Xf3qt8wEAAOwtewIBAAAGogQCAAAMZIjDQQEAANbtime+eq3z3eIRx+3VdkogwAHgPq/4tbXOd8EJT17rfADAvuNwUAAAgIEogQAAAANRAgEAAAaiBAIAAAxECQQAABiIEggAADAQJRAAAGAg3icQuFZ//IJ7r3W+X/yZ1651PgCAkSiBAMAsTjjv9Wud7xUnHrPW+QC2KiUQAAD2Qx956sfXOt/2R99qrfOxOs4JBAAAGIgSCAAAMBAlEAAAYCBKIAAAwECUQAAAgIEogQAAAANRAgEAAAaiBAIAAAzEm8UDcMC670vPXNtcf/pTp61tLgD4ZtgTCAAAMBAlEAAAYCBKIAAAwECUQAAAgIEogQAAAANRAgEAAAaiBAIAAAxECQQAABiIEggAADAQJRAAAGAgSiAAAMBAlEAAAICBKIEAAAADOXhVd1xVz01yvyRXdPedprGbJTk3yfYkH0nyoO7+dFVVkqcluU+SzyX52e5++/Q1pyT5L9Pd/rfuPntVmYGt7wnn3nut8/3Wg1+71vkAAFZtZSUwyfOTPDPJOUtjpyd5fXc/sapOn5Yfm+S4JEdNHz+Y5IwkPziVxscn2ZGkk1xUVed396dXmHulPnHGk9Y63y1/+TfWOh8AALC1rexw0O7+iyRX7jZ8fJKNPXlnJzlhafycXnhzkkOq6tZJ7p3kdd195VT8Xpfk2FVlBgAAONCt+5zAW3b3x5Jk+nyLafzwJJcvbbdzGtvTOAAAANfBVrkwTG0y1tcwfvU7qDqtqi6sqgt37dq1T8MBAAAcKNZdAj8xHeaZ6fMV0/jOJEcubXdEko9ew/jVdPeZ3b2ju3ds27ZtnwcHAAA4EKy7BJ6f5JTp9ilJXrk0/tBauHuSz0yHi742yY9X1aFVdWiSH5/GAAAAuA5W+RYRL0ryI0kOq6qdWVzl84lJXlJVpya5LMkDp80vyOLtIS7J4i0iHpYk3X1lVf1ekrdN2/1ud+9+sRkAAAD20spKYHefvIdVx2yybSd5+B7u57lJnrsPowEAAAxrq1wYBgAAgDVQAgEAAAaiBAIAAAxECQQAABiIEggAADAQJRAAAGAgSiAAAMBAlEAAAICBrOzN4mF/9Nqz7rPW+e596gVrnQ8AAOw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5mlBFbVr1bVxVX1nqp6UVXdoKpuX1VvqaoPVdW5VXW9advrT8uXTOu3z5EZAADgQLD2ElhVhyd5VJId3X2nJAclOSnJ7yd5SncfleTTSU6dvuTUJJ/u7u9M8pRpOwAAAK6DuQ4HPTjJDavq4CQ3SvKxJPdKct60/uwkJ0y3j5+WM60/pqpqjVkBAAAOGGsvgd39D0n+IMllWZS/zyS5KMk/dvdV02Y7kxw+3T48yeXT1141bX/zdWYGAAA4UMxxOOihWezdu32S2yS5cZLjNtm0N77kGtYt3+9pVXVhVV24a9eufRUXAADggDLH4aA/muTD3b2ru7+U5GVJ7pnkkOnw0CQ5IslHp9s7kxyZJNP6b0ty5e532t1ndveO7t6xbdu2Vf8bAAAA9ktzlMDLkty9qm40ndt3TJL3JvnzJCdO25yS5JXT7fOn5Uzr39DdV9sTCAAAwLWb45zAt2RxgZe3J3n3lOHMJI9N8piquiSLc/7Omr7krCQ3n8Yfk+T0dWcGAAA4UBx87Zvse939+CSP32340iR322Tbzyd54DpyAQAAHOjmeosIAAAAZqAEAgAADEQJBAAAGIgSCAAAMBAlEAAAYCBKIAAAwECUQAAAgIEogQAAAANRAgEAAAaiBAIAAAxECQQAABiIEggAADAQJRAAAGAgSiAAAMBAlEAAAICBKIEAAAADUQIBAAAGogQCAAAMRAkEAAAYiBIIAAAwECUQAABgIEogAADAQPaqBFbV6/dmDAAAgK3t4GtaWVU3SHKjJIdV1aFJalp10yS3WXE2AAAA9rFrLIFJfjHJo7MofBflayXwn5I8a4W5AAAAWIFrLIHd/bQkT6uqR3b3M9aUCQAAgBW5tj2BSZLufkZV3TPJ9uWv6e5zVpQLAACAFdirElhVL0jyHUnemeTL03AnUQIBAAD2I3tVApPsSHJ0d/cqwwAAALBae/s+ge9JcqtVBgEAAGD19nZP4GFJ3ltVb03yhY3B7v7JlaQCAABgJfa2BP72KkMAAACwHnt7ddD/t+ogAAAArN7eXh30n7O4GmiSXC/Jtyb5bHffdFXBAAAA2Pf2dk/gv1lerqoTktxtJYkAAABYmb29OujX6e5XJLnXPs4CAADAiu3t4aAPWFr8lizeN9B7BgIAAOxn9vbqoD+xdPuqJB9Jcvw+TwMAAMBK7e05gQ9bdRAAAABWb6/OCayqI6rq5VV1RVV9oqpeWlVHrDocAAAA+9beXhjmeUnOT3KbJIcnedU0BgAAwH5kb0vgtu5+XndfNX08P8m2FeYCAABgBfa2BH6yqn66qg6aPn46yadWGQwAAIB9b29L4M8leVCSjyf5WJITk7hYDAAAwH5mb98i4veSnNLdn06SqrpZkj/IohwCAACwn9jbPYF33iiASdLdVyb5/tVEAgAAYFX2tgR+S1UdurEw7Qnc272IAAAAbBF7W+SenORvquq8JJ3F+YFPWFkqAAAAVmKvSmB3n1NVFya5V5JK8oDufu9KkwEAALDP7fUhnVPpU/wAAAD2Y3t7TiAAAAAHACUQAABgIEogAADAQJRAAACAgSiBAAAAA5mlBFbVIVV1XlW9v6reV1X3qKqbVdXrqupD0+dDp22rqp5eVZdU1buq6i5zZAYAADgQzLUn8GlJXtPdd0jyvUnel+T0JK/v7qOSvH5aTpLjkhw1fZyW5Iz1xwUAADgwrL0EVtVNk/yHJGclSXd/sbv/McnxSc6eNjs7yQnT7eOTnNMLb05ySFXdes2xAQAADghz7An89iS7kjyvqt5RVc+pqhsnuWV3fyxJps+3mLY/PMnlS1+/cxoDAADgGzRHCTw4yV2SnNHd35/ks/naoZ+bqU3G+mobVZ1WVRdW1YW7du3aN0kBAAAOMHOUwJ1Jdnb3W6bl87IohZ/YOMxz+nzF0vZHLn39EUk+uvuddveZ3b2ju3ds27ZtZeEBAAD2Z2svgd398SSXV9V3T0PHJHlvkvOTnDKNnZLkldPt85M8dLpK6N2TfGbjsFEAAAC+MQfPNO8jk7ywqq6X5NIkD8uikL6kqk5NclmSB07bXpDkPkkuSfK5aVsAAACug1lKYHe/M8mOTVYds8m2neThKw8FAAAwgLneJxAAAIAZ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LOVwKo6qKreUVV/Mi3fvqreUlUfqqpzq+p60/j1p+VLpvXb58oMAACwv5tzT+CvJHnf0vLvJ3lKdx+V5NNJTp3GT03y6e7+ziRPmbYDAADgOpilBFbVEUnum+Q503IluVeS86ZNzk5ywnT7+Gk50/pjpu0BAAD4Bs21J/CpSf5zkq9MyzdP8o/dfdW0vDPJ4dPtw5NcniTT+s9M2wMAAPANWnsJrKr7Jbmiuy9aHt5k096Ldcv3e1pVXVhVF+7atWsfJAUAADjwzLEn8IeS/GRVfSTJi7M4DPSpSQ6pqoOnbY5I8tHp9s4kRybJtP7bkly5+51295ndvaO7d2zbtm21/wIAAID91NpLYHc/rruP6O7tSU5K8obufkiSP09y4rTZKUleOd0+f1rOtP4N3X21PYEAAABcu630PoGPTfKYqroki3P+zprGz0py82n8MUlOnykfAADAfu/ga99kdbr7jUneON2+NMndNtnm80keuNZgAAAAB6ittCcQAACAFVM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DWXgKr6siq+vOqel9VXVxVvzKN36yqXldVH5o+HzqNV1U9vaouqap3VdVd1p0ZAADgQDHHnsCrkvxad39PkrsneXhVHZ3k9CSv7+6jkrx+Wk6S45IcNX2cluSM9UcGAAA4MKy9BHb3x7r77dPtf07yviSHJzk+ydnTZmcnOWG6fXySc3rhzUkOqapbrzk2AADAAWHWcwKranuS70/yliS37O6PJYuimOQW02aHJ7l86ct2TmMAAAB8g2YrgVV1kyQvTfLo7v6na9p0k7He5P5Oq6oLq+rCXbt27auYAAAAB5RZSmBVfWsWBfCF3f2yafgTG4d5Tp+vmMZ3Jjly6cuPSPLR3e+zu8/s7h3dvWPbtm2rCw8AALAfm+PqoJXkrCTv6+4/XFp1fpJTptunJHnl0vhDp6uE3j3JZzYOGwUAAOAbc/AMc/5Qkp9J8u6qeuc09ptJnpjkJVV1apLLkjxwWndBkvskuSTJ55I8bL1xAQAADhxrL4Hd/VfZ/Dy/JDlmk+07ycNXGgoAAGAQs14dFAAAgPVS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9psSWFXHVtUHquqSqjp97jwAAAD7o/2iBFbVQUmeleS4JEcnObmqjp43FQAAwP5nvyiBSe6W5JLuvrS7v5jkxUmOnzkTAADAfmd/KYGHJ7l8aXnnNAYAAMA3oLp77gzXqqoemOTe3f3z0/LPJLlbdz9yaZvTkpw2LX53kg/sg6kPS/LJfXA/+4Ism9sqWbZKjkSWPZFlc7Jsbqtk2So5Eln2RJbNybK5rZJlq+RIZNmTfZHldt29bbMVB3+Td7wuO5McubR8RJKPLm/Q3WcmOXNfTlpVF3b3jn15n9eVLJvbKlm2So5Elj2RZXOybG6rZNkqORJZ9kSWzcmyua2SZavkSGTZk1Vn2V8OB31bkqOq6vZVdb0kJyU5f+ZMAAAA+539Yk9gd19VVY9I8tokByV5bndfPHMsAACA/c5+UQKTpLsvSHLBmqfdp4eXfpNk2dxWybJVciSy7Iksm5Nlc1sly1bJkciyJ7JsTpbNbZUsWyVHIsuerDTLfnFhGAAAAPaN/eWcQAAAAPYBJXAPqur+VdVVdYcZM3y5qt5ZVX9bVW+vqnvOlWXKc6uqenFV/V1VvbeqLqiq75ohx8bjcvH02Dymqmb5Xl7KsvFx+hw59pBl+4xZbllV/7uqLq2qi6rqTVV1/xly/Mtuyz9bVc9cd47dMvzLtW+1ess5quo+VfWhqrrt3FnmMj3fv2Bp+eCq2lVVfzJjnicvLf96Vf32TFmOqKpXTt8jf1dVT5su0jZHlo3nufdU1f+pqhvNkWPKsvy4XFpVz6yq68+QY/kxeVVVHbLuDLvl+a3p9/O7plw/OFOOmy/9Pvx4Vf3D0vJav3+rantVvWe3sd+uql9fc443VtW9dxt7dFU9e805nlJVj15afm1VPWdp+clV9Zg15jmyqj5cVTeblg+dlm+3rgxLWaqq/qqqjlsae1BVvWZfz6UE7tnJSf4qiyuRzuVfu/v7uvt7kzwuyX+fK0hVVZKXJ3ljd39Hdx+d5DeT3HKGOBuPyx2T/FiS+yR5/Aw5lrNsfDxxphybZfnIHCGm75VXJPmL7v727v6BLH6OjpgjD9esqo5J8owkx3b3ZXPnmdFnk9ypqm44Lf9Ykn+YMc8Xkjygqg6bMcPGz/PLkryiu49K8l1JbpLkCTNF2nieu1OSLyb5pTlCbPK4HJXkhkn+xwxxlh+TK5M8fIYMSZKqukeS+yW5S3ffOcmPJrl8jizd/amN34dJ/ijJU5Z+P35xjkxbwIty9b9rT5rG1+lvktwzSaYX8Q9Lcsel9fdM8tfrCtPdlyc5I8nG33BPTHJmd//9ujIsZeksntf+sKpuUFU3zuL5dp//XCuBm6iqmyT5oSSnZt4SuOymST494/z/McmXuvuPNga6+53d/ZczZkp3X5HktCSPmH4pM797Jfnibt8rf9/dz5gxE5uoqn+f5H8muW93/93cebaAVye573T75Kz/D6NlV2VxUYBfnTFDsvh5/nx3Py9JuvvLWWT6uTn3wk3+Msl3zjT3nh6Xh05/Q8zlTUkOn3H+Wyf5ZHd/IUm6+5Pd/dFr+RrW57wk99vYYz0dMXSbLHZ6rNNfZyqBWZS/9yT552kP3PWTfE+Sd6w501OS3H3aQ/nvkjz5WrZfme5+T5JXJXlsFjs5zlnF72glcHMnJHlNd38wyZVVdZeZctxwOmzh/Umek+T3ZsqRJHdKctGM8+9Rd1+axffyLWaYfuP/aOPjwTNk2CzLy2fMccckb59x/mVf9/+T5HfnDrSFXD/JK5Oc0N3vnzvMFvHiJCdV1Q2S3DnJW2bO86wkD6mqb5sxwx2z23N/d/9TkssyXwFLVR2c5Lgk754pwp4el49kpselqg5KckzmfR/lP0tyZFV9sKqeXVU/PGMWdtPdn0ry1iTHTkMnJTm313yVyOmFgaumUxDumcWLF29Jco8kO5K8a917a7v7S0l+I4sy+OgtsLf4d5L8pyye51ZyhIESuLmTs/hjINPnk2fKsXGIxx2y+IE9x96uPZrrcdn9EMxzZ8qxe5a1n3+3J1X1rFqcu/m2Gab/uv+fJP91hgxb1ZeyOCTn1LmDbBXd/a4k27N4zl/3WxJdzVQqzknyqBljVJLN/kDc0/iq3XB6QefCLIroWTNkSK75cVm3jcfkU0luluR1M2RIknT3vyT5gSyO0NmV5Nyq+tm58mwhe/pZmeNnaPmQ0DkOBd2wsTdwowS+aWn5b2bKdFySj2Wx42NW3f3ZJOcmecHGnvV9TQncTVXdPIvDPJ5TVR/J4lWBB89dvrr7TVkcM71tpggXZ/HEvuVU1bcn+XKSK+bOQpLF98pX955398OzeHV6ru9dNveVJA9Kcteq+s25w2wh5yf5g8x7KOiyp2ZR1G880/wXZ/HK/FdV1U2THJlkjkOIl1/YeeSMr9bv6XG5ZZIPrDnLv04vct0uyfUy4zmByeLQ2O5+Y3c/PskjkvzUnHm2iE8lOXS3sZsl+eQMWV6R5JjpKLcbdvdcR+5snBf4b7M4HPTNWewJXOv5gBuq6vuyOBf87kl+tapuve4Mm/jK9LESSuDVnZjFsbe36+7t3X1kkg9ncXzwbGpxldKDsngimcMbkly/qn5hKdNd5z7Uo6q2ZXHC9zPXfTgDe/SGJDeoql9eGpv73CE20d2fy+IiDg+pKnsEF56b5He7e67DDL9Od1+Z5CWZb4/t65PcqKoemnz1kMMnJ3n+9P0zqj09Ls/s7n+dI1B3fyaLvca/XlXfOkeGqvruqjpqaej7kqz94hpbzbSH9GPThbgyXYXy2Kz/XLyNLG/M4rluzhe7/jqL3z9XTi8cXJnkkCyK4JvWGWTa0XNGFoeBXpbkSVm8GHhAUwKv7uQsroK57KVZHJe7bl89nymLXcKnTCefr91UsO6f5MdqcYnwi5P8dpI5TvjeeFwuTvJ/szgH4XdmyLGcZeNjzquDbgnT98oJSX54usTyW5OcncUJzmwx0y/eY5P8l6o6fqYYN6qqnUsfa7s0+O66e2d3P22u+ffgyVkcCbJ2S8/9D6yqDyX5YJLPZ3F16GEtPS4nTo/Lp5J8pbvnumrqRq53JPnbzHdRu5skObsWbyP1riRHZ/G3AslDs3iefWcWL5b+zowX5HpRku/N1059msO7s3hee/NuY5/p7nXvIf2FJJd198ah1M9Ocoe5d3SsWtl5AgBw3dXifXxflOQB3b0lL6IGsEwJBAAAGJXd5W0AAAAySURBVIjDQQEAAAaiBAIAAAxECQQAABiIEggAADAQJRAAAGAgSiAAAMBAlEAAAICB/H91qzOm9JJU4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2" descr="data:image/png;base64,iVBORw0KGgoAAAANSUhEUgAAAYMAAAEWCAYAAACEz/viAAAABHNCSVQICAgIfAhkiAAAAAlwSFlzAAALEgAACxIB0t1+/AAAADh0RVh0U29mdHdhcmUAbWF0cGxvdGxpYiB2ZXJzaW9uMy4xLjAsIGh0dHA6Ly9tYXRwbG90bGliLm9yZy+17YcXAAAgAElEQVR4nO3dd3zU9f3A8dc7l8sOCUkYGZCEIYJsEFCB4kBFELAqBUWtC7X1V22rVds6atuftr86auu2VVFxoagVVNQyREWGhr3DSEgIgQyyk7v7/P74XiCEjMu4XHJ5Px+Pe+S+897fHHzf+X6mGGNQSinVuQX4OgCllFK+p8lAKaWUJgOllFKaDJRSSqHJQCmlFJoMlFJKoclAKaUUmgxUJyIiy0UkX0SCfR2LUu2NJgPVKYhICjABMMD0NvzcwLb6LKVaQpOB6iyuBVYDrwDXVa8UkVAReUxE9otIoYisEpFQ97bxIvKNiBSISIaI/NS9frmI3FTjHD8VkVU1lo2I/FxEdgG73Ov+7j7HMRFZLyITauxvE5HfisgeESlyb+8lIk+LyGM1L0JE/iMid3rjF6Q6N00GqrO4FnjD/bpIRHq41/8NGAWcDcQAvwFcItIb+AT4B9ANGA6kNeHzZgJjgUHu5bXuc8QAC4B3RSTEve1XwBzgEqALcANQCrwKzBGRAAARiQPOB95syoUr5QlNBsrvich4IBl4xxizHtgDXOW+yd4A3GGMOWiMcRpjvjHGVABXA18YY940xlQZY44aY5qSDB4xxuQZY8oAjDGvu8/hMMY8BgQDA9z73gT83hizw1g2uPddAxRiJQCA2cByY0xOC38lSp1Ck4HqDK4DlhpjjriXF7jXxQEhWMmhtl71rPdURs0FEfm1iGxzF0UVAFHuz2/ss14F5rrfzwVea0FMStVLK7eUX3OX/88CbCJyyL06GIgG4oFyoC+wodahGcCYek5bAoTVWO5Zxz7HhwN21w/cg/UX/hZjjEtE8gGp8Vl9gc11nOd1YLOIDAMGAh/UE5NSLaJPBsrfzQScWGX3w92vgcBXWPUI/wYeF5EEd0XuWe6mp28AF4jILBEJFJFYERnuPmca8GMRCRORfsCNjcQQCTiAXCBQRB7Aqhuo9hLwRxHpL5ahIhILYIzJxKpveA14r7rYSanWpslA+bvrgJeNMQeMMYeqX8A/seoF7gU2Yd1w84C/AAHGmANYFbq/dq9PA4a5z/kEUAnkYBXjvNFIDJ9hVUbvBPZjPY3ULEZ6HHgHWAocA/4FhNbY/iowBC0iUl4kOrmNUu2biEzEKi5KMca4fB2P8k/6ZKBUOyYiduAO4CVNBMqbNBko1U6JyECgAKui+0kfh6P8nBYTKaWU0icDpZRSHbCfQVxcnElJSfF1GEop1aGsX7/+iDGmW33bO1wySElJYd26db4OQymlOhQR2d/Qdi0mUkoppclAKaWUF5OBiPxbRA6LSF3jreDudv+UiOwWkY0iMtJbsSillGqYN+sMXsHq8j+/nu1TgP7u11jgWffPJquqqiIzM5Py8vLmHN5hhISEkJSUhN1u93UoSik/47VkYIxZ6Z5qsD4zgPnG6uiwWkSiRSTeGJPd1M/KzMwkMjKSlJQURKTxAzogYwxHjx4lMzOT1NRUX4ejlPIzvqwzSOTkwboy3etOISLzRGSdiKzLzc09ZXt5eTmxsbF+mwgARITY2Fi/f/pRSvmGL5NBXXfuOrtDG2NeMMaMNsaM7tat7may/pwIqnWGa1RK+YYv+xlkYs3wVC0JyPJRLEop1f5UlkLeHjiyE47sgtMuhoThjR/XDL5MBh8Bt4vIW1gVx4XNqS9oDwoKCliwYAE/+9nPmnTcJZdcwoIFC4iOjvZSZEq1AmOgLB8K9kPBAQjuAn3P9XVUJxgDzkqoKoWqMverFALsEJMKgcFNPJ2hymmocDipcLisV5X1PjBASIgOJTy45bdOh9NFTlEFR4vKMcU52PN3E5S/m+DCdEIK9xBelE5Y6Ym/jw1CjjOSnh0tGYjIm8AkIE5EMoEHATuAMeY5YAnW5CG7gVLgem/F4m0FBQU888wzpyQDp9OJzWar97glS5Z4OzSlGmcMlOZB4QHrZl/Xq7L45GOGzoapf4PgyJZ/9oa3YPvH4KwC4wLjBJfT/d7lfu/E5XLiqKpCnBXYnOWIowypvvHXN7q32CAmFVfcAIoi+nA4JJl90osdznj2H4ODBWVkF5ZTUuFw3/itm36QqaS75NOTfHpKnvVe8ukqxWzFQbjNRWSQi4hAQ7jNRZjNSUiAi2BxYKeKAFcVxhicLoPD5cLpNDhdLhwu66fTZW0zQAoldJETE9iVmmD2mHjSTQp7XGezxySwxySw1/Tk9+EjuaZlv/F6ebM10ZxGthvg5976/LZ07733smfPHoYPH47dbiciIoL4+HjS0tLYunUrM2fOJCMjg/Lycu644w7mzZsHnBhao7i4mClTpjB+/Hi++eYbEhMT+fDDDwkNDW3kk5VqhLMKig7BsSwoyoJj2e6fNd9ng7Pi5OOCu0B0MnRNhdQfQXTvE68dn8CKRyFzLVzxb0gYjstlOFZexZHiSvJKKskrqSCvpIpAm9AlJJDIEDsRwYFEut9HhgQSXJqN/OdO2P05RCdjQqKocgkVLqHCCeVOKHdAmcNQWgVlTnCaQCoIpYxgykwQVQEhOG0huOyhGHso2MMQexgBQWEEusoIP5ZOXN5eknLTSJFP6S9O+gOTgWziyA5KpjAsmQh7BdHOPLpU5dKlKpdQR+Epv0qHLZTKoGgqsVNhbJQ5bZSWB5DrDKDCZaOKQKoIpZJIxGan0im4jleDWvV9IfZAwoJshAfZCAu2ExZkozA0ksNRfajs2o+qrn0hMgF7YCBnBArDbQEE2gKw24QgWwBhQd4rzOlwQ1iPHj3a1B6baNu2bQwcOBCAP/xnC1uzjrXqZw5K6MKDl55R7/Z9+/Yxbdo0Nm/ezPLly5k6dSqbN28+3gQ0Ly+PmJgYysrKOPPMM1mxYgWxsbEnJYN+/fqxbt06hg8fzqxZs5g+fTpz58495bNqXqtS9So5Ap/cA5vf45R2GbZg6BIPXRIhMt56H5kA0b0gujflEb0oNGEUllVZr9IqjpVXHV8uKK0iOnct12b9kQhnAf8IuIZnyifj9HjqHcOVthU8EPgageLiefu1vB94MVmFlThcJ2IVgfguISTFhNGraxhJXUNJ7BoKBooqHJRUOCh2v0oqHBSXn7wMkBAdSmK0dVxil0D62Q6T6MggpmwvgUd3Qu4OOLoHgiPcv4uEGr+T+JPXhURZQdXichmOFFeQkV9GZn4pmfllZBeWER0aRFLXUJLcscdHhxAcWH9JgbeJyHpjzOj6tne4geo6gjFjxpzUF+Cpp55i0aJFAGRkZLBr1y5iY2NPOiY1NZXhw62ywFGjRrFv3742i1f5mS2LYPFdUF4IY2+F7qdbN/suCZjIePJc4ew9Wkr6kRLSc0vYm1PMvi2lHC2p5Fh5FpWOzAZPHxkcSGxEMj/EPM0vS57k16UvM6PHbr4b8jARMT2IDQ8mJjyImPAgqpwuisodFJVXUVzhwJGfweD195N49BsORI7k3aR7yDA9GAFc2jXUfdMPo1dMKPFRoQQFtnaDxz7AuFY9Y0CA0L1LCN27hDAquWurnrst+V0yaOgv+LYSHh5+/P3y5cv54osv+PbbbwkLC2PSpEl19hUIDj5RyWWz2SgrKztlH6XqU+V0UZaXjf2zuwndvZjSuKHsPG8+GfZU9h4pYe/uEtKPFLI39yDHyh3Hj7PbhN4xYaTGhTMyOZouoXai3K8uISfeV78iQwIJtNW4QZuL4Lvn6ff5/fT74Wq4/EVIGX9qgMbA9/Nh+e+s8v1L/kbv0Tfy6wAdHq298Ltk4AuRkZEUFRXVua2wsJCuXbsSFhbG9u3bWb16dRtHpzoiYwx5JZVkFZS7KznLyCooI6ugnOzCMo6VOyitcFBa5aS0wsHFZhUP2V8lmAoedczmxcypOBcWAD8AkBAVQmq3cKYPTyA1LoI+3cLpExdOYnToyTf3phKBcbdC8lnw7vXw6qUw8Tcw8W6wuW8vBRnw0f9A+jJImQDT/2G18lHtiiaDVhAbG8s555zD4MGDCQ0NpUePHse3XXzxxTz33HMMHTqUAQMGMG5c6z6iqo6tvMrJ5oOFpGUUsONQEVmF1g0/q6CMCsfJhfDBgQEkRofSMyqEnlEhhAUF0kPymXnwKfrnf8XhqKF8OeyPnBF7Gi8G2wgLCiQq1E5KbDihQV4uq44fBresgCV3W5XL+76CH78Auz6HpfdbTwNTH4NRN4A+DbRLfleB7O8607W2Wwe/t252Y2+DwCCPD3O5DOlHSkjLKCAtI5+0jAK2ZxcdrzTtFhlMUtdQEqJDSYgKsX5Gh5IQFUpCdAgx4UEneqFXN8n89B5wVMB598O42yDAdxWUx214Cz7+ldVCyeWA1Ikw/Z/QNdnXkXVqWoGsVGs6+D3MnwEVx2DnUpg1H8JjT9mtuMJBZn4pB46Wssn9l/+GjILj5fURwYEMTYpi3sQ+DO8VzfDe0XSPDPEshsKD8PGdsGsp9D7LutHG9WvNq2yZYbMhcTR8/gD0vwBGXV9nKxzVvmgyUMpTOVvh9R9DaDRVP7oP25cPUfHMRL4Y9iSbHUlkuJsVZuSVkl9adfywAIEBPbswdWgCI9w3/r7dIrAFNPEG6XTA2pdg2Z+tv7gv/guMmdc+i13i+sGcBb6OQjWBJgOlPHF0D6750yl32bnL9hBLPgphmPyOFxyPc+7Xc1nivJ0d0RNI7BrK4CHxx9vF94oJ47QeES3vLHTgO1j8a8jZBH3Pt3r/xvRpnWtTCk0GSjWo0uFi9fc/MHjpbExVBbMq7ycgOI5fnNeT1G7DOBQ0mUErb+OZnMeQMaEw4detWyRScgQ+fxDSXocuSTDrNRh4qRa7qFanyUD5tz3/he9fg4l3QQ/P+qAYY0jLKGDRDwf5Nm0LLzrvJzCghDcHPcPfx5/LGQldTh5O/LRPraaT//0jHN4GM/4J9hYOJeJywvqX4cuHobIEzrkTfvQbCApv/FilmkGTgfJfxljNGnM2w9YPYczNMOk+CD11lFiH08X+vFKWbMxm0Q8HST9SQs/AYhaF/S/dbMVwzSJuSa5nVlZ7KPz4Reg+yLp55+2B2QusYQya4+B6q0go6werXf7Ux6DbgOadSykPaTJoBc0dwhrgySefZN68eYSFhXkhsk5u3yorEUx+GPL3Y9a8gHPDu+wY/Eu+7TKF/Xnl7M8r5cDREjLzy4438RzXJ4b/Obs70zfcgu3oIbh6IdSXCKqJwIRfQfeB8N5N8MK5VkJIGuV5vKV58OUfYP2rENEDLv8XDL5ci4RUm9B+Bq2g5kB1TVU9WF1cXJxH+/v6WjsS8+YcKtK/5caYV9iV56Bb8Q4esr/CmQE7SXP14a8BN1EUO4zesWEkx4SRHBvGOf3iSAo38NplVjPSOW9C/8lN++CcrfDmbGu00On/sG7o5YXWnADHX3m1lvNh95cnxhOadC+EdPHGr0V1UtrPoA3UHMJ68uTJdO/enXfeeYeKigouu+wy/vCHP1BSUsKsWbPIzMzE6XRy//33k5OTQ1ZWFueeey5xcXEsW7bM15fiNzZtSuOMHZ/womMG+ZU2fnRaV5Jjk8mOmcn+/M8Yuu5RFpT8FnrPhfMfggj3dKpV5bBgFmSugytfaXoiAOgxCG5eBu9eB4vmWa96iTUaZmhXSBoN5z8IPQc344qVahn/Swaf3AuHNrXuOXsOgSmP1rv50UcfZfPmzaSlpbF06VIWLlzImjVrMMYwffp0Vq5cSW5uLgkJCSxevBiwxiyKiori8ccfZ9myZR4/GaiGHSmu4C+fbGfghkcYGBjAadN+ye1jh9WaP/oGOPtKWPFXWP0sbP0PnHsfjLwOFl4Pe1fCZc/DoOnNDyQ8Fq5ZBGtehIoi62Z/0iva+hkS1T56DatOz/+SgY8tXbqUpUuXMmLECACKi4vZtWsXEyZM4K677uKee+5h2rRpTJgwwceR+heH08Vrq/fz+Oc7Cawq4k/BK2HgZVw0rp4pAoMj4cI/wshr4ZPfwKf3wrJHoKIQpj0Bw37S8qBsdjir6fVISvmC/yWDBv6CbwvGGO677z5uueWWU7atX7+eJUuWcN9993HhhRfywAMP+CBC//Nd+lEe/GgL2w8VMaF/HI/33kbw16VwtgcT6cX1h7nvw44lsPwRGD4XRt/g/aCVamf8Lxn4QM0hrC+66CLuv/9+rr76aiIiIjh48CB2ux2Hw0FMTAxz584lIiKCV1555aRjtZjIzeXyeHiFnGPl/O+SbXyYlkVidCjPzR3FRQPjkH/Og15jIXGkZ58pAqdPtV5KdVKaDFpBzSGsp0yZwlVXXcVZZ50FQEREBK+//jq7d+/m7rvvJiAgALvdzrPPPgvAvHnzmDJlCvHx8VqBvPL/YP18uOlziOxZ727lVU5e+WYf//hyF1Uuwy/O68dtk/pZwzRvXwL5++CCh9oqaqX8gjYt7WD89lqzN1ht840T+l8EV719Svt6l8vwQdpBHlu6k4MFZZx/enceuHQQybE1euW+Mg3y9sIdG05MrqKU0qalqgNwVsGHP4fwOKu8fvkj8MNrVuUuVj3Myl1HePST7WzLPsbgxC789YqhnNOvVtHaoU3WPAMX/EETgVJNpP9jlO9985R1I//J6zBgqtVz+NP7IHUim0q68sgn2/hmz1F6xYTy1JwRTBsST0Bdwz+vfg7sYceTiFLKc36TDIwxtdqS+5+OVqTnkdydsPwvMGiGNRonwMxncD19FnteuJbp+XfTNTyEBy8dxNVjkwkKrKdyuTgXNr0LI+ZCWEzbxa+Un/CLZBASEsLRo0eJjY3124RgjOHo0aOEhHg4G1ZH4HJZo33aQ2HK/wFwtLiCf6wsorzsah4NfJ5/D1jH6Dm/JzLE3vC51r9sTbM49tY2CFwp/+MXySApKYnMzExyc3N9HYpXhYSEkJSU5OswWs/alyBjNcx8DhPRnQXf7eeRJdspq3Iya9Rcykv3ce6+Z+HYHAg5vf7zOCqsc/W7ALqd1nbxK+VH/CIZ2O12UlNTfR2Gaor8/fDFQ9DvAkpOv4LfvZ3GB2lZTOgfx4OXDqJf90go/ic8Mw4W3QI3fWH16K3LlkVQnAPjnmnTS1DKn7TDyVOV3zPGmtBdhL3j/sSMZ77how1Z3HXhabx6/RgrEQBEdLeGhshOg68eq/9cq5+BuAHWdJBKqWbRZKDaXtoC2PNfNp5+J5e8up+C0kpev3Est5/X/9RWQoNmwNCfWIPKHfz+1HMdWG31URh7i477r1QLaDJQbasoB/PZfewLH8qMNaczJDGKxb+YwNm1+wzUNOWv1mQvi26FqrKTt61+BkKiYdhs78atlJ/TZKDaVOkHv6SqvJQb8q7llh/1Z8HNY+nRpZEWUqHRMPNpOLID/vunE+vz98P2j2HUT3VuYKVaSJOBajMbls4nbM9inuZK7rtmOvdOOZ1Am4f/BPueB2feBN8+bXVKA1j7IiDW3MZKqRbRZKC8zuF08cR/VpPw9e/ZbevLFbf/hcmDejT9RJMfhphU+OA2a0rJ9fOtCWii/Ki5rVI+oslAeVWlw8W1/15DrzV/JkaK6XX9y/SKa+bcvkHhMPM5KMyEf022JqIZp5PHKNUaNBkor3pm+W4C9/6XK2wrsU34JcFJw1p2wt5j4Zw7oOAAJI6CpDNbJ1ClOjmvdjoTkYuBvwM24CVjzKO1tvcGXgWi3fvca4xZ4s2YVCtzOqAkF4qyrY5fRYfcP7Mpys3kvH3p3BqSDTGnwcS7W+czJ90HZQUwbI42J1WqlXgtGYiIDXgamAxkAmtF5CNjzNYau/0eeMcY86yIDAKWACneikm1ou2L4eNfWTd+Th1Az4TFkVsRQZGtK3LGWTDxDrC30rhKgcFw6ZOtcy6lFODdJ4MxwG5jTDqAiLwFzABqJgMDVBcgRwFZXoxHtaYfXrcmopl4N0T2gMh4iOhpvQ/vztMr9/O3pTt5bu5IggfH+zpapVQjvJkMEoGMGsuZwNha+zwELBWR/wHCgQvqOpGIzAPmAfTu3bvVA1VN5KyCvV/BkCvgvN+dsnnHoSL+/uUupg2N52JNBEp1CN6sQK6rMLd2ecIc4BVjTBJwCfCaiJwSkzHmBWPMaGPM6G7dunkhVNUkB9dDZRH0PfeUTQ6ni7sXbqBLiJ0/TD/DB8EppZrDm8kgE+hVYzmJU4uBbgTeATDGfAuEAA2MS6DahT3LQAIgdeIpm174Kp2NmYU8PGMwsRHBPghOKdUc3kwGa4H+IpIqIkHAbOCjWvscAM4HEJGBWMnAvycl8AfpyyBhBIR2PWn1rpwinvx8F1MG92TqUC0eUqoj8VoyMMY4gNuBz4BtWK2GtojIwyIy3b3br4GbRWQD8CbwU+OXczv6kfJCyFwHfSadtNrpMty9cCPhwTYenjHYJ6EppZrPq/0M3H0GltRa90CN91uBc7wZg2pl+1ZZrYj6nFxf8K9V6aRlFPD32cPpFqnFQ0p1NNoDWTXNnmVgD4NeY06syi3mb0t3MnlQD6YPS/BhcEqp5tJkoJomfTkkn2N1/MIqHvrNwo2E2m38eeZgRHsEK9UhaTJQnivMhKO7TmpS+vLXe1m/P58HLx1E98bmJVBKtVuaDJTn9iyzfrrrC/YeKeFvS3dw/unduWxEog8DU0q1lCYD5bn0ZdaQE90H4nIZ7lm4EbstgD9fNkSLh5Tq4DQZKM+4XFZ9QZ9JIMJrq/ezZl8e908bRM8oLR5SqqPTZKA8k7MJSo9C33PJKijjr59uZ0L/OK4cpbOMKeUPNBkozxyvL5jEgx9twWkMf56pxUNK+QtNBsoz6cug20A+3Q+fb83hzgtOo3dsmK+jUkq1Ek0GqnFVZbD/WyqSJ/LgR5sZGN+FG8en+joqpVQr0mSgGnfgW3BW8E5ePw4XVfDIj4dgt+k/HaX8if6PVo3bswxXgJ1HtsVy3VkpDO8V7euIlFKtTJOBapRJX84mGUBUl2juumiAr8NRSnmBJgPVsJIjyKGNLC0fxMMzBhMR7NWBbpVSPqLJQDUod8NnADhTfsTkQT18HI1Syls0Gah6GWPYsupDCk04P73iMl+Ho5TyIk0Gql7vr8+kf8k6CnqeRc+u4b4ORynlRZoMVJ3ySip5bfEXJMpReo2e6utwlFJepslA1elPi7cyoioNgIC+5zayt1Kqo9OmIeoUX+8+wvvfH+Tz+D1gkiFGexsr5e/0yUCdpLzKyW8XbaJvTBD9Sn44aVYzpZT/0mSgTvKP/+5i/9FSnhjvRCqLj89qppTyb5oM1HGHi8p5YWU6Px6RyNCKHwCB1Im+Dksp1QY0Gajj3lmbQZXT8PPz+lmzmiWMgLAYX4ellGoDmgwUAE6X4c01GZzTL5a+kS7IXKv1BUp1IpoMFADLth/mYEEZc8cmw75VYJxaX6BUJ6LJQAHw2ur99OgSzAWDelizmtnDoNcYX4ellGojmgw6g4w18NbVkLYAKopP2XzgaCkrd+Uy+8ze1qQ1e5ZB8jkQGOyDYJVSvqDJoDPY9h/Y/jF8cBv87TRYdCukrwCXC4A31uwnQIQ5Y3pDYSYc3aX1BUp1MtoDuTMoPgxRveDyl6yngy2LYMObENULx+BZrF6TzOSBg+kZFQLfL7OO6TPJlxErpdqYJoPOoDgHInpA73HWa8pfYPti2PAmtq+f4ENcHCscAeuuhV2fW/t2H+TrqJVSbUiLiTqD4sPWDb6aPRSGXAFz3+PmuPk8F3QdkVIOH/8SdiyxngpEfBWtUsoHPHoyEJH3gH8DnxhjXN4NSbW64pw6WwZtzTrGF5kBjJt6JzI+FbLTYNvHMPhyHwSplPIlT4uJngWuB54SkXeBV4wx270Xlmo1ziooPQKRPU/Z9Pp3+wkODOCKUUnWk0DCCOullOp0PComMsZ8YYy5GhgJ7AM+F5FvROR6EbHXd5yIXCwiO0Rkt4jcW88+s0Rkq4hsEZEFzbkI1YCSXOtnRPeTVheVV/HBDwe5dFgC0WFBPghMKdWeeFyBLCKxwFzgGuAH4A1gPHAdMKmO/W3A08BkIBNYKyIfGWO21tinP3AfcI4xJl9Eutc+j2qh4hzrZ8TJk9kv+uEgpZVOrhmX7IOglFLtjad1Bu8DpwOvAZcaY7Ldm94WkXX1HDYG2G2MSXef4y1gBrC1xj43A08bY/IBjDGHm34JqkHF7l9pjWRgjOH11fsZkhjFsF7RPgpMKdWeeNqa6J/GmEHGmEdqJAIAjDGj6zkmEciosZzpXlfTacBpIvK1iKwWkYs9jEd56viTwYmHrrX78tmZU8zccb19FJRSqr3xNBkMFJHjf0KKSFcR+Vkjx9TVNtHUWg4E+mMVM80BXqr5OTU+b56IrBORdbm5uR6GrIATySD8RDJ4bfV+IkMCmT6sdm5WSnVWniaDm40xBdUL7mKdmxs5JhPoVWM5CciqY58PjTFVxpi9wA6s5HASY8wLxpjRxpjR3bp18zBkBVjFRCFRYA8BILeogk83Z3PFqCRCg2w+Dk4p1V54mgwCRE70QnJXDjfWBGUt0F9EUkUkCJgNfFRrnw+Ac93njMMqNkr3MCblierex27vrLMmsLl6rFYcK6VO8DQZfAa8IyLni8h5wJvApw0dYIxxALe7j90GvGOM2SIiD4vI9BrnPSoiW4FlwN3GmKPNuRBVj6ITycDpMiz47gBn942lX/cIHwemlGpPPG1aeg9wC3AbVl3AUuClxg4yxiwBltRa90CN9wb4lfulvKE4BxJHAbB8hzWBze+mDvRxUEqp9sajZOAeguJZ90t1JDXGJXpt9X66RwYzeVCPRg5SSnU2HhUTiUh/EVno7imcXv3ydnCqhSqKoaoEIrqTkVfKip25zB7jnsBGKaVq8PSu8DLWU4EDq8J3PlYHNNWe1eh9/MZ3B9wT2PRq+BilVKfkaTIINcZ8CYgxZr8x5iHgPO+FpVqFu/dxZWgc76zL4PzTuxMfFerjoJRS7ZGnFcjlIhIA7BKR24GDgI4j1P8TvD4AABWkSURBVN65nwy+PmQjr6SMa87S5qRKqbp5+mRwJxAG/AIYhTVg3XXeCkq1EveTwfu7qkiMDuWcvnE+Dkgp1V41+mTg7mA2yxhzN1CMNa+B6giKD2HExqfpVdwwvjcBATp7mVKqbo0+GRhjnMComj2QVQdRnENZUCxVLmHq0HhfR6OUasc8rTP4AfjQPctZSfVKY8z7XolKtY7iw+S4utA7JowhiVG+jkYp1Y55mgxigKOc3ILIAJoM2jHHsUPsq4hg2qh49MFOKdUQT3sgaz1BB1RZcIjDrkFaRKSUapSnM529zKlzEWCMuaHVI1Ktw+UiuOIIVaFxDIrv4utolFLtnKfFRB/XeB8CXMapcxOoduRIbjZxuEhIStYiIqVUozwtJnqv5rKIvAl84ZWIVKv4ZsNWpgMD+p0yV5BSSp2iuSOW9Qd0At12bOP2HQAkJqX4NhClVIfgaZ1BESfXGRzCmuNAtUM5x8rJz8kAOxCho4YopRrnaTFRpLcDUa1n8cZs4ii0FiJ07gKlVOM8nc/gMhGJqrEcLSIzvReWaonFm7IZEFEK9nAI1uktlVKN87TO4EFjTGH1gjGmAHjQOyGplsgqKGP9/nwGdynXIiKllMc8bVpaV9Lw9FjVhhZvzAagV1AxhGgRkVLKM54+GawTkcdFpK+I9BGRJ4D13gxMNc/Hm7IZnNiF0Ioj+mSglPKYp8ngf4BK4G3gHaAM+Lm3glLNk5FXyoaMAqYOSbAmttHKY6WUhzxtTVQC3OvlWFQLLd5kFRFNG9QVlhdApCYDpZRnPG1N9LmIRNdY7ioin3kvLNUcH2/MYlivaKu+APTJQCnlMU+LieLcLYgAMMbko3Mgtyv7jpSw+eAxpg2JPz7dpSYDpZSnPE0GLhE5PvyEiKRQxyimyneqi4imDo236gtAK5CVUh7ztHno74BVIrLCvTwRmOedkFRz/GdDFqOSu5IQHQq7q5OBPhkopTzj0ZOBMeZTYDSwA6tF0a+xWhSpdmD34WK2Hypi6hD3JDbVxUTh3XwXlFKqQ/F0oLqbgDuAJCANGAd8y8nTYCofWbwxGxG45HgyyIGwWLDZfRuYUqrD8LTO4A7gTGC/MeZcYASQ67WoVJN8vDGLM5Nj6BkVYq0oPqxFREqpJvE0GZQbY8oBRCTYGLMdGOC9sJSndhwqYtfhYqYNqzHPcdEhTQZKqSbxtAI5093P4APgcxHJR6e9bBcWb8wiQODiwT1PrCw+DLH9fBeUUqrD8bQH8mXutw+JyDIgCvjUa1Epjxhj+HhjNmNTY+keGVK90j0UhTYrVUp5rskjjxpjVjS+l2oLW7OPkX6khBsnpJ5YWV4IzgotJlJKNUlz50BW7cDijdnYAoSLz6hVRASaDJRSTeLVZCAiF4vIDhHZLSL1DnQnIleIiBGR0d6Mx5+4XFYR0dl9Y4mNCD6xQXsfK6WawWvJQERswNPAFGAQMEdEBtWxXyTwC+A7b8Xij5btOMyBvFIuH5l08oZi7X2slGo6bz4ZjAF2G2PSjTGVwFvAjDr2+yPwV6Dci7H4nedXpJMQFWKNRVTT8WIifTJQSnnOm8kgEciosZzpXneciIwAehljPm7oRCIyT0TWici63Fzt6/b9gXzW7Mvjxgl9sNtqfYXFh8AWBKFdfROcUqpD8mYykDrWHR/pVEQCgCewxjlqkDHmBWPMaGPM6G7ddLydF1akExVqZ/aZvU7dWN37WOr69SulVN28mQwygZp3qyRO7qgWCQwGlovIPqzxjj7SSuSG7T1SwmdbDzF3XG/Cg+toGax9DJRSzeDNZLAW6C8iqSISBMwGPqreaIwpNMbEGWNSjDEpwGpgujFmnRdj6vBe/Coduy2A685OqXsHHZdIKdUMXksGxhgHcDvwGbANeMcYs0VEHhaR6d76XH+WW1TBwvWZXD4y8USP49r0yUAp1QxN7oHcFMaYJcCSWuseqGffSd6MxR/M/3YfVU4XN03oU/cOTgeUHNEnA6VUk2kP5A6ipMLB/G/3c+GgHvTtFlH3TqVHAKNPBkqpJtNk0EG8vTaDwrIq5k3sW/9O2uFMKdVMmgw6gCqni3+t2suZKV0ZldxA/4Gi6mTQs/59lFKqDpoMOoAlm7I5WFDW8FMB6LhESqlm02TQzhljeH5FOn27hXP+6Y3c5DUZKKWaSZNBO7dq9xG2Zh/jlol9CQhopFdx8WEIjgJ7aNsEp5TyG5oM2rnnV6TTPTKYGSMSGt9Z+xgopZpJk0E7tvlgIat2H+H6c1IJDrQ1foD2PlZKNZMmg3bshZXphAfZuGpsb88O0CcDpVQzaTJopzLySlm8KZurxvYmKtTu2UH6ZKCUaiZNBu3NupfhufG8/NUuBLhhfGqjhwBQWQKVRRCpyUAp1XReHZtINVHuDvjkHnBWsO3gcqYP/xHxUR62DNLex0qpFtAng/bC6YBFtx5vFjrCtZl5E+sZkK4uOt2lUqoFNBm0F6uegKzvqbzkcXaSzCWRuzm9ZxfPj9cnA6VUC2gyaA+yN8KKR2Hw5TxzeAirHAMZWLUVHJWen+P4k4EmA6VU02ky8DVHBSy6BcJiWRD3C578YhfO3udgc5bDwfWen6c4ByQAwmK9F6tSym9pMvC15Y/A4a0sP/0BfvvpQS46owc/vWouILDvK8/PU5wD4d0gwIPOaUopVYsmA1868B18/Xf2JV/O9V93ZdKAbjw1ZwT2iBjoOaSJyeCwVh4rpZpNk4GvVJbAB7dSGtqT6TuncFafWJ6bO+rEsBMpEyBjjVWM5ImiQzqPgVKq2TQZ+MoXf4C8dOYV3sCA5EReum40IfYaRTypE8BRDpnrPDuf9j5WSrWAJgNfSF8Oa57nFecUihLO5t8/PZOwoFr9/3qfZVUIe1JU5HJBiRYTKaWaT5NBWysvpOK929hr4vkw9kbmXz+GyJA6xh4KjYaeQ2GvB8mgLB9cDn0yUEo1myaDNnZk4a8JLM7m8fBf8dJNE4kKa2AQutQJkLkWqsobPqnOcKaUaiFNBm1o79cLidv9Lm8GXc79t11LbERwwwekTABnBWSuaXg/7X2slGohTQZtZEf6PiI//xW7JYXzbn2c7pEhjR90vN5gVcP7ae9jpVQLaTJoA5sz8sicP48oSoiY8y8SYqM8OzCkC8QPb7zeQIuJlFItpMnAy9bvyiT3pSs5n+84dvZ99DxtdNNOUF1vUFla/z7FOWAPg+DIlgWrlOq0NBl40Tdpmwl+/VImyvcUTPozsRfe1fSTpEwEV1XD9QbV012KND9YpVSnpsnAS1Z8tYLkRTPoK1kUXzaf6Em3N+9EvceC2BouKirO0foCpVSL6ExnXrBiyduM/O4OqmyhOK5ZTFRqE4uGagqOhMSRDVciFx+GuP7N/wylVKenTwatbOXbj3H2d7eRH9STsJ8tJ7IliaBaynhrOOvKkrq365OBUqqFNBm0EuNy8t1LdzBx28PsDB9JzzuXExKX3DonT5lg1RscWH3qNkeF1QNZk4FSqgU0GbQCV2UZW/5xJWMzX2F110sZcOdigsKjW+8Deo+DgMC6i4pKcq2f2qxUKdUCWmfQQo6iXDKemcngss18kfhzzrvhTwTYWjnHBoVD4qi6B63T3sdKqVagTwYtUHF4N3lP/YiE0h0sPv1Rzr/pz62fCKqlTICD30NF8cnrizQZKKVazqvJQEQuFpEdIrJbRO6tY/uvRGSriGwUkS9FpJUK2b3PFGRQ8sIlBFYWsvTMl5g6+zbEm+38U8aDcZ5ab6BPBkqpVuC1ZCAiNuBpYAowCJgjIoNq7fYDMNoYMxRYCPzVW/G0quJcjr0wlcCqY3w28jkunTbT+5/ZaywE2GHfylqxuMclCu/m/RiUUn7Lm08GY4Ddxph0Y0wl8BYwo+YOxphlxpjqcRZWA0lejKd1lBVQ8q/pBJVk80zCI/zk0mlt87lBYZB05qmVyMU5EBoDgUFtE4dSyi95MxkkAhk1ljPd6+pzI/BJXRtEZJ6IrBORdbm5ua0YYhNVllA5/wqC8nfyYOh9/Oy6uQQEtOEQECnjISsNyo+dWKd9DJRSrcCbyaCuu6Spc0eRucBo4P/q2m6MecEYM9oYM7pbNx8VhzgqcL15Fbbs9dzt+gU3X38zXeqaocybUiecWm9QrNNdKqVazpvJIBPoVWM5CciqvZOIXAD8DphujKnwYjzN53TAwhsI2Luc31TO46Ir59G/hw9GCE06E2xBJ9cb6JOBUqoVeDMZrAX6i0iqiAQBs4GPau4gIiOA57ESwWEvxtJ8Lhd8+HPY/jEPVl1HtwnXM2VIvG9isYdC0pgTg9YZo08GSqlW4bVkYIxxALcDnwHbgHeMMVtE5GERme7e7f+ACOBdEUkTkY/qOZ1vGAOf/AY2vsUTzlnsSb2auy48zbcxpYyHQxuhrAAqjoGjDCJ7+jYmpVSH59UeyMaYJcCSWuseqPH+Am9+fov994+w9kXesM1gYfBs/jNnBIHe6lTmqdQJsOJROPAtxPaz1mkxkVKqhXQ4ivqsegK+eowvwqbw8LHZvHfDaGLC20HzzcTREBhiNTGtntlMi4mUUi2kw1HUZe2/4IuH2BIzmXl5V/Pny4YyONHDeYu9zR5iVSTvXam9j5VSrUaTQW05W2HJ3Rzq8SNmZF3D3LNSuWJUO+sLlzoRDm2C3B3WsiYDpVQLaTKoyRhYcheOoEguy7qG4cnd+P3U2iNotAMp4wEDWxZZQ1SEtOJw2UqpTkmTQU2bFsL+r3nSzMEZ0pVnrh5JUGA7/BUljoLAUDiy06ovCGiHMSqlOhS9i1QrPwZLf09GyOk8V3QO/7xqJN27hPg6qroFBkPvsdZ7rTxWSrUCTQbVVvwFU5zD7YVXceuk0xiTGuPriBqWMt76GaF9DJRSLafJAODwNszqZ3mP8yBxFHdc0N/XETUuZaL1U58MlFKtQPsZGINZfBfFhPG4azZvzB6B3dcdyzyRMAIi46F7O6zgVkp1OJoMNr+H7F/Fo1U3cMfMcaTGhfs6Is8EBsEv0qyB65RSqoU6dzKoKKLqk9+y3ZVK3oA5zBrdq/Fj2hN7O63gVkp1OB2gPMR7qv77KPbSHJ4Imsf/Xj7cu3MYK6VUO9Z5k8Hh7QR89yxvOSZxw09m0bU9jDuklFI+0jmTgTHkLbyDIhNC9ujfML5/nK8jUkopn+qUyaBw3dvEHF7N6+HX8bNp43wdjlJK+VynSwamogjnp79js0nlwmvuITjQ5uuQlFLK5zpdMtj85u+JcR7hwLiHOS1eB3hTSinoZMlg3/bvOX3va6wMv5gpF1/q63CUUqrd6DTJoKLKQf7COymTEAZd+7g2I1VKqRo6TTJYuvAFRjg2kDXyLuJ6JPo6HKWUalc6TQ/kSUNSySw4l9On3eHrUJRSqt3pNMkgcvAUIgdP8XUYSinVLnWaYiKllFL102SglFJKk4FSSilNBkoppdBkoJRSCk0GSiml0GSglFIKTQZKKaUAMcb4OoYmEZFcYH8zD48DjrRiOO2Bv12Tv10P+N81+dv1gP9dU13Xk2yM6VbfAR0uGbSEiKwzxoz2dRytyd+uyd+uB/zvmvztesD/rqk516PFREoppTQZKKWU6nzJ4AVfB+AF/nZN/nY94H/X5G/XA/53TU2+nk5VZ6CUUqpune3JQCmlVB00GSillOo8yUBELhaRHSKyW0Tu9XU8LSUi+0Rkk4ikicg6X8fTHCLybxE5LCKba6yLEZHPRWSX+2dXX8bYFPVcz0MictD9PaWJyCW+jLGpRKSXiCwTkW0iskVE7nCv75DfUwPX02G/JxEJEZE1IrLBfU1/cK9PFZHv3N/R2yIS1OB5OkOdgYjYgJ3AZCATWAvMMcZs9WlgLSAi+4DRxpgO21FGRCYCxcB8Y8xg97q/AnnGmEfdSburMeYeX8bpqXqu5yGg2BjzN1/G1lwiEg/EG2O+F5FIYD0wE/gpHfB7auB6ZtFBvycRESDcGFMsInZgFXAH8CvgfWPMWyLyHLDBGPNsfefpLE8GY4Ddxph0Y0wl8BYww8cxdXrGmJVAXq3VM4BX3e9fxfqP2iHUcz0dmjEm2xjzvft9EbANSKSDfk8NXE+HZSzF7kW7+2WA84CF7vWNfkedJRkkAhk1ljPp4P8AsL7spSKyXkTm+TqYVtTDGJMN1n9coLuP42kNt4vIRncxUocoTqmLiKQAI4Dv8IPvqdb1QAf+nkTEJiJpwGHgc2APUGCMcbh3afSe11mSgdSxrqOXj51jjBkJTAF+7i6iUO3Ps0BfYDiQDTzm23CaR0QigPeAO40xx3wdT0vVcT0d+nsyxjiNMcOBJKySkIF17dbQOTpLMsgEetVYTgKyfBRLqzDGZLl/HgYWYf0D8Ac57nLd6vLdwz6Op0WMMTnu/6gu4EU64PfkLod+D3jDGPO+e3WH/Z7quh5/+J4AjDEFwHJgHBAtIoHuTY3e8zpLMlgL9HfXrgcBs4GPfBxTs4lIuLvyCxEJBy4ENjd8VIfxEXCd+/11wIc+jKXFqm+YbpfRwb4nd+Xkv4BtxpjHa2zqkN9TfdfTkb8nEekmItHu96HABVh1IcuAK9y7NfoddYrWRADupmJPAjbg38aYP/s4pGYTkT5YTwMAgcCCjng9IvImMAlruN0c4EHgA+AdoDdwALjSGNMhKmXruZ5JWEUPBtgH3FJd1t4RiMh44CtgE+Byr/4tVjl7h/ueGrieOXTQ70lEhmJVENuw/sB/xxjzsPs+8RYQA/wAzDXGVNR7ns6SDJRSStWvsxQTKaWUaoAmA6WUUpoMlFJKaTJQSimFJgOllFJoMlCqTYnIJBH52NdxKFWbJgOllFKaDJSqi4jMdY8RnyYiz7sHAisWkcdE5HsR+VJEurn3HS4iq92DnC2qHuRMRPqJyBfucea/F5G+7tNHiMhCEdkuIm+4e8Uq5VOaDJSqRUQGAj/BGgxwOOAErgbCge/dAwSuwOphDDAfuMcYMxSrZ2v1+jeAp40xw4CzsQZAA2ukzDuBQUAf4ByvX5RSjQhsfBelOp3zgVHAWvcf7aFYA7G5gLfd+7wOvC8iUUC0MWaFe/2rwLvusaMSjTGLAIwx5QDu860xxmS6l9OAFKwJSZTyGU0GSp1KgFeNMfedtFLk/lr7NTSWS0NFPzXHh3Gi/w9VO6DFREqd6kvgChHpDsfn+03G+v9SPQrkVcAqY0whkC8iE9zrrwFWuMfIzxSRme5zBItIWJtehVJNoH+RKFWLMWariPweaya5AKAK+DlQApwhIuuBQqx6BbCGB37OfbNPB653r78GeF5EHnaf48o2vAylmkRHLVXKQyJSbIyJ8HUcSnmDFhMppZTSJwOllFL6ZKCUUgpNBkoppdBkoJRSCk0GSiml0GSglFIK+H/UwRxT+Rdkf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80396" y="3010592"/>
            <a:ext cx="5404026" cy="22984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and </a:t>
            </a:r>
            <a:r>
              <a:rPr lang="de-DE" dirty="0" err="1" smtClean="0"/>
              <a:t>diversified</a:t>
            </a:r>
            <a:r>
              <a:rPr lang="de-DE" dirty="0" smtClean="0"/>
              <a:t> </a:t>
            </a:r>
            <a:r>
              <a:rPr lang="de-DE" dirty="0" err="1" smtClean="0"/>
              <a:t>datasets</a:t>
            </a:r>
            <a:endParaRPr lang="de-DE" dirty="0" smtClean="0"/>
          </a:p>
          <a:p>
            <a:pPr lvl="1">
              <a:lnSpc>
                <a:spcPct val="200000"/>
              </a:lnSpc>
            </a:pPr>
            <a:r>
              <a:rPr lang="de-DE" dirty="0" smtClean="0"/>
              <a:t>Community</a:t>
            </a:r>
          </a:p>
          <a:p>
            <a:pPr>
              <a:lnSpc>
                <a:spcPct val="200000"/>
              </a:lnSpc>
            </a:pPr>
            <a:r>
              <a:rPr lang="de-DE" dirty="0" err="1" smtClean="0"/>
              <a:t>Optimize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l="22102" t="25293" r="30844" b="13297"/>
          <a:stretch/>
        </p:blipFill>
        <p:spPr>
          <a:xfrm>
            <a:off x="8032597" y="3870617"/>
            <a:ext cx="1895956" cy="18859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feld 13"/>
          <p:cNvSpPr txBox="1"/>
          <p:nvPr/>
        </p:nvSpPr>
        <p:spPr>
          <a:xfrm>
            <a:off x="822208" y="2433310"/>
            <a:ext cx="3669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 smtClean="0"/>
              <a:t>In </a:t>
            </a:r>
            <a:r>
              <a:rPr lang="de-DE" sz="2400" b="1" u="sng" dirty="0" err="1" smtClean="0"/>
              <a:t>the</a:t>
            </a:r>
            <a:r>
              <a:rPr lang="de-DE" sz="2400" b="1" u="sng" dirty="0" smtClean="0"/>
              <a:t> </a:t>
            </a:r>
            <a:r>
              <a:rPr lang="de-DE" sz="2400" b="1" u="sng" dirty="0" err="1" smtClean="0"/>
              <a:t>current</a:t>
            </a:r>
            <a:r>
              <a:rPr lang="de-DE" sz="2400" b="1" u="sng" dirty="0" smtClean="0"/>
              <a:t> </a:t>
            </a:r>
            <a:r>
              <a:rPr lang="de-DE" sz="2400" b="1" u="sng" dirty="0" err="1" smtClean="0"/>
              <a:t>model</a:t>
            </a:r>
            <a:endParaRPr lang="de-DE" sz="2400" b="1" u="sng" dirty="0"/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6616374" y="2965184"/>
            <a:ext cx="5404026" cy="7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dirty="0" smtClean="0"/>
              <a:t>Start with </a:t>
            </a:r>
            <a:r>
              <a:rPr lang="en-US" dirty="0" smtClean="0"/>
              <a:t>“</a:t>
            </a:r>
            <a:r>
              <a:rPr lang="de-DE" dirty="0" smtClean="0"/>
              <a:t>Hand </a:t>
            </a:r>
            <a:r>
              <a:rPr lang="en-US" dirty="0" err="1" smtClean="0"/>
              <a:t>Keypoint</a:t>
            </a:r>
            <a:r>
              <a:rPr lang="en-US" dirty="0" smtClean="0"/>
              <a:t> Detection“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6567249" y="2433310"/>
            <a:ext cx="3669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 err="1" smtClean="0"/>
              <a:t>Advancing</a:t>
            </a:r>
            <a:r>
              <a:rPr lang="de-DE" sz="2400" b="1" u="sng" dirty="0" smtClean="0"/>
              <a:t> </a:t>
            </a:r>
            <a:r>
              <a:rPr lang="de-DE" sz="2400" b="1" u="sng" dirty="0" err="1" smtClean="0"/>
              <a:t>the</a:t>
            </a:r>
            <a:r>
              <a:rPr lang="de-DE" sz="2400" b="1" u="sng" dirty="0" smtClean="0"/>
              <a:t> </a:t>
            </a:r>
            <a:r>
              <a:rPr lang="de-DE" sz="2400" b="1" u="sng" dirty="0" err="1" smtClean="0"/>
              <a:t>model</a:t>
            </a:r>
            <a:endParaRPr lang="de-DE" sz="2400" b="1" u="sng" dirty="0"/>
          </a:p>
        </p:txBody>
      </p:sp>
    </p:spTree>
    <p:extLst>
      <p:ext uri="{BB962C8B-B14F-4D97-AF65-F5344CB8AC3E}">
        <p14:creationId xmlns:p14="http://schemas.microsoft.com/office/powerpoint/2010/main" val="124349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de-DE" dirty="0" smtClean="0"/>
              <a:t>Attachments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30322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331</Words>
  <Application>Microsoft Office PowerPoint</Application>
  <PresentationFormat>Breitbild</PresentationFormat>
  <Paragraphs>99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Franklin Gothic Book</vt:lpstr>
      <vt:lpstr>Crop</vt:lpstr>
      <vt:lpstr>Reading sign language</vt:lpstr>
      <vt:lpstr>Motivation</vt:lpstr>
      <vt:lpstr>The First Attempt</vt:lpstr>
      <vt:lpstr>The Second Attempt</vt:lpstr>
      <vt:lpstr>The Third Attempt</vt:lpstr>
      <vt:lpstr>Demo of the Model</vt:lpstr>
      <vt:lpstr>Problems at the current stage</vt:lpstr>
      <vt:lpstr>Further steps</vt:lpstr>
      <vt:lpstr>Attachments</vt:lpstr>
      <vt:lpstr>Original dataset (1/2)</vt:lpstr>
      <vt:lpstr>Original dataset (2/2)</vt:lpstr>
      <vt:lpstr>The first Model</vt:lpstr>
      <vt:lpstr>New Dataset</vt:lpstr>
      <vt:lpstr>The second Model</vt:lpstr>
      <vt:lpstr>The third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sign language</dc:title>
  <dc:creator>Onur t</dc:creator>
  <cp:lastModifiedBy>Onur t</cp:lastModifiedBy>
  <cp:revision>23</cp:revision>
  <dcterms:created xsi:type="dcterms:W3CDTF">2019-08-21T15:04:51Z</dcterms:created>
  <dcterms:modified xsi:type="dcterms:W3CDTF">2019-08-22T13:28:45Z</dcterms:modified>
</cp:coreProperties>
</file>