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FF70CF-7CFF-4536-8927-583ED46C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46DFE5-E182-42CF-9338-92129314C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8B3A73-53B8-49DE-A80A-E87792B1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067879-550D-4328-BEA9-CD2BA513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EAD323-C1F1-44C7-9EEA-BA655521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6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7342AF-6FAB-47EA-A06F-FEAF1FF8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95B5EB-2FDC-4D1E-9C5A-07CB0D4D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653A70-9E9B-4643-A262-A7C9EAC7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E44E77-D440-48AE-AAEA-0F77819A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F261E3-453F-4B07-8EF9-D17F0B5C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6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CB7C0E-E0D7-4BCC-A9D3-095E0B153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37BAA1-E8F1-4EB4-868B-05D5637A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70C3B8-7302-4F74-BCEB-FC85E02F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F48CCA-0C25-437D-A300-B29F326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B13951-9383-48AD-91E9-8E3A4DB6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81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F756B2-A424-443E-8820-92F8E3B9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C2D69D-7727-4233-8183-85C91309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ACE734-C69A-417C-800B-2CF978BA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069B0E-AE1B-4600-BA97-159F065E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BDAC89-BB2B-4869-AA46-EC0C86F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2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5A4A0A-3ADB-4CAF-A074-77DA546F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139908-C6CA-42EA-A434-54FF5A7A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2AB4CD-0C2E-4A5F-A235-8E814576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13AAAC-D5AC-418B-84FB-1A333F58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8BF99C-C2B9-4FDB-9C3A-16CAA494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78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4F5B1C-53FB-4C98-8EE9-091771CA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7E187C-C337-4FC4-B08C-6D523D8F1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FF1705-0953-4D93-B707-1113C56B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F9AFE7-0BF0-4E88-A436-2EB5BF14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DA1AFE-1017-445F-87CB-3C7E5F69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A50D73-AF63-4EBB-8240-E7B24AA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80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4EF2FF-C2FF-4C93-B0D3-78EC5431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80840C-6508-4F61-B11A-205FC433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64EE00-C491-4224-8F25-F99B7EB7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E8CF88-2829-40E0-ABB8-F45AC3E56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481FB86-EED9-4041-8522-2DB97D4A5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2726A44-79FF-4354-8262-FBA9AF22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BE30CE1-B2EF-47B0-8574-748E5561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84D2F84-8F19-4790-8F50-5BFA0C7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3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3E922-6FB5-4151-A488-C62210C1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CBBFE2-14D2-4C8A-9FC5-F529A031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D0B4DC-5ABA-4D02-9FA5-7070F342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65BFCD-2A02-41E6-80B1-C3A9C83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89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C1BB78C-F5B5-46B5-9CA9-6C1EE3A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FBAAE02-BA47-4B8A-9C21-508CE8F4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521BDE-B5CC-434F-8219-4B4B8CA2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47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E57FE-7026-43E4-9C15-2B2806FC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7648B5-D664-4328-B2B3-A173E4B9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0440B0D-4D57-450E-999D-8162E54B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72DDD7-98BE-4645-8301-7F125D60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F94A8F-359C-4BD1-A687-2D9D229F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5904A3-F3DC-405B-BA32-A2790F93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6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A0A9F-5829-4F64-AA99-F66E2B16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BD99D5-73C9-41EF-A131-BA419156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2708CB-FB92-41B4-BD7C-CDF8F4B6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3FF35A-A51F-4CB3-B718-CCD8D31A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4C8C22-C28B-43E6-B041-A8B1AD56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FDF8E3-E204-45F0-9628-F006B1C4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3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492E7-6A1B-442F-BE1B-26457E46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33474A-C2F8-4D72-9BED-3F1B3911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D23D51-DBFA-4CA4-B204-6E45E4CA1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3B9D-52CD-473D-8D49-98342EC012C0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5F1E24-4D35-4FAC-8FE4-57F4E7AC2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D8A95D-CB8F-4603-B096-C12C8C4F6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50CE-CA30-40F8-A582-B9CA3C1A4F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9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97551F0E-6843-4FAD-A948-07A74A70E092}"/>
              </a:ext>
            </a:extLst>
          </p:cNvPr>
          <p:cNvSpPr txBox="1"/>
          <p:nvPr/>
        </p:nvSpPr>
        <p:spPr>
          <a:xfrm>
            <a:off x="731407" y="1317813"/>
            <a:ext cx="11078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SİSTEME TANIMLI YÜZLER (YÜZ TANIMA) İLE AÇILAN KAPI PROJESİ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1D53AB2-E9E3-4317-B6BE-E2A0ACFB0385}"/>
              </a:ext>
            </a:extLst>
          </p:cNvPr>
          <p:cNvSpPr txBox="1"/>
          <p:nvPr/>
        </p:nvSpPr>
        <p:spPr>
          <a:xfrm>
            <a:off x="4615883" y="4092390"/>
            <a:ext cx="2960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ONUR GÖNÜLLÜ</a:t>
            </a:r>
          </a:p>
        </p:txBody>
      </p:sp>
    </p:spTree>
    <p:extLst>
      <p:ext uri="{BB962C8B-B14F-4D97-AF65-F5344CB8AC3E}">
        <p14:creationId xmlns:p14="http://schemas.microsoft.com/office/powerpoint/2010/main" val="549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627A04A-C146-4E63-A3AD-B873221BB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" t="8803" r="35697" b="51569"/>
          <a:stretch/>
        </p:blipFill>
        <p:spPr>
          <a:xfrm>
            <a:off x="336177" y="0"/>
            <a:ext cx="7651375" cy="271630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97DF284-8184-4155-A7EC-36825086B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8" t="7651" r="32941" b="56057"/>
          <a:stretch/>
        </p:blipFill>
        <p:spPr>
          <a:xfrm>
            <a:off x="147917" y="3186951"/>
            <a:ext cx="7839635" cy="24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99D73B1A-E7BA-40C1-A9AF-5EEE8FFCA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6235" y="829235"/>
            <a:ext cx="2752165" cy="27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8997D2-A518-41CC-AB28-ADDF44C87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08" y="147917"/>
            <a:ext cx="3163253" cy="63066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3E82DF6-288F-4E97-AE3B-FFBBD6497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40" y="147917"/>
            <a:ext cx="3163253" cy="63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E633187-48A7-4A3F-9954-DF99FBC3B3E7}"/>
              </a:ext>
            </a:extLst>
          </p:cNvPr>
          <p:cNvSpPr/>
          <p:nvPr/>
        </p:nvSpPr>
        <p:spPr>
          <a:xfrm>
            <a:off x="2379008" y="3294528"/>
            <a:ext cx="1721224" cy="1277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4F9CA81-9BF0-48F2-B083-DD68330E27D5}"/>
              </a:ext>
            </a:extLst>
          </p:cNvPr>
          <p:cNvSpPr/>
          <p:nvPr/>
        </p:nvSpPr>
        <p:spPr>
          <a:xfrm>
            <a:off x="5461746" y="3294529"/>
            <a:ext cx="1721224" cy="1277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93D3AC8-6121-418F-8826-B8F0863A6C2D}"/>
              </a:ext>
            </a:extLst>
          </p:cNvPr>
          <p:cNvSpPr/>
          <p:nvPr/>
        </p:nvSpPr>
        <p:spPr>
          <a:xfrm>
            <a:off x="8529918" y="3328147"/>
            <a:ext cx="1721224" cy="1277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0773D973-1A11-4892-B447-4FE297923F5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100232" y="3933264"/>
            <a:ext cx="13615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221E363-0733-4A9A-B40E-753603B64C9A}"/>
              </a:ext>
            </a:extLst>
          </p:cNvPr>
          <p:cNvCxnSpPr/>
          <p:nvPr/>
        </p:nvCxnSpPr>
        <p:spPr>
          <a:xfrm>
            <a:off x="7168404" y="4109755"/>
            <a:ext cx="13615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E95C04C-E4BF-428F-B8D8-42807871E9FB}"/>
              </a:ext>
            </a:extLst>
          </p:cNvPr>
          <p:cNvSpPr txBox="1"/>
          <p:nvPr/>
        </p:nvSpPr>
        <p:spPr>
          <a:xfrm>
            <a:off x="2828896" y="374859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5BD374C-14C3-44D0-8B15-1C18AC63259A}"/>
              </a:ext>
            </a:extLst>
          </p:cNvPr>
          <p:cNvSpPr txBox="1"/>
          <p:nvPr/>
        </p:nvSpPr>
        <p:spPr>
          <a:xfrm>
            <a:off x="5601034" y="3610095"/>
            <a:ext cx="142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MQTT Broker</a:t>
            </a:r>
          </a:p>
          <a:p>
            <a:r>
              <a:rPr lang="tr-TR" dirty="0"/>
              <a:t>     (Shiftr.io)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29354FB-64CF-48A8-AD0C-816516B1FB0D}"/>
              </a:ext>
            </a:extLst>
          </p:cNvPr>
          <p:cNvSpPr txBox="1"/>
          <p:nvPr/>
        </p:nvSpPr>
        <p:spPr>
          <a:xfrm>
            <a:off x="9044992" y="374859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MCU 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96D4AEA-12B4-4464-9FCE-735852254874}"/>
              </a:ext>
            </a:extLst>
          </p:cNvPr>
          <p:cNvCxnSpPr>
            <a:cxnSpLocks/>
          </p:cNvCxnSpPr>
          <p:nvPr/>
        </p:nvCxnSpPr>
        <p:spPr>
          <a:xfrm flipH="1">
            <a:off x="7168404" y="3748595"/>
            <a:ext cx="137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5149BBCC-F365-4E6E-8AF9-8DF1C194451A}"/>
              </a:ext>
            </a:extLst>
          </p:cNvPr>
          <p:cNvSpPr/>
          <p:nvPr/>
        </p:nvSpPr>
        <p:spPr>
          <a:xfrm>
            <a:off x="2379008" y="1146129"/>
            <a:ext cx="1721224" cy="1277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A4D31E4D-CBB6-4AD0-AD1D-7A2FC59008DC}"/>
              </a:ext>
            </a:extLst>
          </p:cNvPr>
          <p:cNvSpPr txBox="1"/>
          <p:nvPr/>
        </p:nvSpPr>
        <p:spPr>
          <a:xfrm>
            <a:off x="2462128" y="1556584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Tanımlı Yüzler</a:t>
            </a:r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7A2BD430-31F4-48BD-BECE-8D7CC5A8BF00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239620" y="2423600"/>
            <a:ext cx="0" cy="870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Dikdörtgen 34">
            <a:extLst>
              <a:ext uri="{FF2B5EF4-FFF2-40B4-BE49-F238E27FC236}">
                <a16:creationId xmlns:a16="http://schemas.microsoft.com/office/drawing/2014/main" id="{571D0DB8-423C-44E8-B221-3B2E2C79F56D}"/>
              </a:ext>
            </a:extLst>
          </p:cNvPr>
          <p:cNvSpPr/>
          <p:nvPr/>
        </p:nvSpPr>
        <p:spPr>
          <a:xfrm>
            <a:off x="8529918" y="1140361"/>
            <a:ext cx="1721224" cy="1277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84B731E7-3183-477A-8033-7CF3CE7F6CB0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9390530" y="2417832"/>
            <a:ext cx="0" cy="91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B5075F7A-1E7F-4E5B-8EE7-1FFBFFBEBD67}"/>
              </a:ext>
            </a:extLst>
          </p:cNvPr>
          <p:cNvSpPr txBox="1"/>
          <p:nvPr/>
        </p:nvSpPr>
        <p:spPr>
          <a:xfrm>
            <a:off x="9124748" y="1556584"/>
            <a:ext cx="63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Kapı </a:t>
            </a:r>
          </a:p>
        </p:txBody>
      </p:sp>
    </p:spTree>
    <p:extLst>
      <p:ext uri="{BB962C8B-B14F-4D97-AF65-F5344CB8AC3E}">
        <p14:creationId xmlns:p14="http://schemas.microsoft.com/office/powerpoint/2010/main" val="342220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DAF2A-5E2E-4A02-B8AB-5A24E23B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649" y="1603409"/>
            <a:ext cx="5522602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cv2</a:t>
            </a:r>
            <a:endParaRPr lang="tr-TR" altLang="tr-TR" sz="2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simple_facerec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SimpleFacerec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72FE21D-16B2-4170-BDEE-F3F3D4028B09}"/>
              </a:ext>
            </a:extLst>
          </p:cNvPr>
          <p:cNvSpPr txBox="1"/>
          <p:nvPr/>
        </p:nvSpPr>
        <p:spPr>
          <a:xfrm>
            <a:off x="6096000" y="1552009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Cv2 görüntü işleme ve görüntünün kullanıldığı herhangi bir uygulamada kullanılması gereken bir kütüphanedir. 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72D1DF94-2586-4687-A8C8-8999EB38E460}"/>
              </a:ext>
            </a:extLst>
          </p:cNvPr>
          <p:cNvCxnSpPr>
            <a:cxnSpLocks/>
          </p:cNvCxnSpPr>
          <p:nvPr/>
        </p:nvCxnSpPr>
        <p:spPr>
          <a:xfrm>
            <a:off x="604221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B7B9F13-D5AC-446A-96D2-F3EE2632FE85}"/>
              </a:ext>
            </a:extLst>
          </p:cNvPr>
          <p:cNvSpPr txBox="1"/>
          <p:nvPr/>
        </p:nvSpPr>
        <p:spPr>
          <a:xfrm>
            <a:off x="6042212" y="2232965"/>
            <a:ext cx="6145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simple_facerec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 yüzleri ve kayıtlı kişileri tanıtmak için kullanacağımız kod bloğudur. 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D1598BE-CE26-46EE-A957-73382B1E9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0" y="3288486"/>
            <a:ext cx="277595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sfr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SimpleFacerec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25672DC-61A4-4678-9EE3-315447044EC2}"/>
              </a:ext>
            </a:extLst>
          </p:cNvPr>
          <p:cNvSpPr txBox="1"/>
          <p:nvPr/>
        </p:nvSpPr>
        <p:spPr>
          <a:xfrm>
            <a:off x="6102724" y="3237086"/>
            <a:ext cx="61453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simple_facerec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 klasöründeki ,  </a:t>
            </a:r>
            <a:r>
              <a:rPr lang="tr-TR" sz="2000" b="1" dirty="0" err="1">
                <a:solidFill>
                  <a:schemeClr val="accent6">
                    <a:lumMod val="50000"/>
                  </a:schemeClr>
                </a:solidFill>
              </a:rPr>
              <a:t>SimpleFacerec</a:t>
            </a:r>
            <a:r>
              <a:rPr lang="tr-TR" sz="2000" b="1" dirty="0">
                <a:solidFill>
                  <a:schemeClr val="accent6">
                    <a:lumMod val="50000"/>
                  </a:schemeClr>
                </a:solidFill>
              </a:rPr>
              <a:t> isimli </a:t>
            </a:r>
            <a:r>
              <a:rPr lang="tr-TR" sz="2000" b="1" dirty="0" err="1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tr-TR" sz="2000" b="1" dirty="0">
                <a:solidFill>
                  <a:schemeClr val="accent6">
                    <a:lumMod val="50000"/>
                  </a:schemeClr>
                </a:solidFill>
              </a:rPr>
              <a:t> ı </a:t>
            </a:r>
            <a:r>
              <a:rPr lang="tr-TR" sz="2000" b="1" dirty="0" err="1">
                <a:solidFill>
                  <a:schemeClr val="accent6">
                    <a:lumMod val="50000"/>
                  </a:schemeClr>
                </a:solidFill>
              </a:rPr>
              <a:t>sfr</a:t>
            </a:r>
            <a:r>
              <a:rPr lang="tr-TR" sz="2000" b="1" dirty="0">
                <a:solidFill>
                  <a:schemeClr val="accent6">
                    <a:lumMod val="50000"/>
                  </a:schemeClr>
                </a:solidFill>
              </a:rPr>
              <a:t> olarak ismiyle tanımlayarak main klasörümüzde çağırıyoruz.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483D676-53F3-450E-BE11-706E43E248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19518" y="1875174"/>
            <a:ext cx="4576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FBF211C1-BE46-4117-8BA6-5A656C7DC995}"/>
              </a:ext>
            </a:extLst>
          </p:cNvPr>
          <p:cNvCxnSpPr>
            <a:endCxn id="12" idx="1"/>
          </p:cNvCxnSpPr>
          <p:nvPr/>
        </p:nvCxnSpPr>
        <p:spPr>
          <a:xfrm>
            <a:off x="5468469" y="2556130"/>
            <a:ext cx="573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5AFFA42-6BD8-468F-99CF-3ED4797B575B}"/>
              </a:ext>
            </a:extLst>
          </p:cNvPr>
          <p:cNvCxnSpPr>
            <a:stCxn id="13" idx="3"/>
          </p:cNvCxnSpPr>
          <p:nvPr/>
        </p:nvCxnSpPr>
        <p:spPr>
          <a:xfrm flipV="1">
            <a:off x="2821813" y="3519318"/>
            <a:ext cx="3159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7297492B-907A-460D-81CB-520FC0ED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1" y="4142565"/>
            <a:ext cx="4988538" cy="2394498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2A6F6285-832A-44FF-8371-7C20BC1B2C2F}"/>
              </a:ext>
            </a:extLst>
          </p:cNvPr>
          <p:cNvSpPr txBox="1"/>
          <p:nvPr/>
        </p:nvSpPr>
        <p:spPr>
          <a:xfrm>
            <a:off x="136607" y="61555"/>
            <a:ext cx="27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PYTHON KODLARI</a:t>
            </a:r>
          </a:p>
        </p:txBody>
      </p:sp>
    </p:spTree>
    <p:extLst>
      <p:ext uri="{BB962C8B-B14F-4D97-AF65-F5344CB8AC3E}">
        <p14:creationId xmlns:p14="http://schemas.microsoft.com/office/powerpoint/2010/main" val="252351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1D5012-5724-4080-A8D2-3FF92331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2769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sfr.load_encoding_images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image_databasefile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/")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DA028EC0-8732-44B1-90BD-DDE625CA3254}"/>
              </a:ext>
            </a:extLst>
          </p:cNvPr>
          <p:cNvCxnSpPr>
            <a:cxnSpLocks/>
            <a:stCxn id="2" idx="3"/>
            <a:endCxn id="2" idx="3"/>
          </p:cNvCxnSpPr>
          <p:nvPr/>
        </p:nvCxnSpPr>
        <p:spPr>
          <a:xfrm>
            <a:off x="6427694" y="2308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F13B64B-3004-4E83-9952-F08C6C0F59B1}"/>
              </a:ext>
            </a:extLst>
          </p:cNvPr>
          <p:cNvCxnSpPr/>
          <p:nvPr/>
        </p:nvCxnSpPr>
        <p:spPr>
          <a:xfrm>
            <a:off x="6535271" y="0"/>
            <a:ext cx="0" cy="6952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A889955-9C48-403C-AF71-AEAD3F4543DD}"/>
              </a:ext>
            </a:extLst>
          </p:cNvPr>
          <p:cNvSpPr txBox="1"/>
          <p:nvPr/>
        </p:nvSpPr>
        <p:spPr>
          <a:xfrm>
            <a:off x="6535271" y="726142"/>
            <a:ext cx="55491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simple_facerec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 klasöründeki ,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load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_encoding_images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isimli fonksiyona veri tabanımızı oluşturuyoruz. Kısaca tanınması istediğimiz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yüzleri_kişileri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bu klasör e taşıyoruz.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09C1564-A78D-4C21-B62F-6E871F94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726142"/>
            <a:ext cx="6238015" cy="356347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A4302870-F333-43E3-A3C0-89F31B75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5" y="5263666"/>
            <a:ext cx="3648709" cy="47822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21D7B533-84A9-4CDB-B282-CD248A7CF2B0}"/>
              </a:ext>
            </a:extLst>
          </p:cNvPr>
          <p:cNvSpPr txBox="1"/>
          <p:nvPr/>
        </p:nvSpPr>
        <p:spPr>
          <a:xfrm>
            <a:off x="6535271" y="5102670"/>
            <a:ext cx="5549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Internal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kamerayı tanımlıyoruz.</a:t>
            </a:r>
          </a:p>
        </p:txBody>
      </p:sp>
    </p:spTree>
    <p:extLst>
      <p:ext uri="{BB962C8B-B14F-4D97-AF65-F5344CB8AC3E}">
        <p14:creationId xmlns:p14="http://schemas.microsoft.com/office/powerpoint/2010/main" val="4782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815D98-0CDC-42C6-B711-1C4A8940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66"/>
            <a:ext cx="7288306" cy="431060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B93430B-6464-4504-A0AD-F97740CDF873}"/>
              </a:ext>
            </a:extLst>
          </p:cNvPr>
          <p:cNvSpPr txBox="1"/>
          <p:nvPr/>
        </p:nvSpPr>
        <p:spPr>
          <a:xfrm>
            <a:off x="0" y="4706471"/>
            <a:ext cx="1164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Ret burada 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alan bir değişkendir. </a:t>
            </a:r>
            <a:r>
              <a:rPr lang="tr-TR" dirty="0" err="1"/>
              <a:t>Frame</a:t>
            </a:r>
            <a:r>
              <a:rPr lang="tr-TR" dirty="0"/>
              <a:t> var ise </a:t>
            </a:r>
            <a:r>
              <a:rPr lang="tr-TR" dirty="0" err="1"/>
              <a:t>true</a:t>
            </a:r>
            <a:r>
              <a:rPr lang="tr-TR"/>
              <a:t> değerini alır.</a:t>
            </a:r>
          </a:p>
          <a:p>
            <a:r>
              <a:rPr lang="tr-TR" dirty="0" err="1"/>
              <a:t>Cap</a:t>
            </a:r>
            <a:r>
              <a:rPr lang="tr-TR" dirty="0"/>
              <a:t> yani kamerayı </a:t>
            </a:r>
            <a:r>
              <a:rPr lang="tr-TR" dirty="0" err="1"/>
              <a:t>framelere</a:t>
            </a:r>
            <a:r>
              <a:rPr lang="tr-TR" dirty="0"/>
              <a:t> e böler. Her bir </a:t>
            </a:r>
            <a:r>
              <a:rPr lang="tr-TR" dirty="0" err="1"/>
              <a:t>frame</a:t>
            </a:r>
            <a:r>
              <a:rPr lang="tr-TR" dirty="0"/>
              <a:t> i </a:t>
            </a:r>
            <a:r>
              <a:rPr lang="tr-TR" dirty="0" err="1"/>
              <a:t>detect_known_faces</a:t>
            </a:r>
            <a:r>
              <a:rPr lang="tr-TR" dirty="0"/>
              <a:t> fonksiyonunda döndürerek arama yapar. Tanımlı yüzlerle eşleşen bir olduğunda o ismi döndürür. Aksi durumlarda </a:t>
            </a:r>
            <a:r>
              <a:rPr lang="tr-TR" b="1" dirty="0" err="1"/>
              <a:t>unknown</a:t>
            </a:r>
            <a:r>
              <a:rPr lang="tr-TR" dirty="0"/>
              <a:t> döndürecektir.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3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48BD96E-1880-4D01-BD60-5218B28C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7" y="121024"/>
            <a:ext cx="6175619" cy="32887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C9EF7E7-CB10-490D-9A7B-908B0125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9" y="3556021"/>
            <a:ext cx="6094937" cy="332693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F66B9B0-D1C7-41D5-82B7-7F095F82BFDD}"/>
              </a:ext>
            </a:extLst>
          </p:cNvPr>
          <p:cNvSpPr txBox="1"/>
          <p:nvPr/>
        </p:nvSpPr>
        <p:spPr>
          <a:xfrm>
            <a:off x="6444563" y="1765419"/>
            <a:ext cx="55491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Main içerisinde çağırılan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mqqt_yaz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 komutuna yazılan herhangi bir veriyi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Tanımlanmış bir isim var ise 1 aksi durumda 0 verisini broker a gönderir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1490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2007E96-64FE-4E26-AEB0-6090A97432BB}"/>
              </a:ext>
            </a:extLst>
          </p:cNvPr>
          <p:cNvSpPr txBox="1"/>
          <p:nvPr/>
        </p:nvSpPr>
        <p:spPr>
          <a:xfrm>
            <a:off x="94129" y="53788"/>
            <a:ext cx="5549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Arduino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JetBrains Mono"/>
              </a:rPr>
              <a:t> Kodları</a:t>
            </a:r>
            <a:endParaRPr lang="tr-TR" altLang="tr-TR" sz="24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A32D0F-5D5D-4804-8BE5-1293ACE5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4" y="655960"/>
            <a:ext cx="5026689" cy="250186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07450F7-2F35-486D-9EC4-5FB74079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0" y="3359890"/>
            <a:ext cx="4220164" cy="265784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18373367-2DB0-42EB-8533-E95AA3C7C0ED}"/>
              </a:ext>
            </a:extLst>
          </p:cNvPr>
          <p:cNvSpPr txBox="1"/>
          <p:nvPr/>
        </p:nvSpPr>
        <p:spPr>
          <a:xfrm>
            <a:off x="5812551" y="1380585"/>
            <a:ext cx="5549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Broker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id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ve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username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password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tanımlamaları yapılır.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BF030BD-A831-4463-9A20-8AE01532454C}"/>
              </a:ext>
            </a:extLst>
          </p:cNvPr>
          <p:cNvSpPr txBox="1"/>
          <p:nvPr/>
        </p:nvSpPr>
        <p:spPr>
          <a:xfrm>
            <a:off x="6096000" y="3751749"/>
            <a:ext cx="5549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Burada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client.onMessage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() kısmı gelen verilerin gönderildiği kısımdır.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tr-TR" sz="2000" b="1" dirty="0">
              <a:solidFill>
                <a:schemeClr val="accent6">
                  <a:lumMod val="50000"/>
                </a:schemeClr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663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B9A91F0-BED2-4058-BE41-324720E8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8" y="103115"/>
            <a:ext cx="5098299" cy="223667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7C4DFD6-D6F4-46A3-94F8-045CF354B6CC}"/>
              </a:ext>
            </a:extLst>
          </p:cNvPr>
          <p:cNvSpPr txBox="1"/>
          <p:nvPr/>
        </p:nvSpPr>
        <p:spPr>
          <a:xfrm>
            <a:off x="5960469" y="170350"/>
            <a:ext cx="5549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Eğer broker üzerinden bir mesaj gelirse ve bu mesaj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python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üzerinden tanımlanan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topic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olan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kapi_kontrol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topiğinden gelen bir veri ise bu veriyi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alinan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mesaj değişkenine atarız.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1A704E-DA6F-417E-84C8-42FE9608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8" y="2867401"/>
            <a:ext cx="4439395" cy="262926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EEE31CF-203D-424F-AE6B-F5004BB91D03}"/>
              </a:ext>
            </a:extLst>
          </p:cNvPr>
          <p:cNvSpPr txBox="1"/>
          <p:nvPr/>
        </p:nvSpPr>
        <p:spPr>
          <a:xfrm>
            <a:off x="6096000" y="3418730"/>
            <a:ext cx="5549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Veri_oku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fonksiyonu tanımlıyoruz ve bunu içerisinde döndürüyoruz. 1 verisi geldiğinde kapı açılma eylemini tanımladığımız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ledimiz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aktif oluyor aksi durumda </a:t>
            </a:r>
            <a:r>
              <a:rPr lang="tr-TR" altLang="tr-TR" sz="2000" b="1" dirty="0" err="1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deaktif</a:t>
            </a:r>
            <a:r>
              <a:rPr lang="tr-TR" altLang="tr-TR" sz="2000" b="1" dirty="0">
                <a:solidFill>
                  <a:schemeClr val="accent6">
                    <a:lumMod val="50000"/>
                  </a:schemeClr>
                </a:solidFill>
                <a:latin typeface="JetBrains Mono"/>
              </a:rPr>
              <a:t> oluyor.</a:t>
            </a:r>
          </a:p>
        </p:txBody>
      </p:sp>
    </p:spTree>
    <p:extLst>
      <p:ext uri="{BB962C8B-B14F-4D97-AF65-F5344CB8AC3E}">
        <p14:creationId xmlns:p14="http://schemas.microsoft.com/office/powerpoint/2010/main" val="33137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EE8F34-8A72-4B8D-BEBF-27C5C4EF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t="9024" b="7798"/>
          <a:stretch/>
        </p:blipFill>
        <p:spPr>
          <a:xfrm>
            <a:off x="221876" y="363070"/>
            <a:ext cx="11748247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277</Words>
  <Application>Microsoft Office PowerPoint</Application>
  <PresentationFormat>Geniş ekran</PresentationFormat>
  <Paragraphs>40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onurgnllu@outlook.com</dc:creator>
  <cp:lastModifiedBy>onurgnllu@outlook.com</cp:lastModifiedBy>
  <cp:revision>41</cp:revision>
  <dcterms:created xsi:type="dcterms:W3CDTF">2022-06-06T18:31:11Z</dcterms:created>
  <dcterms:modified xsi:type="dcterms:W3CDTF">2022-06-07T16:39:52Z</dcterms:modified>
</cp:coreProperties>
</file>