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420" y="-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C8C8-0AB9-4905-A455-A09CE0F1927C}" type="datetimeFigureOut">
              <a:rPr lang="tr-TR" smtClean="0"/>
              <a:t>04.05.2020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93843-D37F-483B-A981-D47BBB8884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5225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C8C8-0AB9-4905-A455-A09CE0F1927C}" type="datetimeFigureOut">
              <a:rPr lang="tr-TR" smtClean="0"/>
              <a:t>04.05.2020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93843-D37F-483B-A981-D47BBB8884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2233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C8C8-0AB9-4905-A455-A09CE0F1927C}" type="datetimeFigureOut">
              <a:rPr lang="tr-TR" smtClean="0"/>
              <a:t>04.05.2020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93843-D37F-483B-A981-D47BBB8884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6231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C8C8-0AB9-4905-A455-A09CE0F1927C}" type="datetimeFigureOut">
              <a:rPr lang="tr-TR" smtClean="0"/>
              <a:t>04.05.2020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93843-D37F-483B-A981-D47BBB8884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5477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C8C8-0AB9-4905-A455-A09CE0F1927C}" type="datetimeFigureOut">
              <a:rPr lang="tr-TR" smtClean="0"/>
              <a:t>04.05.2020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93843-D37F-483B-A981-D47BBB8884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0923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C8C8-0AB9-4905-A455-A09CE0F1927C}" type="datetimeFigureOut">
              <a:rPr lang="tr-TR" smtClean="0"/>
              <a:t>04.05.2020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93843-D37F-483B-A981-D47BBB8884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4618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C8C8-0AB9-4905-A455-A09CE0F1927C}" type="datetimeFigureOut">
              <a:rPr lang="tr-TR" smtClean="0"/>
              <a:t>04.05.2020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93843-D37F-483B-A981-D47BBB8884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2777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C8C8-0AB9-4905-A455-A09CE0F1927C}" type="datetimeFigureOut">
              <a:rPr lang="tr-TR" smtClean="0"/>
              <a:t>04.05.2020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93843-D37F-483B-A981-D47BBB8884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062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C8C8-0AB9-4905-A455-A09CE0F1927C}" type="datetimeFigureOut">
              <a:rPr lang="tr-TR" smtClean="0"/>
              <a:t>04.05.2020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93843-D37F-483B-A981-D47BBB8884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9798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C8C8-0AB9-4905-A455-A09CE0F1927C}" type="datetimeFigureOut">
              <a:rPr lang="tr-TR" smtClean="0"/>
              <a:t>04.05.2020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93843-D37F-483B-A981-D47BBB8884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1639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C8C8-0AB9-4905-A455-A09CE0F1927C}" type="datetimeFigureOut">
              <a:rPr lang="tr-TR" smtClean="0"/>
              <a:t>04.05.2020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93843-D37F-483B-A981-D47BBB8884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718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CC8C8-0AB9-4905-A455-A09CE0F1927C}" type="datetimeFigureOut">
              <a:rPr lang="tr-TR" smtClean="0"/>
              <a:t>04.05.2020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93843-D37F-483B-A981-D47BBB8884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719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39" y="1767182"/>
            <a:ext cx="5153594" cy="4640799"/>
          </a:xfrm>
          <a:prstGeom prst="rect">
            <a:avLst/>
          </a:prstGeom>
        </p:spPr>
      </p:pic>
      <p:sp>
        <p:nvSpPr>
          <p:cNvPr id="9" name="Dikdörtgen 8"/>
          <p:cNvSpPr/>
          <p:nvPr/>
        </p:nvSpPr>
        <p:spPr>
          <a:xfrm>
            <a:off x="227210" y="157581"/>
            <a:ext cx="5971341" cy="4354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Kullanıcı adı ve şifrenin girilip Giriş Yap butonuna basılması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13" name="Dikdörtgen 12"/>
          <p:cNvSpPr/>
          <p:nvPr/>
        </p:nvSpPr>
        <p:spPr>
          <a:xfrm>
            <a:off x="3980913" y="4634425"/>
            <a:ext cx="1379189" cy="4354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Sağ tıkla-&gt;</a:t>
            </a:r>
            <a:endParaRPr lang="tr-TR" dirty="0">
              <a:solidFill>
                <a:schemeClr val="tx1"/>
              </a:solidFill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3"/>
          <a:srcRect l="56866" t="51543" r="4627" b="34321"/>
          <a:stretch/>
        </p:blipFill>
        <p:spPr>
          <a:xfrm>
            <a:off x="5967439" y="5441606"/>
            <a:ext cx="4694831" cy="968991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 rotWithShape="1">
          <a:blip r:embed="rId4"/>
          <a:srcRect l="56082" t="7541" r="149" b="23968"/>
          <a:stretch/>
        </p:blipFill>
        <p:spPr>
          <a:xfrm>
            <a:off x="6477884" y="224618"/>
            <a:ext cx="5520192" cy="4856639"/>
          </a:xfrm>
          <a:prstGeom prst="rect">
            <a:avLst/>
          </a:prstGeom>
        </p:spPr>
      </p:pic>
      <p:cxnSp>
        <p:nvCxnSpPr>
          <p:cNvPr id="12" name="Düz Ok Bağlayıcısı 11"/>
          <p:cNvCxnSpPr/>
          <p:nvPr/>
        </p:nvCxnSpPr>
        <p:spPr>
          <a:xfrm>
            <a:off x="5282611" y="4919448"/>
            <a:ext cx="915940" cy="9007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ikdörtgen 4"/>
          <p:cNvSpPr/>
          <p:nvPr/>
        </p:nvSpPr>
        <p:spPr>
          <a:xfrm>
            <a:off x="6792322" y="1778135"/>
            <a:ext cx="5205754" cy="5308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499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09363" y="1793142"/>
            <a:ext cx="11370998" cy="47089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</a:t>
            </a:r>
            <a: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selenium</a:t>
            </a:r>
            <a: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tr-TR" altLang="tr-T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webdriver</a:t>
            </a:r>
            <a: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time</a:t>
            </a:r>
            <a:b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browser = </a:t>
            </a:r>
            <a:r>
              <a:rPr kumimoji="0" lang="tr-TR" altLang="tr-T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webdriver.Chrome</a:t>
            </a:r>
            <a: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browser.get</a:t>
            </a:r>
            <a: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"https://twitter.com/login"</a:t>
            </a:r>
            <a: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time.sleep</a:t>
            </a:r>
            <a: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username</a:t>
            </a:r>
            <a: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tr-TR" altLang="tr-T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browser.find_element_by_xpath</a:t>
            </a:r>
            <a: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'//*[@</a:t>
            </a:r>
            <a:r>
              <a:rPr kumimoji="0" lang="tr-TR" altLang="tr-T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id</a:t>
            </a:r>
            <a: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tr-TR" altLang="tr-T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react-root</a:t>
            </a:r>
            <a: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"]/div/div/div[2]/main/div/div/form/div/div[1]/</a:t>
            </a:r>
            <a:r>
              <a:rPr kumimoji="0" lang="tr-TR" altLang="tr-T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label</a:t>
            </a:r>
            <a: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/div/div[2]/div/</a:t>
            </a:r>
            <a:r>
              <a:rPr kumimoji="0" lang="tr-TR" altLang="tr-T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input</a:t>
            </a:r>
            <a: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password</a:t>
            </a:r>
            <a: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tr-TR" altLang="tr-T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browser.find_element_by_xpath</a:t>
            </a:r>
            <a: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'//*[@</a:t>
            </a:r>
            <a:r>
              <a:rPr kumimoji="0" lang="tr-TR" altLang="tr-T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id</a:t>
            </a:r>
            <a: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tr-TR" altLang="tr-T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react-root</a:t>
            </a:r>
            <a: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"]/div/div/div[2]/main/div/div/form/div/div[2]/</a:t>
            </a:r>
            <a:r>
              <a:rPr kumimoji="0" lang="tr-TR" altLang="tr-T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label</a:t>
            </a:r>
            <a: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/div/div[2]/div/</a:t>
            </a:r>
            <a:r>
              <a:rPr kumimoji="0" lang="tr-TR" altLang="tr-T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input</a:t>
            </a:r>
            <a: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username.send_keys</a:t>
            </a:r>
            <a: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"onurkaraguler@hotmail.com"</a:t>
            </a:r>
            <a: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password.send_keys</a:t>
            </a:r>
            <a: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"onildU8688"</a:t>
            </a:r>
            <a: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girisYap</a:t>
            </a:r>
            <a: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tr-TR" altLang="tr-T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browser.find_element_by_xpath</a:t>
            </a:r>
            <a: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'//*[@</a:t>
            </a:r>
            <a:r>
              <a:rPr kumimoji="0" lang="tr-TR" altLang="tr-T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id</a:t>
            </a:r>
            <a: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tr-TR" altLang="tr-T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react-root</a:t>
            </a:r>
            <a: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"]/div/div/div[2]/main/div/div/form/div/div[3]/div/div/</a:t>
            </a:r>
            <a:r>
              <a:rPr kumimoji="0" lang="tr-TR" altLang="tr-T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span</a:t>
            </a:r>
            <a: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</a:t>
            </a:r>
            <a:r>
              <a:rPr kumimoji="0" lang="tr-TR" altLang="tr-TR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span</a:t>
            </a:r>
            <a: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girisYap.click</a:t>
            </a:r>
            <a: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time.sleep</a:t>
            </a:r>
            <a: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browser.close</a:t>
            </a:r>
            <a: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endParaRPr kumimoji="0" lang="tr-TR" altLang="tr-T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 rotWithShape="1">
          <a:blip r:embed="rId2"/>
          <a:srcRect l="67670" t="31188" r="149" b="23968"/>
          <a:stretch/>
        </p:blipFill>
        <p:spPr>
          <a:xfrm>
            <a:off x="7721599" y="203199"/>
            <a:ext cx="4058762" cy="3179886"/>
          </a:xfrm>
          <a:prstGeom prst="rect">
            <a:avLst/>
          </a:prstGeom>
        </p:spPr>
      </p:pic>
      <p:cxnSp>
        <p:nvCxnSpPr>
          <p:cNvPr id="14" name="Düz Ok Bağlayıcısı 13"/>
          <p:cNvCxnSpPr/>
          <p:nvPr/>
        </p:nvCxnSpPr>
        <p:spPr>
          <a:xfrm flipH="1">
            <a:off x="7200900" y="2723809"/>
            <a:ext cx="839425" cy="6592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Ok Bağlayıcısı 14"/>
          <p:cNvCxnSpPr/>
          <p:nvPr/>
        </p:nvCxnSpPr>
        <p:spPr>
          <a:xfrm flipH="1">
            <a:off x="7518401" y="2832100"/>
            <a:ext cx="634999" cy="19748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kdörtgen 16"/>
          <p:cNvSpPr/>
          <p:nvPr/>
        </p:nvSpPr>
        <p:spPr>
          <a:xfrm>
            <a:off x="409363" y="4053386"/>
            <a:ext cx="5205754" cy="6250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Dikdörtgen 18"/>
          <p:cNvSpPr/>
          <p:nvPr/>
        </p:nvSpPr>
        <p:spPr>
          <a:xfrm>
            <a:off x="2861227" y="5628152"/>
            <a:ext cx="5971341" cy="4354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>
                <a:solidFill>
                  <a:schemeClr val="tx1"/>
                </a:solidFill>
              </a:rPr>
              <a:t>Username</a:t>
            </a:r>
            <a:r>
              <a:rPr lang="tr-TR" dirty="0" smtClean="0">
                <a:solidFill>
                  <a:schemeClr val="tx1"/>
                </a:solidFill>
              </a:rPr>
              <a:t> ve </a:t>
            </a:r>
            <a:r>
              <a:rPr lang="tr-TR" dirty="0" err="1" smtClean="0">
                <a:solidFill>
                  <a:schemeClr val="tx1"/>
                </a:solidFill>
              </a:rPr>
              <a:t>password</a:t>
            </a:r>
            <a:r>
              <a:rPr lang="tr-TR" dirty="0" smtClean="0">
                <a:solidFill>
                  <a:schemeClr val="tx1"/>
                </a:solidFill>
              </a:rPr>
              <a:t> girdikten sonra giriş butonuna basacak</a:t>
            </a:r>
            <a:endParaRPr lang="tr-TR" dirty="0">
              <a:solidFill>
                <a:schemeClr val="tx1"/>
              </a:solidFill>
            </a:endParaRPr>
          </a:p>
        </p:txBody>
      </p:sp>
      <p:cxnSp>
        <p:nvCxnSpPr>
          <p:cNvPr id="20" name="Düz Ok Bağlayıcısı 19"/>
          <p:cNvCxnSpPr/>
          <p:nvPr/>
        </p:nvCxnSpPr>
        <p:spPr>
          <a:xfrm flipH="1" flipV="1">
            <a:off x="1897039" y="5266746"/>
            <a:ext cx="964188" cy="5791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166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23365" y="754070"/>
            <a:ext cx="10585409" cy="569386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selenium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tr-TR" altLang="tr-TR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webdriver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time</a:t>
            </a:r>
            <a:b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selenium.webdriver.common.keys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tr-TR" altLang="tr-TR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tr-TR" altLang="tr-T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Keys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browser = </a:t>
            </a:r>
            <a:r>
              <a:rPr kumimoji="0" lang="tr-TR" altLang="tr-T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webdriver.Chrome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browser.get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"https://twitter.com/login"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time.sleep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username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tr-TR" altLang="tr-T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browser.find_element_by_xpath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'//*[@</a:t>
            </a:r>
            <a:r>
              <a:rPr kumimoji="0" lang="tr-TR" altLang="tr-TR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id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tr-TR" altLang="tr-TR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react-root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"]/div/div/div[2]/main/div/div/form/div/div[1]/</a:t>
            </a:r>
            <a:r>
              <a:rPr kumimoji="0" lang="tr-TR" altLang="tr-TR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label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/div/div[2]/div/</a:t>
            </a:r>
            <a:r>
              <a:rPr kumimoji="0" lang="tr-TR" altLang="tr-TR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input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password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tr-TR" altLang="tr-T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browser.find_element_by_xpath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'//*[@</a:t>
            </a:r>
            <a:r>
              <a:rPr kumimoji="0" lang="tr-TR" altLang="tr-TR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id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tr-TR" altLang="tr-TR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react-root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"]/div/div/div[2]/main/div/div/form/div/div[2]/</a:t>
            </a:r>
            <a:r>
              <a:rPr kumimoji="0" lang="tr-TR" altLang="tr-TR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label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/div/div[2]/div/</a:t>
            </a:r>
            <a:r>
              <a:rPr kumimoji="0" lang="tr-TR" altLang="tr-TR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input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username.send_keys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"onurkaraguler@hotmail.com"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password.send_keys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"onildU8688"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girisYap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tr-TR" altLang="tr-T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browser.find_element_by_xpath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'//*[@</a:t>
            </a:r>
            <a:r>
              <a:rPr kumimoji="0" lang="tr-TR" altLang="tr-TR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id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tr-TR" altLang="tr-TR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react-root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"]/div/div/div[2]/main/div/div/form/div/div[3]/div/div/</a:t>
            </a:r>
            <a:r>
              <a:rPr kumimoji="0" lang="tr-TR" altLang="tr-TR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span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</a:t>
            </a:r>
            <a:r>
              <a:rPr kumimoji="0" lang="tr-TR" altLang="tr-TR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span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girisYap.click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time.sleep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searchArea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tr-TR" altLang="tr-T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browser.find_element_by_xpath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'//*[@</a:t>
            </a:r>
            <a:r>
              <a:rPr kumimoji="0" lang="tr-TR" altLang="tr-TR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id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tr-TR" altLang="tr-TR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react-root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"]/div/div/div[2]/main/div/div/div/div[2]/div/div[2]/div/div/div/div[1]/div/div/div/form/div[1]/div/div/div[2]/</a:t>
            </a:r>
            <a:r>
              <a:rPr kumimoji="0" lang="tr-TR" altLang="tr-TR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input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searchArea.send_keys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german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searchArea.send_keys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Keys.ENTER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browser.close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endParaRPr kumimoji="0" lang="tr-TR" altLang="tr-T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Dikdörtgen 10"/>
          <p:cNvSpPr/>
          <p:nvPr/>
        </p:nvSpPr>
        <p:spPr>
          <a:xfrm>
            <a:off x="4284933" y="5393201"/>
            <a:ext cx="3887517" cy="57897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Arama kısmına «</a:t>
            </a:r>
            <a:r>
              <a:rPr lang="tr-TR" dirty="0" err="1" smtClean="0">
                <a:solidFill>
                  <a:schemeClr val="tx1"/>
                </a:solidFill>
              </a:rPr>
              <a:t>german</a:t>
            </a:r>
            <a:r>
              <a:rPr lang="tr-TR" dirty="0" smtClean="0">
                <a:solidFill>
                  <a:schemeClr val="tx1"/>
                </a:solidFill>
              </a:rPr>
              <a:t>» yazılır ve ENTER</a:t>
            </a:r>
            <a:endParaRPr lang="tr-T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417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36</Words>
  <Application>Microsoft Office PowerPoint</Application>
  <PresentationFormat>Geniş ekran</PresentationFormat>
  <Paragraphs>6</Paragraphs>
  <Slides>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JetBrains Mono</vt:lpstr>
      <vt:lpstr>Office Teması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Onur Karagüler</dc:creator>
  <cp:lastModifiedBy>Onur Karagüler</cp:lastModifiedBy>
  <cp:revision>11</cp:revision>
  <dcterms:created xsi:type="dcterms:W3CDTF">2020-05-04T14:10:48Z</dcterms:created>
  <dcterms:modified xsi:type="dcterms:W3CDTF">2020-05-04T20:11:16Z</dcterms:modified>
</cp:coreProperties>
</file>