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37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5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25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21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9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7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41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66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5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3652-235F-4FE7-B93D-809A64360E4E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37DF-423B-4E09-9F02-6D71409E1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91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4525" y="259433"/>
            <a:ext cx="359079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</a:t>
            </a:r>
            <a:b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bs4 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BeautifulSoup</a:t>
            </a:r>
            <a:b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imdburl = 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"https://www.imdb.com/chart/top"</a:t>
            </a:r>
            <a:b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 = requests.get(imdburl)</a:t>
            </a:r>
            <a:endParaRPr kumimoji="0" lang="tr-TR" altLang="tr-T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655316" y="1112166"/>
            <a:ext cx="3069317" cy="361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Sayfanın bütün kaynağı alındı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4525" y="1814194"/>
            <a:ext cx="4518929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soup = BeautifulSoup(r.content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features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"html.parser"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930666" y="1787186"/>
            <a:ext cx="3069317" cy="361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soup</a:t>
            </a:r>
            <a:r>
              <a:rPr lang="tr-TR" dirty="0" smtClean="0">
                <a:solidFill>
                  <a:schemeClr val="tx1"/>
                </a:solidFill>
              </a:rPr>
              <a:t> nesnesi oluşturuldu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2462207"/>
            <a:ext cx="7724633" cy="4256784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232236" y="3424917"/>
            <a:ext cx="1131336" cy="361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table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6189973" y="5732060"/>
            <a:ext cx="2435411" cy="5794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Öncelikle bu </a:t>
            </a:r>
            <a:r>
              <a:rPr lang="tr-TR" dirty="0" err="1" smtClean="0">
                <a:solidFill>
                  <a:schemeClr val="tx1"/>
                </a:solidFill>
              </a:rPr>
              <a:t>table</a:t>
            </a:r>
            <a:r>
              <a:rPr lang="tr-TR" dirty="0" smtClean="0">
                <a:solidFill>
                  <a:schemeClr val="tx1"/>
                </a:solidFill>
              </a:rPr>
              <a:t> a ulaşmak gerekli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9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9809" y="399956"/>
            <a:ext cx="306994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kelimeler:</a:t>
            </a:r>
            <a:b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tumKelimeler.append(kelime)</a:t>
            </a:r>
            <a:b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(kelime)</a:t>
            </a:r>
            <a:endParaRPr kumimoji="0" lang="tr-TR" alt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820167" y="646177"/>
            <a:ext cx="173156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 = []</a:t>
            </a:r>
            <a:endParaRPr kumimoji="0" lang="tr-TR" alt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Düz Ok Bağlayıcısı 19"/>
          <p:cNvCxnSpPr>
            <a:stCxn id="7" idx="3"/>
            <a:endCxn id="8" idx="1"/>
          </p:cNvCxnSpPr>
          <p:nvPr/>
        </p:nvCxnSpPr>
        <p:spPr>
          <a:xfrm flipV="1">
            <a:off x="3929752" y="815454"/>
            <a:ext cx="38904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/>
          <p:cNvSpPr/>
          <p:nvPr/>
        </p:nvSpPr>
        <p:spPr>
          <a:xfrm>
            <a:off x="4557950" y="141045"/>
            <a:ext cx="2081823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Kelimeler eklendi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59809" y="1321931"/>
            <a:ext cx="3712593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Ancak bazı kelimeler bozuk geldi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55" y="1233179"/>
            <a:ext cx="1381125" cy="695325"/>
          </a:xfrm>
          <a:prstGeom prst="rect">
            <a:avLst/>
          </a:prstGeom>
        </p:spPr>
      </p:pic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014067" y="2364462"/>
            <a:ext cx="7826181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sembolleriTemizle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sembolsuzKelimeler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semboller =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"!@$%#^*()_+{}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\"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&lt;&gt;?,./;:'|[]-=''"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chr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775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semboller: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kelime: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kelime =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kelime.replace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(sembol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(kelime) &gt;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sembolsuzKelimeler.append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((kelime))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sembolsuzKelimeler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6281386" y="2320696"/>
            <a:ext cx="5505238" cy="361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</a:rPr>
              <a:t>tumKelimeler</a:t>
            </a:r>
            <a:r>
              <a:rPr lang="tr-TR" sz="1600" dirty="0" smtClean="0">
                <a:solidFill>
                  <a:schemeClr val="tx1"/>
                </a:solidFill>
              </a:rPr>
              <a:t> listesindeki kelimeleri alacak ve sembolleri atacak</a:t>
            </a: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5160493" y="2793381"/>
            <a:ext cx="4135907" cy="3547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tx1"/>
                </a:solidFill>
              </a:rPr>
              <a:t>Sembolü atılan kelimeler bu listeye eklenecek</a:t>
            </a: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28" name="Dikdörtgen 27"/>
          <p:cNvSpPr/>
          <p:nvPr/>
        </p:nvSpPr>
        <p:spPr>
          <a:xfrm>
            <a:off x="8840248" y="3258801"/>
            <a:ext cx="2534671" cy="3547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tx1"/>
                </a:solidFill>
              </a:rPr>
              <a:t>Klavyede olmayan sembol</a:t>
            </a: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29" name="Dikdörtgen 28"/>
          <p:cNvSpPr/>
          <p:nvPr/>
        </p:nvSpPr>
        <p:spPr>
          <a:xfrm>
            <a:off x="5160493" y="3672791"/>
            <a:ext cx="3545357" cy="558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tx1"/>
                </a:solidFill>
              </a:rPr>
              <a:t>Tüm kelimelerin ve sembollerin içerisinde dolanalım</a:t>
            </a: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7295646" y="4388188"/>
            <a:ext cx="3545357" cy="558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tx1"/>
                </a:solidFill>
              </a:rPr>
              <a:t>Eğer sembol kelimelerin içerisinde ise atacak</a:t>
            </a: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7351250" y="5383024"/>
            <a:ext cx="4435374" cy="558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tx1"/>
                </a:solidFill>
              </a:rPr>
              <a:t>Kelime içerisinde olmayan semboller atıldığında uzunluğu 0 olan kelimeleri atmak gerekli</a:t>
            </a:r>
            <a:endParaRPr lang="tr-T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7600" y="609769"/>
            <a:ext cx="568020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 = sembolleriTemizle(tumKelimeler)</a:t>
            </a:r>
            <a:b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 </a:t>
            </a: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tumKelimeler:</a:t>
            </a:r>
            <a:b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(kelime)</a:t>
            </a:r>
            <a:endParaRPr kumimoji="0" lang="tr-TR" altLang="tr-T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6970950" y="599778"/>
            <a:ext cx="4662250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Sembollü kelimeler Fonksiyona gönderilir.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Sembolsüz kelimeler </a:t>
            </a:r>
            <a:r>
              <a:rPr lang="tr-TR" dirty="0" err="1" smtClean="0">
                <a:solidFill>
                  <a:schemeClr val="tx1"/>
                </a:solidFill>
              </a:rPr>
              <a:t>return</a:t>
            </a:r>
            <a:r>
              <a:rPr lang="tr-TR" dirty="0" smtClean="0">
                <a:solidFill>
                  <a:schemeClr val="tx1"/>
                </a:solidFill>
              </a:rPr>
              <a:t> ile geri gönderilir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301584" y="1226821"/>
            <a:ext cx="287391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Her bir kelime basılır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62" y="1320632"/>
            <a:ext cx="2407831" cy="20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5700" y="785843"/>
            <a:ext cx="617829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sozlukOlustur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{}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[kelime] +=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[kelime] = 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3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</a:t>
            </a:r>
            <a:endParaRPr kumimoji="0" lang="tr-TR" alt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8603994" y="785843"/>
            <a:ext cx="287391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Sembolsüz kelimeler alınacak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317994" y="1471643"/>
            <a:ext cx="2873916" cy="382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Sözlük oluşturulacak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8221549" y="2699226"/>
            <a:ext cx="3638806" cy="6648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Sözlük içerisinde var ise kelimenin içindeki değere 1 ekle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4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7600" y="1398538"/>
            <a:ext cx="1070164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sembolleriTemizle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sozlukOlustur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anahtar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deger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sorted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kelimeSayisi.items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operator.itemgetter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)):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anahtar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deger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384794" y="2170143"/>
            <a:ext cx="4019806" cy="382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Sembolsüz kelimeleri fonksiyona gönder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231391" y="2552700"/>
            <a:ext cx="4019806" cy="382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Sıralı olarak kelimeleri bastırmak için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2" name="Düz Ok Bağlayıcısı 11"/>
          <p:cNvCxnSpPr/>
          <p:nvPr/>
        </p:nvCxnSpPr>
        <p:spPr>
          <a:xfrm flipH="1">
            <a:off x="4381500" y="3340100"/>
            <a:ext cx="1422401" cy="1186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1416615" y="4526191"/>
            <a:ext cx="5051809" cy="382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KelimeSayısı</a:t>
            </a:r>
            <a:r>
              <a:rPr lang="tr-TR" dirty="0" smtClean="0">
                <a:solidFill>
                  <a:schemeClr val="tx1"/>
                </a:solidFill>
              </a:rPr>
              <a:t> içerisindeki tüm değerleri alacak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620000" y="5032345"/>
            <a:ext cx="192071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operator</a:t>
            </a:r>
            <a:endParaRPr kumimoji="0" lang="tr-TR" altLang="tr-T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Düz Ok Bağlayıcısı 14"/>
          <p:cNvCxnSpPr>
            <a:endCxn id="14" idx="0"/>
          </p:cNvCxnSpPr>
          <p:nvPr/>
        </p:nvCxnSpPr>
        <p:spPr>
          <a:xfrm flipH="1">
            <a:off x="8580360" y="3340100"/>
            <a:ext cx="487442" cy="1692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6541896" y="4107901"/>
            <a:ext cx="5051809" cy="382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Neye göre sıralayacak. 0-</a:t>
            </a:r>
            <a:r>
              <a:rPr lang="tr-TR" smtClean="0">
                <a:solidFill>
                  <a:schemeClr val="tx1"/>
                </a:solidFill>
              </a:rPr>
              <a:t>&gt;anahtar, 1-&gt;değer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0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57" y="875873"/>
            <a:ext cx="6710391" cy="33877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8615" y="347667"/>
            <a:ext cx="494077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gelen_veri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soup.find_all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table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chart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full-width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endParaRPr kumimoji="0" lang="tr-TR" alt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708609" y="320659"/>
            <a:ext cx="5673623" cy="361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Siteden sadece Chart </a:t>
            </a:r>
            <a:r>
              <a:rPr lang="tr-TR" dirty="0" err="1" smtClean="0">
                <a:solidFill>
                  <a:schemeClr val="tx1"/>
                </a:solidFill>
              </a:rPr>
              <a:t>full-width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table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ını</a:t>
            </a:r>
            <a:r>
              <a:rPr lang="tr-TR" dirty="0" smtClean="0">
                <a:solidFill>
                  <a:schemeClr val="tx1"/>
                </a:solidFill>
              </a:rPr>
              <a:t> almak istiyoruz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36" y="1214649"/>
            <a:ext cx="9539892" cy="53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9627" t="57118" r="48620" b="27153"/>
          <a:stretch/>
        </p:blipFill>
        <p:spPr>
          <a:xfrm>
            <a:off x="614149" y="458403"/>
            <a:ext cx="7990326" cy="169232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722257" y="1123668"/>
            <a:ext cx="2681513" cy="361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 adet içerik var (</a:t>
            </a:r>
            <a:r>
              <a:rPr lang="tr-TR" dirty="0" err="1" smtClean="0">
                <a:solidFill>
                  <a:schemeClr val="tx1"/>
                </a:solidFill>
              </a:rPr>
              <a:t>content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27760" y="822228"/>
            <a:ext cx="2453640" cy="77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3" y="3656367"/>
            <a:ext cx="4591050" cy="8382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3" y="4494567"/>
            <a:ext cx="4524375" cy="1685925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2682195" y="5332767"/>
            <a:ext cx="2681513" cy="3617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Ancak boyut 7 çıktı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5"/>
          <a:srcRect l="27373" t="9994" r="25667"/>
          <a:stretch/>
        </p:blipFill>
        <p:spPr>
          <a:xfrm>
            <a:off x="614149" y="2337405"/>
            <a:ext cx="1422400" cy="136311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873" y="1857829"/>
            <a:ext cx="4469485" cy="1677493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428" y="3550151"/>
            <a:ext cx="4473929" cy="19558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256428" y="1517414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7" name="Oval 16"/>
          <p:cNvSpPr/>
          <p:nvPr/>
        </p:nvSpPr>
        <p:spPr>
          <a:xfrm>
            <a:off x="6935878" y="1517414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8" name="Oval 17"/>
          <p:cNvSpPr/>
          <p:nvPr/>
        </p:nvSpPr>
        <p:spPr>
          <a:xfrm>
            <a:off x="7313970" y="3241729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9" name="Oval 18"/>
          <p:cNvSpPr/>
          <p:nvPr/>
        </p:nvSpPr>
        <p:spPr>
          <a:xfrm>
            <a:off x="7904520" y="3241728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7363319" y="4604009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1" name="Oval 20"/>
          <p:cNvSpPr/>
          <p:nvPr/>
        </p:nvSpPr>
        <p:spPr>
          <a:xfrm>
            <a:off x="8050706" y="4604009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22" name="Dikdörtgen 21"/>
          <p:cNvSpPr/>
          <p:nvPr/>
        </p:nvSpPr>
        <p:spPr>
          <a:xfrm>
            <a:off x="3268555" y="2522684"/>
            <a:ext cx="2681513" cy="6935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Boşluklar da </a:t>
            </a:r>
            <a:r>
              <a:rPr lang="tr-TR" dirty="0" err="1" smtClean="0">
                <a:solidFill>
                  <a:schemeClr val="tx1"/>
                </a:solidFill>
              </a:rPr>
              <a:t>content</a:t>
            </a:r>
            <a:r>
              <a:rPr lang="tr-TR" dirty="0" smtClean="0">
                <a:solidFill>
                  <a:schemeClr val="tx1"/>
                </a:solidFill>
              </a:rPr>
              <a:t> olarak sayılabiliyor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0" y="1173625"/>
            <a:ext cx="6199869" cy="22442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27373" t="9994" r="25667"/>
          <a:stretch/>
        </p:blipFill>
        <p:spPr>
          <a:xfrm>
            <a:off x="410949" y="216505"/>
            <a:ext cx="998751" cy="95712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386035" y="2479378"/>
            <a:ext cx="2681513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t</a:t>
            </a:r>
            <a:r>
              <a:rPr lang="tr-TR" dirty="0" err="1" smtClean="0">
                <a:solidFill>
                  <a:schemeClr val="tx1"/>
                </a:solidFill>
              </a:rPr>
              <a:t>body</a:t>
            </a:r>
            <a:r>
              <a:rPr lang="tr-TR" dirty="0" smtClean="0">
                <a:solidFill>
                  <a:schemeClr val="tx1"/>
                </a:solidFill>
              </a:rPr>
              <a:t> 5. indekste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87" y="182291"/>
            <a:ext cx="4894368" cy="72778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644899" y="2295773"/>
            <a:ext cx="442686" cy="367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10324" y="4247872"/>
            <a:ext cx="947086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filmtablosu = (gelen_veri[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].contents)[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(gelen_veri[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].contents) - 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tr-TR" alt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65999" y="3839634"/>
            <a:ext cx="442686" cy="367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4491658" y="4917778"/>
            <a:ext cx="4423742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Sadece filmlerin olduğu tablo alındı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2745792" y="3689023"/>
            <a:ext cx="328048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Gelen veri bir elemanlı liste. O nedenle [0]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4" y="1233715"/>
            <a:ext cx="6059871" cy="260350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704125" y="2043243"/>
            <a:ext cx="3895090" cy="1387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52" y="2332216"/>
            <a:ext cx="6029325" cy="809625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6673785" y="1524055"/>
            <a:ext cx="4423742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Her bir filmi oluşturan tr </a:t>
            </a:r>
            <a:r>
              <a:rPr lang="tr-TR" dirty="0" err="1" smtClean="0">
                <a:solidFill>
                  <a:schemeClr val="tx1"/>
                </a:solidFill>
              </a:rPr>
              <a:t>ler</a:t>
            </a:r>
            <a:r>
              <a:rPr lang="tr-TR" dirty="0" smtClean="0">
                <a:solidFill>
                  <a:schemeClr val="tx1"/>
                </a:solidFill>
              </a:rPr>
              <a:t> var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0615" y="3923292"/>
            <a:ext cx="618951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filmtablosu = filmtablosu.find_all(</a:t>
            </a:r>
            <a:r>
              <a:rPr kumimoji="0" lang="tr-TR" altLang="tr-TR" sz="2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</a:t>
            </a:r>
            <a:r>
              <a:rPr kumimoji="0" lang="tr-TR" altLang="tr-TR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</a:t>
            </a:r>
            <a:endParaRPr kumimoji="0" lang="tr-TR" altLang="tr-T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673785" y="3273655"/>
            <a:ext cx="4423742" cy="517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Oluşturulan film tablosunda ‘</a:t>
            </a:r>
            <a:r>
              <a:rPr lang="tr-TR" dirty="0" err="1" smtClean="0">
                <a:solidFill>
                  <a:schemeClr val="tx1"/>
                </a:solidFill>
              </a:rPr>
              <a:t>tr’ler</a:t>
            </a:r>
            <a:r>
              <a:rPr lang="tr-TR" dirty="0" smtClean="0">
                <a:solidFill>
                  <a:schemeClr val="tx1"/>
                </a:solidFill>
              </a:rPr>
              <a:t> aranacak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0624" t="30175" r="23334" b="3310"/>
          <a:stretch/>
        </p:blipFill>
        <p:spPr>
          <a:xfrm>
            <a:off x="1476747" y="559503"/>
            <a:ext cx="8051800" cy="45593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115804" y="1434096"/>
            <a:ext cx="3235357" cy="419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Filmlerin isimlerini almak için 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291063" y="3202622"/>
            <a:ext cx="3235357" cy="419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«</a:t>
            </a:r>
            <a:r>
              <a:rPr lang="tr-TR" dirty="0" err="1" smtClean="0">
                <a:solidFill>
                  <a:schemeClr val="tx1"/>
                </a:solidFill>
              </a:rPr>
              <a:t>titleColumn</a:t>
            </a:r>
            <a:r>
              <a:rPr lang="tr-TR" dirty="0" smtClean="0">
                <a:solidFill>
                  <a:schemeClr val="tx1"/>
                </a:solidFill>
              </a:rPr>
              <a:t>» altında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2348280" y="604907"/>
            <a:ext cx="2453640" cy="77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8474756" y="4104367"/>
            <a:ext cx="885826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2054275" y="4269467"/>
            <a:ext cx="885826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3847286" y="4393292"/>
            <a:ext cx="443777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53524" y="5761364"/>
            <a:ext cx="529824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filmtablosu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filmBasliklari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film.find_all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td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titleColumn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>
            <a:off x="5822043" y="3622263"/>
            <a:ext cx="1285875" cy="2371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2289225" y="3622263"/>
            <a:ext cx="3554769" cy="2371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4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827314" y="316757"/>
            <a:ext cx="5939446" cy="969496"/>
            <a:chOff x="827314" y="316757"/>
            <a:chExt cx="5939446" cy="969496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827314" y="916921"/>
              <a:ext cx="3204723" cy="36933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filmIsmi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= 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filmBasliklari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[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JetBrains Mono"/>
                </a:rPr>
                <a:t>0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].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text</a:t>
              </a:r>
              <a:endPara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827314" y="316757"/>
              <a:ext cx="5939446" cy="64633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for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film 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in 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filmtablosu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</a:t>
              </a:r>
              <a:b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filmBasliklari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= 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film.find_all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td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class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tr-TR" altLang="tr-TR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titleColumn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tr-TR" altLang="tr-T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})</a:t>
              </a:r>
              <a:endPara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Dikdörtgen 16"/>
          <p:cNvSpPr/>
          <p:nvPr/>
        </p:nvSpPr>
        <p:spPr>
          <a:xfrm>
            <a:off x="827314" y="1886417"/>
            <a:ext cx="328048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Gelen veri bir elemanlı liste. O nedenle [0]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8" name="Düz Ok Bağlayıcısı 17"/>
          <p:cNvCxnSpPr/>
          <p:nvPr/>
        </p:nvCxnSpPr>
        <p:spPr>
          <a:xfrm flipV="1">
            <a:off x="2330415" y="1286253"/>
            <a:ext cx="460410" cy="600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4561114" y="1627506"/>
            <a:ext cx="328048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Film isimlerini alıyoruz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1" name="Düz Ok Bağlayıcısı 20"/>
          <p:cNvCxnSpPr/>
          <p:nvPr/>
        </p:nvCxnSpPr>
        <p:spPr>
          <a:xfrm flipH="1" flipV="1">
            <a:off x="3797037" y="1286254"/>
            <a:ext cx="775987" cy="447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Resi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4" y="3288717"/>
            <a:ext cx="3668168" cy="1410834"/>
          </a:xfrm>
          <a:prstGeom prst="rect">
            <a:avLst/>
          </a:prstGeom>
        </p:spPr>
      </p:pic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098592" y="3959406"/>
            <a:ext cx="357020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filmIsmi = filmIsmi.replace(</a:t>
            </a: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60" y="3343781"/>
            <a:ext cx="5031829" cy="11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1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1" y="453574"/>
            <a:ext cx="6799855" cy="611987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917162" y="453574"/>
            <a:ext cx="328048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Kelime kaç defa kullanılmış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34" y="217948"/>
            <a:ext cx="3485118" cy="118245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315264" y="809173"/>
            <a:ext cx="3280486" cy="517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Sadece p etiketinin olduğu alan alınacak (paragraf)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4818" y="374298"/>
            <a:ext cx="1734609" cy="434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97297" y="1607272"/>
            <a:ext cx="173156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tumKelimeler = []</a:t>
            </a:r>
            <a:endParaRPr kumimoji="0" lang="tr-TR" alt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967040" y="1566728"/>
            <a:ext cx="5644507" cy="419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 </a:t>
            </a:r>
            <a:r>
              <a:rPr lang="tr-TR" dirty="0" err="1" smtClean="0">
                <a:solidFill>
                  <a:schemeClr val="tx1"/>
                </a:solidFill>
              </a:rPr>
              <a:t>etiketindekli</a:t>
            </a:r>
            <a:r>
              <a:rPr lang="tr-TR" dirty="0" smtClean="0">
                <a:solidFill>
                  <a:schemeClr val="tx1"/>
                </a:solidFill>
              </a:rPr>
              <a:t> bütün yazılar bu listeye eklenecek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47111" y="2463421"/>
            <a:ext cx="3193576" cy="419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Her bir kelimeyi almak için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40" y="3010721"/>
            <a:ext cx="6172200" cy="1590675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5637211" y="4655764"/>
            <a:ext cx="5866861" cy="419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&lt;</a:t>
            </a:r>
            <a:r>
              <a:rPr lang="tr-TR" dirty="0" err="1" smtClean="0">
                <a:solidFill>
                  <a:schemeClr val="tx1"/>
                </a:solidFill>
              </a:rPr>
              <a:t>strong</a:t>
            </a:r>
            <a:r>
              <a:rPr lang="tr-TR" dirty="0" smtClean="0">
                <a:solidFill>
                  <a:schemeClr val="tx1"/>
                </a:solidFill>
              </a:rPr>
              <a:t>&gt; gibi etiketleri almamak için, sadece </a:t>
            </a:r>
            <a:r>
              <a:rPr lang="tr-TR" dirty="0" err="1" smtClean="0">
                <a:solidFill>
                  <a:schemeClr val="tx1"/>
                </a:solidFill>
              </a:rPr>
              <a:t>text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leri</a:t>
            </a:r>
            <a:r>
              <a:rPr lang="tr-TR" dirty="0" smtClean="0">
                <a:solidFill>
                  <a:schemeClr val="tx1"/>
                </a:solidFill>
              </a:rPr>
              <a:t> almak için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880" y="5163509"/>
            <a:ext cx="5076825" cy="1343025"/>
          </a:xfrm>
          <a:prstGeom prst="rect">
            <a:avLst/>
          </a:prstGeom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30742" y="3229788"/>
            <a:ext cx="362631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kelimeGrupları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soup.find_all(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'p'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print(kelimeGrupları)</a:t>
            </a:r>
            <a:b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icerik = kelimeGrupları.text</a:t>
            </a:r>
            <a:b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kelimeler = icerik.lower().split()</a:t>
            </a:r>
            <a:b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(kelimeler)</a:t>
            </a:r>
            <a:endParaRPr kumimoji="0" lang="tr-TR" alt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2771181" y="3598754"/>
            <a:ext cx="1547018" cy="100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 flipV="1">
            <a:off x="3248167" y="3891507"/>
            <a:ext cx="2389044" cy="966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2524836" y="4335473"/>
            <a:ext cx="394103" cy="58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430742" y="5102036"/>
            <a:ext cx="2817425" cy="694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Tüm kelimeleri küçük harfle yazılır. (Sancar != sançar)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3" name="Düz Ok Bağlayıcısı 22"/>
          <p:cNvCxnSpPr>
            <a:endCxn id="13" idx="1"/>
          </p:cNvCxnSpPr>
          <p:nvPr/>
        </p:nvCxnSpPr>
        <p:spPr>
          <a:xfrm>
            <a:off x="3248167" y="5604610"/>
            <a:ext cx="1002713" cy="230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3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345</Words>
  <Application>Microsoft Office PowerPoint</Application>
  <PresentationFormat>Geniş ekran</PresentationFormat>
  <Paragraphs>67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 Karagüler</dc:creator>
  <cp:lastModifiedBy>Onur Karagüler</cp:lastModifiedBy>
  <cp:revision>19</cp:revision>
  <dcterms:created xsi:type="dcterms:W3CDTF">2020-05-03T22:09:23Z</dcterms:created>
  <dcterms:modified xsi:type="dcterms:W3CDTF">2020-05-04T00:22:38Z</dcterms:modified>
</cp:coreProperties>
</file>