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ur Kula" userId="1d34de646210c332" providerId="LiveId" clId="{FE3DBDE7-EAEF-4178-849A-4708A0F2BA53}"/>
    <pc:docChg chg="undo custSel addSld modSld">
      <pc:chgData name="Onur Kula" userId="1d34de646210c332" providerId="LiveId" clId="{FE3DBDE7-EAEF-4178-849A-4708A0F2BA53}" dt="2024-04-26T01:03:03.081" v="754" actId="14100"/>
      <pc:docMkLst>
        <pc:docMk/>
      </pc:docMkLst>
      <pc:sldChg chg="modSp new mod">
        <pc:chgData name="Onur Kula" userId="1d34de646210c332" providerId="LiveId" clId="{FE3DBDE7-EAEF-4178-849A-4708A0F2BA53}" dt="2024-04-25T17:35:44.760" v="32" actId="1076"/>
        <pc:sldMkLst>
          <pc:docMk/>
          <pc:sldMk cId="3123572828" sldId="256"/>
        </pc:sldMkLst>
        <pc:spChg chg="mod">
          <ac:chgData name="Onur Kula" userId="1d34de646210c332" providerId="LiveId" clId="{FE3DBDE7-EAEF-4178-849A-4708A0F2BA53}" dt="2024-04-25T17:35:19.998" v="17" actId="20577"/>
          <ac:spMkLst>
            <pc:docMk/>
            <pc:sldMk cId="3123572828" sldId="256"/>
            <ac:spMk id="2" creationId="{D675517D-973D-0616-B3FC-7E077763BC1A}"/>
          </ac:spMkLst>
        </pc:spChg>
        <pc:spChg chg="mod">
          <ac:chgData name="Onur Kula" userId="1d34de646210c332" providerId="LiveId" clId="{FE3DBDE7-EAEF-4178-849A-4708A0F2BA53}" dt="2024-04-25T17:35:44.760" v="32" actId="1076"/>
          <ac:spMkLst>
            <pc:docMk/>
            <pc:sldMk cId="3123572828" sldId="256"/>
            <ac:spMk id="3" creationId="{518EA4CB-8025-2C46-FE6D-5025EB47CE09}"/>
          </ac:spMkLst>
        </pc:spChg>
      </pc:sldChg>
      <pc:sldChg chg="modSp new mod">
        <pc:chgData name="Onur Kula" userId="1d34de646210c332" providerId="LiveId" clId="{FE3DBDE7-EAEF-4178-849A-4708A0F2BA53}" dt="2024-04-25T17:42:54.748" v="199" actId="404"/>
        <pc:sldMkLst>
          <pc:docMk/>
          <pc:sldMk cId="4208921700" sldId="257"/>
        </pc:sldMkLst>
        <pc:spChg chg="mod">
          <ac:chgData name="Onur Kula" userId="1d34de646210c332" providerId="LiveId" clId="{FE3DBDE7-EAEF-4178-849A-4708A0F2BA53}" dt="2024-04-25T17:42:54.748" v="199" actId="404"/>
          <ac:spMkLst>
            <pc:docMk/>
            <pc:sldMk cId="4208921700" sldId="257"/>
            <ac:spMk id="2" creationId="{04F69F98-B181-FC31-0EF4-A1FD511A3E36}"/>
          </ac:spMkLst>
        </pc:spChg>
        <pc:spChg chg="mod">
          <ac:chgData name="Onur Kula" userId="1d34de646210c332" providerId="LiveId" clId="{FE3DBDE7-EAEF-4178-849A-4708A0F2BA53}" dt="2024-04-25T17:42:49.191" v="198" actId="2711"/>
          <ac:spMkLst>
            <pc:docMk/>
            <pc:sldMk cId="4208921700" sldId="257"/>
            <ac:spMk id="3" creationId="{DB53ED4C-863C-A8D3-51B8-EAFD9A9B7576}"/>
          </ac:spMkLst>
        </pc:spChg>
      </pc:sldChg>
      <pc:sldChg chg="modSp new mod">
        <pc:chgData name="Onur Kula" userId="1d34de646210c332" providerId="LiveId" clId="{FE3DBDE7-EAEF-4178-849A-4708A0F2BA53}" dt="2024-04-25T17:52:57.336" v="433" actId="20577"/>
        <pc:sldMkLst>
          <pc:docMk/>
          <pc:sldMk cId="16694373" sldId="258"/>
        </pc:sldMkLst>
        <pc:spChg chg="mod">
          <ac:chgData name="Onur Kula" userId="1d34de646210c332" providerId="LiveId" clId="{FE3DBDE7-EAEF-4178-849A-4708A0F2BA53}" dt="2024-04-25T17:43:19.447" v="214" actId="404"/>
          <ac:spMkLst>
            <pc:docMk/>
            <pc:sldMk cId="16694373" sldId="258"/>
            <ac:spMk id="2" creationId="{F266F81C-FC43-54FF-CC4C-95041230BF9E}"/>
          </ac:spMkLst>
        </pc:spChg>
        <pc:spChg chg="mod">
          <ac:chgData name="Onur Kula" userId="1d34de646210c332" providerId="LiveId" clId="{FE3DBDE7-EAEF-4178-849A-4708A0F2BA53}" dt="2024-04-25T17:52:57.336" v="433" actId="20577"/>
          <ac:spMkLst>
            <pc:docMk/>
            <pc:sldMk cId="16694373" sldId="258"/>
            <ac:spMk id="3" creationId="{D84AFB62-7BEE-70F6-A7EB-3A0122665FA3}"/>
          </ac:spMkLst>
        </pc:spChg>
      </pc:sldChg>
      <pc:sldChg chg="addSp delSp modSp new mod">
        <pc:chgData name="Onur Kula" userId="1d34de646210c332" providerId="LiveId" clId="{FE3DBDE7-EAEF-4178-849A-4708A0F2BA53}" dt="2024-04-25T17:52:30.477" v="423" actId="1076"/>
        <pc:sldMkLst>
          <pc:docMk/>
          <pc:sldMk cId="1292149450" sldId="259"/>
        </pc:sldMkLst>
        <pc:spChg chg="del">
          <ac:chgData name="Onur Kula" userId="1d34de646210c332" providerId="LiveId" clId="{FE3DBDE7-EAEF-4178-849A-4708A0F2BA53}" dt="2024-04-25T17:47:14.345" v="345" actId="21"/>
          <ac:spMkLst>
            <pc:docMk/>
            <pc:sldMk cId="1292149450" sldId="259"/>
            <ac:spMk id="2" creationId="{82105A84-C68C-DC63-479D-7C71E43BE70E}"/>
          </ac:spMkLst>
        </pc:spChg>
        <pc:spChg chg="del">
          <ac:chgData name="Onur Kula" userId="1d34de646210c332" providerId="LiveId" clId="{FE3DBDE7-EAEF-4178-849A-4708A0F2BA53}" dt="2024-04-25T17:47:10.645" v="344" actId="22"/>
          <ac:spMkLst>
            <pc:docMk/>
            <pc:sldMk cId="1292149450" sldId="259"/>
            <ac:spMk id="3" creationId="{46D582B1-5B93-2EEC-1A95-3FC066193E26}"/>
          </ac:spMkLst>
        </pc:spChg>
        <pc:spChg chg="add del">
          <ac:chgData name="Onur Kula" userId="1d34de646210c332" providerId="LiveId" clId="{FE3DBDE7-EAEF-4178-849A-4708A0F2BA53}" dt="2024-04-25T17:47:39.018" v="351" actId="11529"/>
          <ac:spMkLst>
            <pc:docMk/>
            <pc:sldMk cId="1292149450" sldId="259"/>
            <ac:spMk id="6" creationId="{C37D53EE-7D2F-585C-D164-FFDD4E9A538E}"/>
          </ac:spMkLst>
        </pc:spChg>
        <pc:spChg chg="add mod">
          <ac:chgData name="Onur Kula" userId="1d34de646210c332" providerId="LiveId" clId="{FE3DBDE7-EAEF-4178-849A-4708A0F2BA53}" dt="2024-04-25T17:48:21.739" v="394" actId="113"/>
          <ac:spMkLst>
            <pc:docMk/>
            <pc:sldMk cId="1292149450" sldId="259"/>
            <ac:spMk id="7" creationId="{EBE11170-EF12-2F0F-1748-5BEB4C4D5C81}"/>
          </ac:spMkLst>
        </pc:spChg>
        <pc:spChg chg="add mod">
          <ac:chgData name="Onur Kula" userId="1d34de646210c332" providerId="LiveId" clId="{FE3DBDE7-EAEF-4178-849A-4708A0F2BA53}" dt="2024-04-25T17:52:30.477" v="423" actId="1076"/>
          <ac:spMkLst>
            <pc:docMk/>
            <pc:sldMk cId="1292149450" sldId="259"/>
            <ac:spMk id="8" creationId="{DD293318-0EAD-E16E-7D79-8BFC1675A469}"/>
          </ac:spMkLst>
        </pc:spChg>
        <pc:picChg chg="add mod ord">
          <ac:chgData name="Onur Kula" userId="1d34de646210c332" providerId="LiveId" clId="{FE3DBDE7-EAEF-4178-849A-4708A0F2BA53}" dt="2024-04-25T17:48:30.795" v="395" actId="14100"/>
          <ac:picMkLst>
            <pc:docMk/>
            <pc:sldMk cId="1292149450" sldId="259"/>
            <ac:picMk id="5" creationId="{2421D448-1A1C-E322-D99B-91241F59F19D}"/>
          </ac:picMkLst>
        </pc:picChg>
      </pc:sldChg>
      <pc:sldChg chg="modSp new mod">
        <pc:chgData name="Onur Kula" userId="1d34de646210c332" providerId="LiveId" clId="{FE3DBDE7-EAEF-4178-849A-4708A0F2BA53}" dt="2024-04-26T00:53:25.710" v="497" actId="403"/>
        <pc:sldMkLst>
          <pc:docMk/>
          <pc:sldMk cId="229089848" sldId="260"/>
        </pc:sldMkLst>
        <pc:spChg chg="mod">
          <ac:chgData name="Onur Kula" userId="1d34de646210c332" providerId="LiveId" clId="{FE3DBDE7-EAEF-4178-849A-4708A0F2BA53}" dt="2024-04-26T00:51:00.687" v="458" actId="404"/>
          <ac:spMkLst>
            <pc:docMk/>
            <pc:sldMk cId="229089848" sldId="260"/>
            <ac:spMk id="2" creationId="{1B15A64D-52ED-10C7-E31E-D2F2DCAB673E}"/>
          </ac:spMkLst>
        </pc:spChg>
        <pc:spChg chg="mod">
          <ac:chgData name="Onur Kula" userId="1d34de646210c332" providerId="LiveId" clId="{FE3DBDE7-EAEF-4178-849A-4708A0F2BA53}" dt="2024-04-26T00:53:25.710" v="497" actId="403"/>
          <ac:spMkLst>
            <pc:docMk/>
            <pc:sldMk cId="229089848" sldId="260"/>
            <ac:spMk id="3" creationId="{AE2A8DB1-C88D-A2A8-1D43-DA45442DA9EB}"/>
          </ac:spMkLst>
        </pc:spChg>
      </pc:sldChg>
      <pc:sldChg chg="addSp delSp modSp new mod">
        <pc:chgData name="Onur Kula" userId="1d34de646210c332" providerId="LiveId" clId="{FE3DBDE7-EAEF-4178-849A-4708A0F2BA53}" dt="2024-04-26T00:55:01.789" v="533" actId="14100"/>
        <pc:sldMkLst>
          <pc:docMk/>
          <pc:sldMk cId="4254646125" sldId="261"/>
        </pc:sldMkLst>
        <pc:spChg chg="mod">
          <ac:chgData name="Onur Kula" userId="1d34de646210c332" providerId="LiveId" clId="{FE3DBDE7-EAEF-4178-849A-4708A0F2BA53}" dt="2024-04-26T00:53:52.773" v="527" actId="404"/>
          <ac:spMkLst>
            <pc:docMk/>
            <pc:sldMk cId="4254646125" sldId="261"/>
            <ac:spMk id="2" creationId="{B0C44498-7530-7C25-A30A-A5582F4ECB23}"/>
          </ac:spMkLst>
        </pc:spChg>
        <pc:spChg chg="del mod">
          <ac:chgData name="Onur Kula" userId="1d34de646210c332" providerId="LiveId" clId="{FE3DBDE7-EAEF-4178-849A-4708A0F2BA53}" dt="2024-04-26T00:54:30.233" v="530"/>
          <ac:spMkLst>
            <pc:docMk/>
            <pc:sldMk cId="4254646125" sldId="261"/>
            <ac:spMk id="3" creationId="{F18ED434-80E0-D287-9323-FA0627A05163}"/>
          </ac:spMkLst>
        </pc:spChg>
        <pc:picChg chg="add mod">
          <ac:chgData name="Onur Kula" userId="1d34de646210c332" providerId="LiveId" clId="{FE3DBDE7-EAEF-4178-849A-4708A0F2BA53}" dt="2024-04-26T00:55:01.789" v="533" actId="14100"/>
          <ac:picMkLst>
            <pc:docMk/>
            <pc:sldMk cId="4254646125" sldId="261"/>
            <ac:picMk id="1026" creationId="{8077EE35-5300-C2EF-58C6-69816982A128}"/>
          </ac:picMkLst>
        </pc:picChg>
      </pc:sldChg>
      <pc:sldChg chg="addSp modSp new">
        <pc:chgData name="Onur Kula" userId="1d34de646210c332" providerId="LiveId" clId="{FE3DBDE7-EAEF-4178-849A-4708A0F2BA53}" dt="2024-04-26T00:55:19.452" v="538" actId="14100"/>
        <pc:sldMkLst>
          <pc:docMk/>
          <pc:sldMk cId="3719599122" sldId="262"/>
        </pc:sldMkLst>
        <pc:picChg chg="add mod">
          <ac:chgData name="Onur Kula" userId="1d34de646210c332" providerId="LiveId" clId="{FE3DBDE7-EAEF-4178-849A-4708A0F2BA53}" dt="2024-04-26T00:55:19.452" v="538" actId="14100"/>
          <ac:picMkLst>
            <pc:docMk/>
            <pc:sldMk cId="3719599122" sldId="262"/>
            <ac:picMk id="2050" creationId="{50C0265A-A238-3C51-0A18-7CAD119CA846}"/>
          </ac:picMkLst>
        </pc:picChg>
      </pc:sldChg>
      <pc:sldChg chg="addSp modSp new">
        <pc:chgData name="Onur Kula" userId="1d34de646210c332" providerId="LiveId" clId="{FE3DBDE7-EAEF-4178-849A-4708A0F2BA53}" dt="2024-04-26T00:55:47.057" v="544" actId="14100"/>
        <pc:sldMkLst>
          <pc:docMk/>
          <pc:sldMk cId="2233591887" sldId="263"/>
        </pc:sldMkLst>
        <pc:picChg chg="add mod">
          <ac:chgData name="Onur Kula" userId="1d34de646210c332" providerId="LiveId" clId="{FE3DBDE7-EAEF-4178-849A-4708A0F2BA53}" dt="2024-04-26T00:55:47.057" v="544" actId="14100"/>
          <ac:picMkLst>
            <pc:docMk/>
            <pc:sldMk cId="2233591887" sldId="263"/>
            <ac:picMk id="3074" creationId="{FDCCF1BA-00B5-9801-DEBC-7864E4130BFA}"/>
          </ac:picMkLst>
        </pc:picChg>
      </pc:sldChg>
      <pc:sldChg chg="addSp delSp modSp new mod">
        <pc:chgData name="Onur Kula" userId="1d34de646210c332" providerId="LiveId" clId="{FE3DBDE7-EAEF-4178-849A-4708A0F2BA53}" dt="2024-04-26T00:56:33.774" v="570" actId="14100"/>
        <pc:sldMkLst>
          <pc:docMk/>
          <pc:sldMk cId="3694534997" sldId="264"/>
        </pc:sldMkLst>
        <pc:spChg chg="mod">
          <ac:chgData name="Onur Kula" userId="1d34de646210c332" providerId="LiveId" clId="{FE3DBDE7-EAEF-4178-849A-4708A0F2BA53}" dt="2024-04-26T00:56:09.904" v="566" actId="404"/>
          <ac:spMkLst>
            <pc:docMk/>
            <pc:sldMk cId="3694534997" sldId="264"/>
            <ac:spMk id="2" creationId="{6BA5953B-5FC9-5576-F4EF-02DF64EACF30}"/>
          </ac:spMkLst>
        </pc:spChg>
        <pc:spChg chg="del">
          <ac:chgData name="Onur Kula" userId="1d34de646210c332" providerId="LiveId" clId="{FE3DBDE7-EAEF-4178-849A-4708A0F2BA53}" dt="2024-04-26T00:56:23.461" v="567"/>
          <ac:spMkLst>
            <pc:docMk/>
            <pc:sldMk cId="3694534997" sldId="264"/>
            <ac:spMk id="3" creationId="{CEA8610B-B092-BA58-1F1F-5EA73CDA5E06}"/>
          </ac:spMkLst>
        </pc:spChg>
        <pc:picChg chg="add mod">
          <ac:chgData name="Onur Kula" userId="1d34de646210c332" providerId="LiveId" clId="{FE3DBDE7-EAEF-4178-849A-4708A0F2BA53}" dt="2024-04-26T00:56:33.774" v="570" actId="14100"/>
          <ac:picMkLst>
            <pc:docMk/>
            <pc:sldMk cId="3694534997" sldId="264"/>
            <ac:picMk id="4098" creationId="{6B1230E3-B3DD-31AF-9DDA-9794918BD019}"/>
          </ac:picMkLst>
        </pc:picChg>
      </pc:sldChg>
      <pc:sldChg chg="modSp new mod">
        <pc:chgData name="Onur Kula" userId="1d34de646210c332" providerId="LiveId" clId="{FE3DBDE7-EAEF-4178-849A-4708A0F2BA53}" dt="2024-04-26T01:00:08.777" v="670" actId="1076"/>
        <pc:sldMkLst>
          <pc:docMk/>
          <pc:sldMk cId="766361139" sldId="265"/>
        </pc:sldMkLst>
        <pc:spChg chg="mod">
          <ac:chgData name="Onur Kula" userId="1d34de646210c332" providerId="LiveId" clId="{FE3DBDE7-EAEF-4178-849A-4708A0F2BA53}" dt="2024-04-26T00:57:27.855" v="582" actId="404"/>
          <ac:spMkLst>
            <pc:docMk/>
            <pc:sldMk cId="766361139" sldId="265"/>
            <ac:spMk id="2" creationId="{7C26EC22-E410-EE57-FBEB-C5D9EA6DEDFD}"/>
          </ac:spMkLst>
        </pc:spChg>
        <pc:spChg chg="mod">
          <ac:chgData name="Onur Kula" userId="1d34de646210c332" providerId="LiveId" clId="{FE3DBDE7-EAEF-4178-849A-4708A0F2BA53}" dt="2024-04-26T01:00:08.777" v="670" actId="1076"/>
          <ac:spMkLst>
            <pc:docMk/>
            <pc:sldMk cId="766361139" sldId="265"/>
            <ac:spMk id="3" creationId="{E102BCD6-16D3-B7EC-D76B-02B94CCF1AAE}"/>
          </ac:spMkLst>
        </pc:spChg>
      </pc:sldChg>
      <pc:sldChg chg="modSp new mod">
        <pc:chgData name="Onur Kula" userId="1d34de646210c332" providerId="LiveId" clId="{FE3DBDE7-EAEF-4178-849A-4708A0F2BA53}" dt="2024-04-26T01:02:02.561" v="699" actId="1076"/>
        <pc:sldMkLst>
          <pc:docMk/>
          <pc:sldMk cId="723582977" sldId="266"/>
        </pc:sldMkLst>
        <pc:spChg chg="mod">
          <ac:chgData name="Onur Kula" userId="1d34de646210c332" providerId="LiveId" clId="{FE3DBDE7-EAEF-4178-849A-4708A0F2BA53}" dt="2024-04-26T01:00:26.563" v="690" actId="403"/>
          <ac:spMkLst>
            <pc:docMk/>
            <pc:sldMk cId="723582977" sldId="266"/>
            <ac:spMk id="2" creationId="{DDD411F7-9831-A8CE-7DEB-68E2AC00B6F4}"/>
          </ac:spMkLst>
        </pc:spChg>
        <pc:spChg chg="mod">
          <ac:chgData name="Onur Kula" userId="1d34de646210c332" providerId="LiveId" clId="{FE3DBDE7-EAEF-4178-849A-4708A0F2BA53}" dt="2024-04-26T01:02:02.561" v="699" actId="1076"/>
          <ac:spMkLst>
            <pc:docMk/>
            <pc:sldMk cId="723582977" sldId="266"/>
            <ac:spMk id="3" creationId="{8612F21B-8261-84A2-0742-038272B62378}"/>
          </ac:spMkLst>
        </pc:spChg>
      </pc:sldChg>
      <pc:sldChg chg="delSp modSp new mod">
        <pc:chgData name="Onur Kula" userId="1d34de646210c332" providerId="LiveId" clId="{FE3DBDE7-EAEF-4178-849A-4708A0F2BA53}" dt="2024-04-26T01:03:03.081" v="754" actId="14100"/>
        <pc:sldMkLst>
          <pc:docMk/>
          <pc:sldMk cId="547731374" sldId="267"/>
        </pc:sldMkLst>
        <pc:spChg chg="mod">
          <ac:chgData name="Onur Kula" userId="1d34de646210c332" providerId="LiveId" clId="{FE3DBDE7-EAEF-4178-849A-4708A0F2BA53}" dt="2024-04-26T01:03:03.081" v="754" actId="14100"/>
          <ac:spMkLst>
            <pc:docMk/>
            <pc:sldMk cId="547731374" sldId="267"/>
            <ac:spMk id="2" creationId="{44F0731B-4B5E-44F4-DFF9-C7D28AC5E184}"/>
          </ac:spMkLst>
        </pc:spChg>
        <pc:spChg chg="del">
          <ac:chgData name="Onur Kula" userId="1d34de646210c332" providerId="LiveId" clId="{FE3DBDE7-EAEF-4178-849A-4708A0F2BA53}" dt="2024-04-26T01:02:34.765" v="730" actId="21"/>
          <ac:spMkLst>
            <pc:docMk/>
            <pc:sldMk cId="547731374" sldId="267"/>
            <ac:spMk id="3" creationId="{452A6C1B-B830-26FF-E618-C31578DFE1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F3F6-4AC2-ADED-7668-148837EB9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AC4CF-1425-B28C-6490-5937E355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F61F-55F5-8A0F-C1AF-97743ED0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068C-DBBD-8518-29CC-8D251100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46BD-5EE1-75B5-D230-318F1E7F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DFCE-1611-2FA2-6D5C-B7FE7539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A0097-2FCF-508B-325B-0A239BC3D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689A-B4AB-81CD-17DF-2CA45E14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04F5-DC5E-FBA9-191E-F862B9D5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C9F4-A9E5-CDCC-92ED-752FC89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02203-9C9B-5B30-6294-A04C32D4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2D8E4-2D91-FF9A-DC0C-ACB378369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73D25-6E34-0E5C-8121-C3406638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47DC2-8023-9A33-A368-96A4C51E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FAD5-C65C-7D3F-3233-2C92E54B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2AAD-E9AF-AB70-3EFB-5144BA9B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F103-4E73-A6CA-7E6D-59A621E7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6798-F6CA-022C-1EC3-21D689A2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1D9EB-FF3A-E222-F37D-6E528CDD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C389-C5FC-9105-8AF6-D8A3F885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B67F-203B-03FF-B43D-719F2C4B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B217-984F-F39C-3CA3-5BB6F80C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DBD5-0A26-2BF0-1D38-2D173E2B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EC4F-3965-4998-7595-6F31959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D7C3-8AC3-A9AC-83F4-49C17978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0ECD-BC9B-5291-3E51-037C43A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E9E3-A3F8-5CF7-56DF-E7566B6F6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9827E-A32F-2C9A-E27F-B0784DAC2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88316-8A55-4BFD-9001-CE0F7F46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71BDC-D7AA-13F6-E3DF-92AC0E96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26C0-52A6-5E42-CEA4-00BABBA9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5645-47E7-2E2D-98C6-A642D081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BE7-4E69-5F1A-92D8-1AAC1B05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BF8BE-F9ED-87A8-45B2-C18116AB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83901-4F6A-EA30-4F5D-63C2EB19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281E2-A92D-3CF5-6287-147B8BCDE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5DE99-86E6-4857-D564-9C8B0227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40777-5981-77D6-4560-EEC6E5C0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77299-11DA-17FE-1772-416453F1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4392-87D7-89E0-5C93-7780548B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7BF57-E399-F884-638E-9021BE3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B69C9-5213-73F8-AA04-6518B1A9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2E87F-15FA-2BF0-571B-4F0C905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AA58F-FAC9-6353-01D9-5FB05D3C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181E1-643B-AC7C-E3C4-6E435772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08E2C-E637-0CBF-B64C-4CE6EC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A661-828D-2C7A-D8A1-42FACB6E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FBE6-7B93-E395-BE4E-EB53FA46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14B47-4CB9-A9B3-1CC3-B1C2AA6F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1C8D-4BB4-6600-E79C-E879817B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D47EC-FD20-465E-65D8-1D06B94F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CB6E-DAC1-8AD5-4C2A-D458F5D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5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0D51-96B1-5EC2-CBDC-154C3F9C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707B-D7A9-1174-9A6D-FA8DDB76C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47605-FEF8-6FCE-4E95-85E360DF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03FF9-3C97-BBAC-8F7C-7E8E4641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32D2F-4779-81C0-7E40-F3B70130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123F-8B4E-33A1-0970-1EF45BAA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4168F-1CC7-82F2-9008-4423ED45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B3994-3DF4-8327-47AD-B02401AD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0637-FBC6-0D8B-D040-B1A6C884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FD2D-FB52-4F34-BBF4-FEE4706A2CF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E38E-9B71-3D7F-9D1E-22C34C2CA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F5A2-0596-EE2E-90C1-F2D6010A6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797A-774F-4993-B816-27E2A7C5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517D-973D-0616-B3FC-7E077763B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 </a:t>
            </a:r>
            <a:r>
              <a:rPr lang="en-US" dirty="0" err="1"/>
              <a:t>Turbune</a:t>
            </a:r>
            <a:r>
              <a:rPr lang="en-US" dirty="0"/>
              <a:t> Active Power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EA4CB-8025-2C46-FE6D-5025EB47C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ONUR KULA</a:t>
            </a:r>
          </a:p>
        </p:txBody>
      </p:sp>
    </p:spTree>
    <p:extLst>
      <p:ext uri="{BB962C8B-B14F-4D97-AF65-F5344CB8AC3E}">
        <p14:creationId xmlns:p14="http://schemas.microsoft.com/office/powerpoint/2010/main" val="312357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EC22-E410-EE57-FBEB-C5D9EA6D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BCD6-16D3-B7EC-D76B-02B94CCF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2033014"/>
            <a:ext cx="10515600" cy="4351338"/>
          </a:xfrm>
        </p:spPr>
        <p:txBody>
          <a:bodyPr/>
          <a:lstStyle/>
          <a:p>
            <a:r>
              <a:rPr lang="en-US" sz="4000" b="0" i="0" dirty="0">
                <a:effectLst/>
                <a:highlight>
                  <a:srgbClr val="FFFFFF"/>
                </a:highlight>
                <a:latin typeface="system-ui"/>
              </a:rPr>
              <a:t>Random Forests is best model</a:t>
            </a:r>
          </a:p>
          <a:p>
            <a:r>
              <a:rPr lang="en-US" sz="4000" dirty="0">
                <a:highlight>
                  <a:srgbClr val="FFFFFF"/>
                </a:highlight>
                <a:latin typeface="system-ui"/>
              </a:rPr>
              <a:t>Wind speed measurement matter most</a:t>
            </a:r>
          </a:p>
          <a:p>
            <a:r>
              <a:rPr lang="en-US" sz="4000" dirty="0">
                <a:highlight>
                  <a:srgbClr val="FFFFFF"/>
                </a:highlight>
                <a:latin typeface="system-ui"/>
              </a:rPr>
              <a:t>All of the columns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7663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11F7-9831-A8CE-7DEB-68E2AC00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F21B-8261-84A2-0742-038272B6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0978"/>
            <a:ext cx="10515600" cy="4351338"/>
          </a:xfrm>
        </p:spPr>
        <p:txBody>
          <a:bodyPr/>
          <a:lstStyle/>
          <a:p>
            <a:r>
              <a:rPr lang="en-US" dirty="0"/>
              <a:t>Expand to more parameters</a:t>
            </a:r>
          </a:p>
          <a:p>
            <a:r>
              <a:rPr lang="en-US" dirty="0"/>
              <a:t>Incorporating data from additional years</a:t>
            </a:r>
          </a:p>
          <a:p>
            <a:r>
              <a:rPr lang="en-US" dirty="0"/>
              <a:t>Incorporate external data sources such as weather forecasts, geographical data, or historical energy production data to enrich the feature set and improve model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8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731B-4B5E-44F4-DFF9-C7D28AC5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94" y="2420169"/>
            <a:ext cx="10218655" cy="1325563"/>
          </a:xfrm>
        </p:spPr>
        <p:txBody>
          <a:bodyPr>
            <a:noAutofit/>
          </a:bodyPr>
          <a:lstStyle/>
          <a:p>
            <a:r>
              <a:rPr lang="en-US" sz="66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54773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9F98-B181-FC31-0EF4-A1FD511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ED4C-863C-A8D3-51B8-EAFD9A9B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uncertainty surrounding the amount of energy that will be generated</a:t>
            </a:r>
          </a:p>
          <a:p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The challenge of selecting suitable locations for wind farms.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892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F81C-FC43-54FF-CC4C-95041230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FB62-7BEE-70F6-A7EB-3A012266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2230978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Predicting the amount of LV active power based on correlations with other variables.</a:t>
            </a:r>
          </a:p>
          <a:p>
            <a:r>
              <a:rPr lang="en-US" sz="4400" dirty="0">
                <a:solidFill>
                  <a:srgbClr val="0D0D0D"/>
                </a:solidFill>
                <a:highlight>
                  <a:srgbClr val="FFFFFF"/>
                </a:highlight>
              </a:rPr>
              <a:t>Modelling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1D448-1A1C-E322-D99B-91241F59F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3913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11170-EF12-2F0F-1748-5BEB4C4D5C81}"/>
              </a:ext>
            </a:extLst>
          </p:cNvPr>
          <p:cNvSpPr txBox="1"/>
          <p:nvPr/>
        </p:nvSpPr>
        <p:spPr>
          <a:xfrm>
            <a:off x="4045669" y="2413261"/>
            <a:ext cx="410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93318-0EAD-E16E-7D79-8BFC1675A469}"/>
              </a:ext>
            </a:extLst>
          </p:cNvPr>
          <p:cNvSpPr txBox="1"/>
          <p:nvPr/>
        </p:nvSpPr>
        <p:spPr>
          <a:xfrm>
            <a:off x="0" y="6391373"/>
            <a:ext cx="892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https://www.kaggle.com/datasets/berkerisen/wind-turbine-scada-dataset/data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4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A64D-52ED-10C7-E31E-D2F2DCAB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8DB1-C88D-A2A8-1D43-DA45442D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wind turbine dataset comprises various measurements taken at 10- minute intervals throughout the year 2018. </a:t>
            </a:r>
          </a:p>
          <a:p>
            <a:r>
              <a:rPr lang="en-US" sz="3200" dirty="0"/>
              <a:t>Target variable: </a:t>
            </a:r>
            <a:r>
              <a:rPr lang="en-US" sz="3200" dirty="0" err="1"/>
              <a:t>Lv</a:t>
            </a:r>
            <a:r>
              <a:rPr lang="en-US" sz="3200" dirty="0"/>
              <a:t> Active Power</a:t>
            </a:r>
          </a:p>
          <a:p>
            <a:r>
              <a:rPr lang="en-US" sz="3200" dirty="0"/>
              <a:t>Technically, values for wind speed, LV active power, theoretical power, and wind direction cannot be less than 0.</a:t>
            </a:r>
          </a:p>
          <a:p>
            <a:r>
              <a:rPr lang="en-US" sz="3200" dirty="0"/>
              <a:t>After performing the necessary data wrangling steps, our refined dataset now consists of 50473 rows</a:t>
            </a:r>
          </a:p>
        </p:txBody>
      </p:sp>
    </p:spTree>
    <p:extLst>
      <p:ext uri="{BB962C8B-B14F-4D97-AF65-F5344CB8AC3E}">
        <p14:creationId xmlns:p14="http://schemas.microsoft.com/office/powerpoint/2010/main" val="22908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4498-7530-7C25-A30A-A5582F4E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Explaratory</a:t>
            </a:r>
            <a:r>
              <a:rPr lang="en-US" sz="3600" dirty="0"/>
              <a:t>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77EE35-5300-C2EF-58C6-69816982A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13538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4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8395-72D6-54D2-BE13-0AF8469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1ED4-1713-579F-EEC2-2F5BE50E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C0265A-A238-3C51-0A18-7CAD119C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988"/>
            <a:ext cx="12192000" cy="69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59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8645-8E31-8777-7338-D119C2D6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4CA5-8AFA-C11C-9E5D-1D14E89F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CCF1BA-00B5-9801-DEBC-7864E413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377"/>
            <a:ext cx="12192000" cy="65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9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953B-5FC9-5576-F4EF-02DF64EA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Selection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1230E3-B3DD-31AF-9DDA-9794918BD0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13538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3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196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system-ui</vt:lpstr>
      <vt:lpstr>Office Theme</vt:lpstr>
      <vt:lpstr>Wind Turbune Active Power Prediction</vt:lpstr>
      <vt:lpstr>The Problem</vt:lpstr>
      <vt:lpstr>The Solution</vt:lpstr>
      <vt:lpstr>PowerPoint Presentation</vt:lpstr>
      <vt:lpstr>Data Wrangling</vt:lpstr>
      <vt:lpstr>Explaratory Data Analysis</vt:lpstr>
      <vt:lpstr>PowerPoint Presentation</vt:lpstr>
      <vt:lpstr>PowerPoint Presentation</vt:lpstr>
      <vt:lpstr>Model Selection</vt:lpstr>
      <vt:lpstr>Takeaways</vt:lpstr>
      <vt:lpstr>Future Research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Turbune Active Power Prediction</dc:title>
  <dc:creator>Onur Kula</dc:creator>
  <cp:lastModifiedBy>Onur Kula</cp:lastModifiedBy>
  <cp:revision>1</cp:revision>
  <dcterms:created xsi:type="dcterms:W3CDTF">2024-04-25T17:30:09Z</dcterms:created>
  <dcterms:modified xsi:type="dcterms:W3CDTF">2024-04-26T01:03:06Z</dcterms:modified>
</cp:coreProperties>
</file>