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9" r:id="rId5"/>
    <p:sldId id="260" r:id="rId6"/>
    <p:sldId id="268" r:id="rId7"/>
    <p:sldId id="262" r:id="rId8"/>
    <p:sldId id="257" r:id="rId9"/>
    <p:sldId id="270" r:id="rId10"/>
    <p:sldId id="263" r:id="rId11"/>
    <p:sldId id="264" r:id="rId12"/>
    <p:sldId id="265" r:id="rId13"/>
    <p:sldId id="261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DICE CHESS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Group 23</a:t>
            </a:r>
          </a:p>
          <a:p>
            <a:r>
              <a:rPr lang="tr-TR" dirty="0" smtClean="0"/>
              <a:t>Night Watchers</a:t>
            </a:r>
          </a:p>
          <a:p>
            <a:r>
              <a:rPr lang="tr-TR" dirty="0" smtClean="0"/>
              <a:t>Onur MERMER - Çağrı ORHAN – Fırat YILDIZ – Alshir SOYUNJOV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62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Important Classes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Abstract Piece Class (Queen , Rook , Knight etc.)</a:t>
            </a:r>
          </a:p>
          <a:p>
            <a:r>
              <a:rPr lang="tr-TR" dirty="0" smtClean="0"/>
              <a:t>Locatable Interface</a:t>
            </a:r>
          </a:p>
          <a:p>
            <a:r>
              <a:rPr lang="tr-TR" dirty="0" smtClean="0"/>
              <a:t>Check Class</a:t>
            </a:r>
            <a:endParaRPr lang="tr-TR" dirty="0" smtClean="0"/>
          </a:p>
          <a:p>
            <a:r>
              <a:rPr lang="tr-TR" dirty="0" smtClean="0"/>
              <a:t>Dice Class</a:t>
            </a:r>
          </a:p>
          <a:p>
            <a:r>
              <a:rPr lang="tr-TR" dirty="0" smtClean="0"/>
              <a:t>Board Class</a:t>
            </a:r>
          </a:p>
          <a:p>
            <a:r>
              <a:rPr lang="tr-TR" dirty="0" smtClean="0"/>
              <a:t>MainGame Class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77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Important Methods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05400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checkMoves() Method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/>
              <a:t>createComponents</a:t>
            </a:r>
            <a:r>
              <a:rPr lang="tr-TR" dirty="0" smtClean="0"/>
              <a:t>() – Create pieces and put them to board and arrays</a:t>
            </a:r>
          </a:p>
          <a:p>
            <a:r>
              <a:rPr lang="tr-TR" dirty="0" smtClean="0"/>
              <a:t>moveTo() Method – check the situations. If there is no obstacle, move piece to desired location. Update position and array position.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4114800" cy="295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5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Work Partition between Group Members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Alshir Soyunjov – Knight, King,Check, GUI, Board</a:t>
            </a:r>
          </a:p>
          <a:p>
            <a:r>
              <a:rPr lang="tr-TR" dirty="0" smtClean="0"/>
              <a:t>Çagrı Orhan – Queen, Bishop, Rook, GUI, Locatable</a:t>
            </a:r>
          </a:p>
          <a:p>
            <a:r>
              <a:rPr lang="tr-TR" dirty="0" smtClean="0"/>
              <a:t>Onur Mermer – Player, Pawn, GUI, Main Game, Time</a:t>
            </a:r>
          </a:p>
          <a:p>
            <a:r>
              <a:rPr lang="tr-TR" dirty="0" smtClean="0"/>
              <a:t>Fırat Yıldız – Dice, Player, GUI, Start Frame </a:t>
            </a:r>
          </a:p>
          <a:p>
            <a:endParaRPr lang="tr-TR" dirty="0"/>
          </a:p>
          <a:p>
            <a:r>
              <a:rPr lang="tr-TR" dirty="0" smtClean="0"/>
              <a:t>Note: Moreover,  some assistant classes were written as well as the classes explained above.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08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What did we expected?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 were expected to create a chess game which combines dice and classical chess game. It also includes timer in it.</a:t>
            </a:r>
            <a:endParaRPr lang="tr-TR" dirty="0"/>
          </a:p>
        </p:txBody>
      </p:sp>
      <p:pic>
        <p:nvPicPr>
          <p:cNvPr id="6146" name="Picture 2" descr="D:\Users\cagri.orhan-ug\Desktop\240_F_89077012_IFcHZ5Ig6A0KXgdOhkNobzpU67SFTK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514600"/>
            <a:ext cx="5854700" cy="390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What remains for the future?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 managed to play the game with </a:t>
            </a:r>
            <a:r>
              <a:rPr lang="tr-TR" dirty="0" smtClean="0"/>
              <a:t>more efficiency. </a:t>
            </a:r>
            <a:r>
              <a:rPr lang="tr-TR" dirty="0" smtClean="0"/>
              <a:t>We left the timer to the future. Also some graphics details like 3D game left to future.</a:t>
            </a:r>
            <a:endParaRPr lang="tr-TR" dirty="0"/>
          </a:p>
        </p:txBody>
      </p:sp>
      <p:pic>
        <p:nvPicPr>
          <p:cNvPr id="7170" name="Picture 2" descr="D:\Users\cagri.orhan-ug\Desktop\bigstock-Woman-playing-chess-close-up-64209346-1024x6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72871"/>
            <a:ext cx="5943600" cy="39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r>
              <a:rPr lang="tr-TR" dirty="0" smtClean="0"/>
              <a:t>THANK YOU FOR YOUR ATTENTION !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9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What is Dice Chess?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Dice Chess is a game which combines strategy and chance by adding dice to the classical chess game.</a:t>
            </a:r>
            <a:endParaRPr lang="tr-TR" dirty="0"/>
          </a:p>
        </p:txBody>
      </p:sp>
      <p:pic>
        <p:nvPicPr>
          <p:cNvPr id="2050" name="Picture 2" descr="D:\Users\cagri.orhan-ug\Desktop\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543800" cy="398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What we aimed?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Our purpose is to make chess enjoyable for beginners with extra features.</a:t>
            </a:r>
          </a:p>
          <a:p>
            <a:endParaRPr lang="tr-TR" dirty="0"/>
          </a:p>
        </p:txBody>
      </p:sp>
      <p:pic>
        <p:nvPicPr>
          <p:cNvPr id="1026" name="Picture 2" descr="D:\Users\cagri.orhan-ug\Desktop\satran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1"/>
            <a:ext cx="7239000" cy="40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Our Target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Chess is a game that people have been playing for thousands years. </a:t>
            </a:r>
          </a:p>
          <a:p>
            <a:r>
              <a:rPr lang="tr-TR" dirty="0" smtClean="0"/>
              <a:t>We are trying to introduce Dice Chess to people who play chess.</a:t>
            </a:r>
          </a:p>
          <a:p>
            <a:r>
              <a:rPr lang="tr-TR" dirty="0" smtClean="0"/>
              <a:t>Our target is people who like chess or who wants to learn chess.</a:t>
            </a:r>
            <a:endParaRPr lang="tr-TR" dirty="0"/>
          </a:p>
        </p:txBody>
      </p:sp>
      <p:pic>
        <p:nvPicPr>
          <p:cNvPr id="4098" name="Picture 2" descr="D:\Users\cagri.orhan-ug\Desktop\dv2015029-56a136155f9b58b7d0bd0d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3694176"/>
            <a:ext cx="4212336" cy="29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Users\cagri.orhan-ug\Desktop\fd27962598c4edbe267d9d069d26f3e4--chess-players-benjamin-frankl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650440"/>
            <a:ext cx="4267201" cy="29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How to </a:t>
            </a:r>
            <a:r>
              <a:rPr lang="tr-TR" dirty="0" smtClean="0"/>
              <a:t>Play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1" name="Picture 3" descr="D:\Users\cagri.orhan-ug\Desktop\how 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83" y="1371600"/>
            <a:ext cx="6957023" cy="53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How to Play?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D:\Users\cagri.orhan-ug\Desktop\ç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28928"/>
            <a:ext cx="6724269" cy="528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ctr"/>
            <a:r>
              <a:rPr lang="tr-TR" dirty="0" smtClean="0"/>
              <a:t>How it’s working?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9" name="Picture 3" descr="D:\Users\cagri.orhan-ug\Desktop\A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435"/>
            <a:ext cx="81077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UML DIAGRAM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D:\Users\cagri.orhan-ug\Desktop\UML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Some Chess Features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Promotion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r>
              <a:rPr lang="tr-TR" dirty="0" smtClean="0"/>
              <a:t>EnPassant</a:t>
            </a:r>
            <a:endParaRPr lang="tr-TR" dirty="0"/>
          </a:p>
          <a:p>
            <a:r>
              <a:rPr lang="tr-TR" dirty="0" smtClean="0"/>
              <a:t>Castling</a:t>
            </a:r>
            <a:endParaRPr lang="tr-TR" dirty="0"/>
          </a:p>
        </p:txBody>
      </p:sp>
      <p:pic>
        <p:nvPicPr>
          <p:cNvPr id="5122" name="Picture 2" descr="D:\Users\cagri.orhan-ug\Desktop\prom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45792"/>
            <a:ext cx="30817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132</TotalTime>
  <Words>324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Thatch</vt:lpstr>
      <vt:lpstr>DICE CHESS</vt:lpstr>
      <vt:lpstr>What is Dice Chess?</vt:lpstr>
      <vt:lpstr>What we aimed?</vt:lpstr>
      <vt:lpstr>Our Target</vt:lpstr>
      <vt:lpstr>How to Play?</vt:lpstr>
      <vt:lpstr>How to Play?</vt:lpstr>
      <vt:lpstr>How it’s working?</vt:lpstr>
      <vt:lpstr>UML DIAGRAM</vt:lpstr>
      <vt:lpstr>Some Chess Features</vt:lpstr>
      <vt:lpstr>Important Classes</vt:lpstr>
      <vt:lpstr>Important Methods</vt:lpstr>
      <vt:lpstr>Work Partition between Group Members</vt:lpstr>
      <vt:lpstr>What did we expected?</vt:lpstr>
      <vt:lpstr>     What remains for the future?</vt:lpstr>
      <vt:lpstr>THANK YOU FOR YOUR ATTENTION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CHESS</dc:title>
  <dc:creator>Cagri Orhan</dc:creator>
  <cp:lastModifiedBy>Cagri Orhan</cp:lastModifiedBy>
  <cp:revision>15</cp:revision>
  <dcterms:created xsi:type="dcterms:W3CDTF">2006-08-16T00:00:00Z</dcterms:created>
  <dcterms:modified xsi:type="dcterms:W3CDTF">2017-12-13T09:12:23Z</dcterms:modified>
</cp:coreProperties>
</file>