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90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9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Efficient HPC Application Classification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Project Overview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Overview of the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sz="1400" dirty="0"/>
              <a:t>Aim of the Project:</a:t>
            </a:r>
          </a:p>
          <a:p>
            <a:r>
              <a:rPr sz="1400" dirty="0"/>
              <a:t>- Reduce a large-scale HPC dataset and create a smaller, representative synthetic dataset.</a:t>
            </a:r>
          </a:p>
          <a:p>
            <a:r>
              <a:rPr sz="1400" dirty="0"/>
              <a:t>- Use PCA for dimensionality reduction and K-Means clustering.</a:t>
            </a:r>
          </a:p>
          <a:p>
            <a:r>
              <a:rPr sz="1400" dirty="0"/>
              <a:t>- Ensure the synthetic dataset enables model performance comparable to the original dataset.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sz="1400" dirty="0"/>
              <a:t>Key Techniques:</a:t>
            </a:r>
          </a:p>
          <a:p>
            <a:r>
              <a:rPr sz="1400" dirty="0"/>
              <a:t>- Data Preprocessing: Feature engineering, normalization.</a:t>
            </a:r>
          </a:p>
          <a:p>
            <a:r>
              <a:rPr sz="1400" dirty="0"/>
              <a:t>- PCA: Dimensionality reduction to retain critical information.</a:t>
            </a:r>
          </a:p>
          <a:p>
            <a:r>
              <a:rPr sz="1400" dirty="0"/>
              <a:t>- Core Set Selection: K-Means clustering for efficient model training.</a:t>
            </a:r>
          </a:p>
          <a:p>
            <a:r>
              <a:rPr sz="1400" dirty="0"/>
              <a:t>- Model Training: Random Forest on core sets and full data.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sz="1400" dirty="0"/>
              <a:t>Steps:</a:t>
            </a:r>
          </a:p>
          <a:p>
            <a:r>
              <a:rPr sz="1400" dirty="0"/>
              <a:t>- Data Loading</a:t>
            </a:r>
          </a:p>
          <a:p>
            <a:r>
              <a:rPr sz="1400" dirty="0"/>
              <a:t>- Feature Engineering</a:t>
            </a:r>
          </a:p>
          <a:p>
            <a:r>
              <a:rPr sz="1400" dirty="0"/>
              <a:t>- PCA</a:t>
            </a:r>
          </a:p>
          <a:p>
            <a:r>
              <a:rPr sz="1400" dirty="0"/>
              <a:t>- Core Set Selection</a:t>
            </a:r>
          </a:p>
          <a:p>
            <a:r>
              <a:rPr sz="1400" dirty="0"/>
              <a:t>- Model Training &amp; Evaluation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1400" dirty="0"/>
              <a:t>Dimensionality Reduction and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1400" dirty="0"/>
              <a:t>Principal Component Analysis (PCA):</a:t>
            </a:r>
          </a:p>
          <a:p>
            <a:r>
              <a:rPr sz="1400" dirty="0"/>
              <a:t>- Dimensionality reduction to retain 91% variance.</a:t>
            </a:r>
          </a:p>
          <a:p>
            <a:r>
              <a:rPr sz="1400" dirty="0"/>
              <a:t>- Reduced data size significantly for faster processing.</a:t>
            </a:r>
          </a:p>
          <a:p>
            <a:endParaRPr sz="1400" dirty="0"/>
          </a:p>
          <a:p>
            <a:pPr marL="0" indent="0">
              <a:buNone/>
            </a:pPr>
            <a:r>
              <a:rPr sz="1400" dirty="0"/>
              <a:t>K-Means Clustering:</a:t>
            </a:r>
          </a:p>
          <a:p>
            <a:r>
              <a:rPr sz="1400" dirty="0"/>
              <a:t>- Applied on PCA-reduced data.</a:t>
            </a:r>
          </a:p>
          <a:p>
            <a:r>
              <a:rPr sz="1400" dirty="0"/>
              <a:t>- Identified core sets representing the dataset.</a:t>
            </a:r>
          </a:p>
          <a:p>
            <a:r>
              <a:rPr sz="1400" dirty="0"/>
              <a:t>- Core set selection optimized using grid search for best clustering parameters.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4277400"/>
            <a:ext cx="739402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400" dirty="0"/>
              <a:t># PCA for Dimensionality Reduction</a:t>
            </a:r>
          </a:p>
          <a:p>
            <a:r>
              <a:rPr sz="1400" dirty="0" err="1"/>
              <a:t>X_pca</a:t>
            </a:r>
            <a:r>
              <a:rPr sz="1400" dirty="0"/>
              <a:t>, </a:t>
            </a:r>
            <a:r>
              <a:rPr sz="1400" dirty="0" err="1"/>
              <a:t>pca_model</a:t>
            </a:r>
            <a:r>
              <a:rPr sz="1400" dirty="0"/>
              <a:t> = </a:t>
            </a:r>
            <a:r>
              <a:rPr sz="1400" dirty="0" err="1"/>
              <a:t>preprocessor.apply_pca</a:t>
            </a:r>
            <a:r>
              <a:rPr sz="1400" dirty="0"/>
              <a:t>(</a:t>
            </a:r>
            <a:r>
              <a:rPr sz="1400" dirty="0" err="1"/>
              <a:t>X_scaled</a:t>
            </a:r>
            <a:r>
              <a:rPr sz="1400" dirty="0"/>
              <a:t>, </a:t>
            </a:r>
            <a:r>
              <a:rPr sz="1400" dirty="0" err="1"/>
              <a:t>n_components</a:t>
            </a:r>
            <a:r>
              <a:rPr sz="1400" dirty="0"/>
              <a:t>=None)</a:t>
            </a:r>
          </a:p>
          <a:p>
            <a:r>
              <a:rPr sz="1400" dirty="0" err="1"/>
              <a:t>optimal_components</a:t>
            </a:r>
            <a:r>
              <a:rPr sz="1400" dirty="0"/>
              <a:t> = </a:t>
            </a:r>
            <a:r>
              <a:rPr sz="1400" dirty="0" err="1"/>
              <a:t>np.argmax</a:t>
            </a:r>
            <a:r>
              <a:rPr sz="1400" dirty="0"/>
              <a:t>(</a:t>
            </a:r>
            <a:r>
              <a:rPr sz="1400" dirty="0" err="1"/>
              <a:t>np.cumsum</a:t>
            </a:r>
            <a:r>
              <a:rPr sz="1400" dirty="0"/>
              <a:t>(</a:t>
            </a:r>
            <a:r>
              <a:rPr sz="1400" dirty="0" err="1"/>
              <a:t>pca_model.explained_variance_ratio</a:t>
            </a:r>
            <a:r>
              <a:rPr sz="1400" dirty="0"/>
              <a:t>_) &gt;= 0.91) + 1</a:t>
            </a:r>
          </a:p>
          <a:p>
            <a:r>
              <a:rPr sz="1400" dirty="0" err="1"/>
              <a:t>X_pca</a:t>
            </a:r>
            <a:r>
              <a:rPr sz="1400" dirty="0"/>
              <a:t>, </a:t>
            </a:r>
            <a:r>
              <a:rPr sz="1400" dirty="0" err="1"/>
              <a:t>pca_model</a:t>
            </a:r>
            <a:r>
              <a:rPr sz="1400" dirty="0"/>
              <a:t> = </a:t>
            </a:r>
            <a:r>
              <a:rPr sz="1400" dirty="0" err="1"/>
              <a:t>preprocessor.apply_pca</a:t>
            </a:r>
            <a:r>
              <a:rPr sz="1400" dirty="0"/>
              <a:t>(</a:t>
            </a:r>
            <a:r>
              <a:rPr sz="1400" dirty="0" err="1"/>
              <a:t>X_scaled</a:t>
            </a:r>
            <a:r>
              <a:rPr sz="1400" dirty="0"/>
              <a:t>, </a:t>
            </a:r>
            <a:r>
              <a:rPr sz="1400" dirty="0" err="1"/>
              <a:t>n_components</a:t>
            </a:r>
            <a:r>
              <a:rPr sz="1400" dirty="0"/>
              <a:t>=</a:t>
            </a:r>
            <a:r>
              <a:rPr sz="1400" dirty="0" err="1"/>
              <a:t>optimal_components</a:t>
            </a:r>
            <a:r>
              <a:rPr sz="1400" dirty="0"/>
              <a:t>)</a:t>
            </a:r>
          </a:p>
          <a:p>
            <a:endParaRPr sz="1400" dirty="0"/>
          </a:p>
          <a:p>
            <a:r>
              <a:rPr sz="1400" dirty="0"/>
              <a:t># K-Means Clustering for Core Set Selection</a:t>
            </a:r>
          </a:p>
          <a:p>
            <a:r>
              <a:rPr sz="1400" dirty="0" err="1"/>
              <a:t>optimal_k</a:t>
            </a:r>
            <a:r>
              <a:rPr sz="1400" dirty="0"/>
              <a:t> = </a:t>
            </a:r>
            <a:r>
              <a:rPr sz="1400" dirty="0" err="1"/>
              <a:t>preprocessor.optimize_cluster_selection</a:t>
            </a:r>
            <a:r>
              <a:rPr sz="1400" dirty="0"/>
              <a:t>(</a:t>
            </a:r>
            <a:r>
              <a:rPr sz="1400" dirty="0" err="1"/>
              <a:t>X_pca</a:t>
            </a:r>
            <a:r>
              <a:rPr sz="1400" dirty="0"/>
              <a:t>, </a:t>
            </a:r>
            <a:r>
              <a:rPr sz="1400" dirty="0" err="1"/>
              <a:t>max_clusters</a:t>
            </a:r>
            <a:r>
              <a:rPr sz="1400" dirty="0"/>
              <a:t>=10)</a:t>
            </a:r>
          </a:p>
          <a:p>
            <a:r>
              <a:rPr sz="1400" dirty="0" err="1"/>
              <a:t>core_set</a:t>
            </a:r>
            <a:r>
              <a:rPr sz="1400" dirty="0"/>
              <a:t> = </a:t>
            </a:r>
            <a:r>
              <a:rPr sz="1400" dirty="0" err="1"/>
              <a:t>preprocessor.refine_cluster_selection</a:t>
            </a:r>
            <a:r>
              <a:rPr sz="1400" dirty="0"/>
              <a:t>(</a:t>
            </a:r>
            <a:r>
              <a:rPr sz="1400" dirty="0" err="1"/>
              <a:t>X_pca</a:t>
            </a:r>
            <a:r>
              <a:rPr sz="1400" dirty="0"/>
              <a:t>, </a:t>
            </a:r>
            <a:r>
              <a:rPr sz="1400" dirty="0" err="1"/>
              <a:t>n_clusters</a:t>
            </a:r>
            <a:r>
              <a:rPr sz="1400" dirty="0"/>
              <a:t>=</a:t>
            </a:r>
            <a:r>
              <a:rPr sz="1400" dirty="0" err="1"/>
              <a:t>optimal_k</a:t>
            </a:r>
            <a:r>
              <a:rPr sz="1400" dirty="0"/>
              <a:t>, </a:t>
            </a:r>
            <a:r>
              <a:rPr sz="1400" dirty="0" err="1"/>
              <a:t>points_per_cluster</a:t>
            </a:r>
            <a:r>
              <a:rPr sz="1400" dirty="0"/>
              <a:t>=20)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Training and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Random Forest on Full PCA-Reduced Data:</a:t>
            </a:r>
          </a:p>
          <a:p>
            <a:r>
              <a:t>- Trained a Random Forest model on the PCA-reduced data.</a:t>
            </a:r>
          </a:p>
          <a:p>
            <a:r>
              <a:t>- Achieved high accuracy on the test set.</a:t>
            </a:r>
          </a:p>
          <a:p/>
          <a:p>
            <a:r>
              <a:t>Random Forest on Core Set Data:</a:t>
            </a:r>
          </a:p>
          <a:p>
            <a:r>
              <a:t>- Trained a model on the selected core set.</a:t>
            </a:r>
          </a:p>
          <a:p>
            <a:r>
              <a:t>- Core set provides a compressed version of the full data.</a:t>
            </a:r>
          </a:p>
          <a:p>
            <a:r>
              <a:t>- Evaluated model performance on both core set and full PCA-reduced data.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3657600"/>
            <a:ext cx="7772400" cy="228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# Training Random Forest on Full Data</a:t>
            </a:r>
          </a:p>
          <a:p>
            <a:r>
              <a:t>rf_full = RandomForestClassifier(n_estimators=50, n_jobs=-1, random_state=42)</a:t>
            </a:r>
          </a:p>
          <a:p>
            <a:r>
              <a:t>rf_full.fit(X_train_full, y_train_full)</a:t>
            </a:r>
          </a:p>
          <a:p>
            <a:r>
              <a:t>accuracy_full = accuracy_score(y_test_full, y_pred_full)</a:t>
            </a:r>
          </a:p>
          <a:p/>
          <a:p>
            <a:r>
              <a:t># Training Random Forest on Core Set Data</a:t>
            </a:r>
          </a:p>
          <a:p>
            <a:r>
              <a:t>rf_core = RandomForestClassifier(n_estimators=100, n_jobs=-1, random_state=42)</a:t>
            </a:r>
          </a:p>
          <a:p>
            <a:r>
              <a:t>rf_core.fit(X_train_core, y_train_core)</a:t>
            </a:r>
          </a:p>
          <a:p>
            <a:r>
              <a:t>accuracy_core = accuracy_score(y_test_core, y_pred_core)</a:t>
            </a:r>
          </a:p>
          <a:p/>
          <a:p>
            <a:r>
              <a:t># Evaluation on Full Data using Core Set Model</a:t>
            </a:r>
          </a:p>
          <a:p>
            <a:r>
              <a:t>accuracy_full_core = accuracy_score(y, y_pred_full_core)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321</Words>
  <Application>Microsoft Macintosh PowerPoint</Application>
  <PresentationFormat>On-screen Show (4:3)</PresentationFormat>
  <Paragraphs>37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Efficient HPC Application Classification</vt:lpstr>
      <vt:lpstr>Overview of the Project</vt:lpstr>
      <vt:lpstr>Dimensionality Reduction and Clustering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Onur Yılmaz</cp:lastModifiedBy>
  <cp:revision>3</cp:revision>
  <dcterms:created xsi:type="dcterms:W3CDTF">2013-01-27T09:14:16Z</dcterms:created>
  <dcterms:modified xsi:type="dcterms:W3CDTF">2024-09-01T20:21:53Z</dcterms:modified>
  <cp:category/>
</cp:coreProperties>
</file>