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Exploration of Machine Learning Dataset Compression on Time-Series Dataset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>
                <a:solidFill>
                  <a:srgbClr val="000000"/>
                </a:solidFill>
              </a:rPr>
              <a:t>Onur YILMAZ</a:t>
            </a:r>
          </a:p>
          <a:p>
            <a:r>
              <a:rPr sz="1800" dirty="0">
                <a:solidFill>
                  <a:srgbClr val="000000"/>
                </a:solidFill>
              </a:rPr>
              <a:t>September 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Exploration of Machine Learning Dataset Compression on Time-Series Dataset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Onur Yılmaz</cp:lastModifiedBy>
  <cp:revision>2</cp:revision>
  <dcterms:created xsi:type="dcterms:W3CDTF">2013-01-27T09:14:16Z</dcterms:created>
  <dcterms:modified xsi:type="dcterms:W3CDTF">2024-09-01T16:10:38Z</dcterms:modified>
  <cp:category/>
</cp:coreProperties>
</file>