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EC705-189D-FE4A-ACAB-FC0675D87551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528FA-30DB-4344-A440-7557EBD4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528FA-30DB-4344-A440-7557EBD4E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Efficient HPC Application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400" dirty="0"/>
              <a:t>Aim of the Project:</a:t>
            </a:r>
          </a:p>
          <a:p>
            <a:r>
              <a:rPr sz="1400" dirty="0"/>
              <a:t>- Reduce a large-scale HPC dataset and create a smaller, representative synthetic dataset.</a:t>
            </a:r>
          </a:p>
          <a:p>
            <a:r>
              <a:rPr sz="1400" dirty="0"/>
              <a:t>- Use PCA for dimensionality reduction and K-Means clustering.</a:t>
            </a:r>
          </a:p>
          <a:p>
            <a:r>
              <a:rPr sz="1400" dirty="0"/>
              <a:t>- Ensure the synthetic dataset enables model performance comparable to the original dataset.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sz="1400" dirty="0"/>
              <a:t>Key Techniques:</a:t>
            </a:r>
          </a:p>
          <a:p>
            <a:r>
              <a:rPr sz="1400" dirty="0"/>
              <a:t>- Data Preprocessing: Feature engineering, normalization.</a:t>
            </a:r>
          </a:p>
          <a:p>
            <a:r>
              <a:rPr sz="1400" dirty="0"/>
              <a:t>- PCA: Dimensionality reduction to retain critical information.</a:t>
            </a:r>
          </a:p>
          <a:p>
            <a:r>
              <a:rPr sz="1400" dirty="0"/>
              <a:t>- Core Set Selection: K-Means clustering for efficient model training.</a:t>
            </a:r>
          </a:p>
          <a:p>
            <a:r>
              <a:rPr sz="1400" dirty="0"/>
              <a:t>- Model Training: Random Forest on core sets and full data.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sz="1400" dirty="0"/>
              <a:t>Steps:</a:t>
            </a:r>
          </a:p>
          <a:p>
            <a:r>
              <a:rPr sz="1400" dirty="0"/>
              <a:t>- Data Loading</a:t>
            </a:r>
          </a:p>
          <a:p>
            <a:r>
              <a:rPr sz="1400" dirty="0"/>
              <a:t>- Feature Engineering</a:t>
            </a:r>
          </a:p>
          <a:p>
            <a:r>
              <a:rPr sz="1400" dirty="0"/>
              <a:t>- PCA</a:t>
            </a:r>
          </a:p>
          <a:p>
            <a:r>
              <a:rPr sz="1400" dirty="0"/>
              <a:t>- Core Set Selection</a:t>
            </a:r>
          </a:p>
          <a:p>
            <a:r>
              <a:rPr sz="1400" dirty="0"/>
              <a:t>- Model Training &amp;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" y="274638"/>
            <a:ext cx="8647219" cy="1143000"/>
          </a:xfrm>
        </p:spPr>
        <p:txBody>
          <a:bodyPr>
            <a:normAutofit/>
          </a:bodyPr>
          <a:lstStyle/>
          <a:p>
            <a:r>
              <a:rPr sz="1800" dirty="0"/>
              <a:t>Data Loading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54" y="1600201"/>
            <a:ext cx="4566621" cy="4579882"/>
          </a:xfrm>
        </p:spPr>
        <p:txBody>
          <a:bodyPr>
            <a:normAutofit/>
          </a:bodyPr>
          <a:lstStyle/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Loading:</a:t>
            </a:r>
          </a:p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Merging sensor and response data from multiple nodes.</a:t>
            </a:r>
          </a:p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Handling large-scale HPC datasets with millions of records.</a:t>
            </a:r>
          </a:p>
          <a:p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</a:p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Rolling statistics (mean, std) for temporal patterns.</a:t>
            </a:r>
          </a:p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Difference feature to capture rate of change.</a:t>
            </a:r>
          </a:p>
          <a:p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Normalization:</a:t>
            </a:r>
          </a:p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Standardization using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Ensures features are on a similar scale for better model performance.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579" y="1417638"/>
            <a:ext cx="376270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# Data Loading and Merging</a:t>
            </a:r>
          </a:p>
          <a:p>
            <a:r>
              <a:rPr sz="1400" dirty="0"/>
              <a:t>responses = </a:t>
            </a:r>
            <a:r>
              <a:rPr sz="1400" dirty="0" err="1"/>
              <a:t>data_loader.load_responses</a:t>
            </a:r>
            <a:r>
              <a:rPr sz="1400" dirty="0"/>
              <a:t>()</a:t>
            </a:r>
          </a:p>
          <a:p>
            <a:r>
              <a:rPr sz="1400" dirty="0" err="1"/>
              <a:t>sensor_data</a:t>
            </a:r>
            <a:r>
              <a:rPr sz="1400" dirty="0"/>
              <a:t> = </a:t>
            </a:r>
            <a:r>
              <a:rPr sz="1400" dirty="0" err="1"/>
              <a:t>data_loader.load_sensors</a:t>
            </a:r>
            <a:r>
              <a:rPr sz="1400" dirty="0"/>
              <a:t>()</a:t>
            </a:r>
          </a:p>
          <a:p>
            <a:r>
              <a:rPr sz="1400" dirty="0"/>
              <a:t>data = </a:t>
            </a:r>
            <a:r>
              <a:rPr sz="1400" dirty="0" err="1"/>
              <a:t>pd.merge</a:t>
            </a:r>
            <a:r>
              <a:rPr sz="1400" dirty="0"/>
              <a:t>(</a:t>
            </a:r>
            <a:r>
              <a:rPr sz="1400" dirty="0" err="1"/>
              <a:t>sensor_data</a:t>
            </a:r>
            <a:r>
              <a:rPr sz="1400" dirty="0"/>
              <a:t>, responses, on=['Time', 'Node'])</a:t>
            </a:r>
          </a:p>
          <a:p>
            <a:endParaRPr sz="1400" dirty="0"/>
          </a:p>
          <a:p>
            <a:r>
              <a:rPr sz="1400" dirty="0"/>
              <a:t># Feature Engineering</a:t>
            </a:r>
          </a:p>
          <a:p>
            <a:r>
              <a:rPr sz="1400" dirty="0" err="1"/>
              <a:t>rolling_mean</a:t>
            </a:r>
            <a:r>
              <a:rPr sz="1400" dirty="0"/>
              <a:t> = data['Value'].rolling(window=20).mean().rename('</a:t>
            </a:r>
            <a:r>
              <a:rPr sz="1400" dirty="0" err="1"/>
              <a:t>Value_mean</a:t>
            </a:r>
            <a:r>
              <a:rPr sz="1400" dirty="0"/>
              <a:t>')</a:t>
            </a:r>
          </a:p>
          <a:p>
            <a:r>
              <a:rPr sz="1400" dirty="0" err="1"/>
              <a:t>rolling_std</a:t>
            </a:r>
            <a:r>
              <a:rPr sz="1400" dirty="0"/>
              <a:t> = data['Value'].rolling(window=20).std().rename('</a:t>
            </a:r>
            <a:r>
              <a:rPr sz="1400" dirty="0" err="1"/>
              <a:t>Value_std</a:t>
            </a:r>
            <a:r>
              <a:rPr sz="1400" dirty="0"/>
              <a:t>')</a:t>
            </a:r>
          </a:p>
          <a:p>
            <a:r>
              <a:rPr sz="1400" dirty="0" err="1"/>
              <a:t>diff_feature</a:t>
            </a:r>
            <a:r>
              <a:rPr sz="1400" dirty="0"/>
              <a:t> = data['Value'].diff().rename('</a:t>
            </a:r>
            <a:r>
              <a:rPr sz="1400" dirty="0" err="1"/>
              <a:t>Value_diff</a:t>
            </a:r>
            <a:r>
              <a:rPr sz="1400" dirty="0"/>
              <a:t>')</a:t>
            </a:r>
          </a:p>
          <a:p>
            <a:endParaRPr sz="1400" dirty="0"/>
          </a:p>
          <a:p>
            <a:r>
              <a:rPr sz="1400" dirty="0"/>
              <a:t># Normalization</a:t>
            </a:r>
          </a:p>
          <a:p>
            <a:r>
              <a:rPr sz="1400" dirty="0" err="1"/>
              <a:t>X_scaled</a:t>
            </a:r>
            <a:r>
              <a:rPr sz="1400" dirty="0"/>
              <a:t> = </a:t>
            </a:r>
            <a:r>
              <a:rPr sz="1400" dirty="0" err="1"/>
              <a:t>preprocessor.normalize_data</a:t>
            </a:r>
            <a:r>
              <a:rPr sz="1400" dirty="0"/>
              <a:t>(</a:t>
            </a:r>
            <a:r>
              <a:rPr sz="1400" dirty="0" err="1"/>
              <a:t>feature_columns</a:t>
            </a:r>
            <a:r>
              <a:rPr sz="14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317</Words>
  <Application>Microsoft Macintosh PowerPoint</Application>
  <PresentationFormat>On-screen Show (4:3)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Times New Roman</vt:lpstr>
      <vt:lpstr>Office Theme</vt:lpstr>
      <vt:lpstr>Efficient HPC Application Classification</vt:lpstr>
      <vt:lpstr>Overview of the Project</vt:lpstr>
      <vt:lpstr>Data Loading and Preprocessing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Onur Yılmaz</cp:lastModifiedBy>
  <cp:revision>3</cp:revision>
  <dcterms:created xsi:type="dcterms:W3CDTF">2013-01-27T09:14:16Z</dcterms:created>
  <dcterms:modified xsi:type="dcterms:W3CDTF">2024-09-01T20:09:43Z</dcterms:modified>
  <cp:category/>
</cp:coreProperties>
</file>