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797675" cy="987265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5348"/>
          </a:xfrm>
          <a:prstGeom prst="rect">
            <a:avLst/>
          </a:prstGeom>
          <a:noFill/>
          <a:ln>
            <a:noFill/>
          </a:ln>
        </p:spPr>
        <p:txBody>
          <a:bodyPr anchorCtr="0" anchor="t" bIns="47475" lIns="94950" spcFirstLastPara="1" rIns="94950" wrap="square" tIns="47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5348"/>
          </a:xfrm>
          <a:prstGeom prst="rect">
            <a:avLst/>
          </a:prstGeom>
          <a:noFill/>
          <a:ln>
            <a:noFill/>
          </a:ln>
        </p:spPr>
        <p:txBody>
          <a:bodyPr anchorCtr="0" anchor="t" bIns="47475" lIns="94950" spcFirstLastPara="1" rIns="94950" wrap="square" tIns="47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anchorCtr="0" anchor="t" bIns="47475" lIns="94950" spcFirstLastPara="1" rIns="94950" wrap="square" tIns="474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17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7475" lIns="94950" spcFirstLastPara="1" rIns="94950" wrap="square" tIns="47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/>
          <p:nvPr>
            <p:ph idx="2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 txBox="1"/>
          <p:nvPr>
            <p:ph idx="12" type="sldNum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c3ad8caae_0_54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ac3ad8caae_0_54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c3ad8caae_0_67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c3ad8caae_0_67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ac3ad8caae_0_67:notes"/>
          <p:cNvSpPr txBox="1"/>
          <p:nvPr>
            <p:ph idx="12" type="sldNum"/>
          </p:nvPr>
        </p:nvSpPr>
        <p:spPr>
          <a:xfrm>
            <a:off x="3850443" y="9377317"/>
            <a:ext cx="2945700" cy="495300"/>
          </a:xfrm>
          <a:prstGeom prst="rect">
            <a:avLst/>
          </a:prstGeom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c3ad8caae_0_74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c3ad8caae_0_74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ac3ad8caae_0_74:notes"/>
          <p:cNvSpPr txBox="1"/>
          <p:nvPr>
            <p:ph idx="12" type="sldNum"/>
          </p:nvPr>
        </p:nvSpPr>
        <p:spPr>
          <a:xfrm>
            <a:off x="3850443" y="9377317"/>
            <a:ext cx="2945700" cy="495300"/>
          </a:xfrm>
          <a:prstGeom prst="rect">
            <a:avLst/>
          </a:prstGeom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c3ad8caae_0_85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c3ad8caae_0_85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ac3ad8caae_0_85:notes"/>
          <p:cNvSpPr txBox="1"/>
          <p:nvPr>
            <p:ph idx="12" type="sldNum"/>
          </p:nvPr>
        </p:nvSpPr>
        <p:spPr>
          <a:xfrm>
            <a:off x="3850443" y="9377317"/>
            <a:ext cx="2945700" cy="495300"/>
          </a:xfrm>
          <a:prstGeom prst="rect">
            <a:avLst/>
          </a:prstGeom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c3ad8caae_0_92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c3ad8caae_0_92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ac3ad8caae_0_92:notes"/>
          <p:cNvSpPr txBox="1"/>
          <p:nvPr>
            <p:ph idx="12" type="sldNum"/>
          </p:nvPr>
        </p:nvSpPr>
        <p:spPr>
          <a:xfrm>
            <a:off x="3850443" y="9377317"/>
            <a:ext cx="2945700" cy="495300"/>
          </a:xfrm>
          <a:prstGeom prst="rect">
            <a:avLst/>
          </a:prstGeom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c3ad8caae_0_80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c3ad8caae_0_80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ac3ad8caae_0_80:notes"/>
          <p:cNvSpPr txBox="1"/>
          <p:nvPr>
            <p:ph idx="12" type="sldNum"/>
          </p:nvPr>
        </p:nvSpPr>
        <p:spPr>
          <a:xfrm>
            <a:off x="3850443" y="9377317"/>
            <a:ext cx="2945700" cy="495300"/>
          </a:xfrm>
          <a:prstGeom prst="rect">
            <a:avLst/>
          </a:prstGeom>
        </p:spPr>
        <p:txBody>
          <a:bodyPr anchorCtr="0" anchor="b" bIns="47475" lIns="94950" spcFirstLastPara="1" rIns="94950" wrap="square" tIns="47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c3ad8caae_0_36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ac3ad8caae_0_36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438150" y="1233488"/>
            <a:ext cx="5921375" cy="3332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c3ad8caae_0_8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ac3ad8caae_0_8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c3ad8caae_0_15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ac3ad8caae_0_15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c3ad8caae_0_43:notes"/>
          <p:cNvSpPr txBox="1"/>
          <p:nvPr>
            <p:ph idx="1" type="body"/>
          </p:nvPr>
        </p:nvSpPr>
        <p:spPr>
          <a:xfrm>
            <a:off x="679768" y="4751220"/>
            <a:ext cx="5438100" cy="3887400"/>
          </a:xfrm>
          <a:prstGeom prst="rect">
            <a:avLst/>
          </a:prstGeom>
        </p:spPr>
        <p:txBody>
          <a:bodyPr anchorCtr="0" anchor="t" bIns="47475" lIns="94950" spcFirstLastPara="1" rIns="9495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ac3ad8caae_0_43:notes"/>
          <p:cNvSpPr/>
          <p:nvPr>
            <p:ph idx="2" type="sldImg"/>
          </p:nvPr>
        </p:nvSpPr>
        <p:spPr>
          <a:xfrm>
            <a:off x="438150" y="1233488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">
  <p:cSld name="Titel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53868" y="2621882"/>
            <a:ext cx="8425008" cy="822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53870" y="2124190"/>
            <a:ext cx="8425006" cy="4261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358775" y="4558483"/>
            <a:ext cx="7521892" cy="330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226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555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1801">
          <p15:clr>
            <a:srgbClr val="FBAE40"/>
          </p15:clr>
        </p15:guide>
        <p15:guide id="9" pos="55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Subheader Aufzählung Bild">
  <p:cSld name="Kurzer Header Subheader Aufzählung Bil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51633" y="1057345"/>
            <a:ext cx="7003591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203" y="485521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354013" y="584320"/>
            <a:ext cx="449572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352425" y="1544400"/>
            <a:ext cx="3960306" cy="340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4" type="pic"/>
          </p:nvPr>
        </p:nvSpPr>
        <p:spPr>
          <a:xfrm>
            <a:off x="4575600" y="1627200"/>
            <a:ext cx="4394200" cy="33240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8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4">
          <p15:clr>
            <a:srgbClr val="FBAE40"/>
          </p15:clr>
        </p15:guide>
        <p15:guide id="7" orient="horz" pos="1103">
          <p15:clr>
            <a:srgbClr val="FBAE40"/>
          </p15:clr>
        </p15:guide>
        <p15:guide id="8" pos="5534">
          <p15:clr>
            <a:srgbClr val="FBAE40"/>
          </p15:clr>
        </p15:guide>
        <p15:guide id="9" pos="226">
          <p15:clr>
            <a:srgbClr val="FBAE40"/>
          </p15:clr>
        </p15:guide>
        <p15:guide id="10" orient="horz" pos="513">
          <p15:clr>
            <a:srgbClr val="FBAE40"/>
          </p15:clr>
        </p15:guide>
        <p15:guide id="11" orient="horz" pos="102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Fließtext">
  <p:cSld name="Header Fließ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6000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352800" y="1544400"/>
            <a:ext cx="8611813" cy="309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28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226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Fließtext">
  <p:cSld name="Kurzer Header Fließ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1203" y="486000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52800" y="583200"/>
            <a:ext cx="4484687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352800" y="1544400"/>
            <a:ext cx="8611813" cy="309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226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ufzählung">
  <p:cSld name="Header Aufzählung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6000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352801" y="1544400"/>
            <a:ext cx="8450732" cy="3105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02">
          <p15:clr>
            <a:srgbClr val="FBAE40"/>
          </p15:clr>
        </p15:guide>
        <p15:guide id="7" pos="2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Aufzählung">
  <p:cSld name="Kurzer Header Aufzählung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1203" y="486000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52800" y="583200"/>
            <a:ext cx="4484687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352800" y="1544400"/>
            <a:ext cx="8470187" cy="3093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80">
          <p15:clr>
            <a:srgbClr val="FBAE40"/>
          </p15:clr>
        </p15:guide>
        <p15:guide id="2" pos="5647">
          <p15:clr>
            <a:srgbClr val="FBAE40"/>
          </p15:clr>
        </p15:guide>
        <p15:guide id="3" pos="113">
          <p15:clr>
            <a:srgbClr val="FBAE40"/>
          </p15:clr>
        </p15:guide>
        <p15:guide id="4" orient="horz" pos="804">
          <p15:clr>
            <a:srgbClr val="FBAE40"/>
          </p15:clr>
        </p15:guide>
        <p15:guide id="5" orient="horz" pos="1102">
          <p15:clr>
            <a:srgbClr val="FBAE40"/>
          </p15:clr>
        </p15:guide>
        <p15:guide id="6" pos="2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kurzer Header">
  <p:cSld name="Nur kurzer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1203" y="486000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52800" y="583200"/>
            <a:ext cx="4410000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0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 Bilder">
  <p:cSld name="Header 3 Bil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6000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>
            <p:ph idx="2" type="pic"/>
          </p:nvPr>
        </p:nvSpPr>
        <p:spPr>
          <a:xfrm>
            <a:off x="179389" y="1627188"/>
            <a:ext cx="2466376" cy="2584888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7"/>
          <p:cNvSpPr/>
          <p:nvPr>
            <p:ph idx="3" type="pic"/>
          </p:nvPr>
        </p:nvSpPr>
        <p:spPr>
          <a:xfrm>
            <a:off x="2700266" y="1627188"/>
            <a:ext cx="3743468" cy="2584888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7"/>
          <p:cNvSpPr/>
          <p:nvPr>
            <p:ph idx="4" type="pic"/>
          </p:nvPr>
        </p:nvSpPr>
        <p:spPr>
          <a:xfrm>
            <a:off x="6498613" y="1627188"/>
            <a:ext cx="2466000" cy="258488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7"/>
          <p:cNvSpPr txBox="1"/>
          <p:nvPr>
            <p:ph idx="5" type="body"/>
          </p:nvPr>
        </p:nvSpPr>
        <p:spPr>
          <a:xfrm>
            <a:off x="179388" y="4385378"/>
            <a:ext cx="2466377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body"/>
          </p:nvPr>
        </p:nvSpPr>
        <p:spPr>
          <a:xfrm>
            <a:off x="2700338" y="4384675"/>
            <a:ext cx="374332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7" type="body"/>
          </p:nvPr>
        </p:nvSpPr>
        <p:spPr>
          <a:xfrm>
            <a:off x="6499225" y="4384675"/>
            <a:ext cx="2465388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2814">
          <p15:clr>
            <a:srgbClr val="FBAE40"/>
          </p15:clr>
        </p15:guide>
        <p15:guide id="7" orient="horz" pos="10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3 Bilder">
  <p:cSld name="Kurzer Header 3 Bil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1203" y="486000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52800" y="583200"/>
            <a:ext cx="435676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>
            <p:ph idx="2" type="pic"/>
          </p:nvPr>
        </p:nvSpPr>
        <p:spPr>
          <a:xfrm>
            <a:off x="179389" y="1627188"/>
            <a:ext cx="2466376" cy="258488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8"/>
          <p:cNvSpPr/>
          <p:nvPr>
            <p:ph idx="3" type="pic"/>
          </p:nvPr>
        </p:nvSpPr>
        <p:spPr>
          <a:xfrm>
            <a:off x="2700266" y="1627188"/>
            <a:ext cx="3743468" cy="2584888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6498613" y="1627188"/>
            <a:ext cx="2466000" cy="2584888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idx="5" type="body"/>
          </p:nvPr>
        </p:nvSpPr>
        <p:spPr>
          <a:xfrm>
            <a:off x="179388" y="4385378"/>
            <a:ext cx="2466377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body"/>
          </p:nvPr>
        </p:nvSpPr>
        <p:spPr>
          <a:xfrm>
            <a:off x="2700338" y="4384675"/>
            <a:ext cx="374332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7" type="body"/>
          </p:nvPr>
        </p:nvSpPr>
        <p:spPr>
          <a:xfrm>
            <a:off x="6499225" y="4384675"/>
            <a:ext cx="2465388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2814">
          <p15:clr>
            <a:srgbClr val="FBAE40"/>
          </p15:clr>
        </p15:guide>
        <p15:guide id="7" orient="horz" pos="102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Bild">
  <p:cSld name="Header 1 Bil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6000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>
            <p:ph idx="2" type="pic"/>
          </p:nvPr>
        </p:nvSpPr>
        <p:spPr>
          <a:xfrm>
            <a:off x="0" y="1627200"/>
            <a:ext cx="9143999" cy="258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179388" y="4385378"/>
            <a:ext cx="2466377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28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1 Bild">
  <p:cSld name="Kurzer Header 1 Bil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1203" y="486000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52800" y="583200"/>
            <a:ext cx="4410000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>
            <p:ph idx="2" type="pic"/>
          </p:nvPr>
        </p:nvSpPr>
        <p:spPr>
          <a:xfrm>
            <a:off x="0" y="1627200"/>
            <a:ext cx="9143999" cy="258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179388" y="4385378"/>
            <a:ext cx="2466377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0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28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ik">
  <p:cSld name="Techni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667632" y="4079161"/>
            <a:ext cx="2669059" cy="42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Diagramm">
  <p:cSld name="Header Diagram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6000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179388" y="4385378"/>
            <a:ext cx="2466377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1"/>
          <p:cNvSpPr/>
          <p:nvPr>
            <p:ph idx="3" type="chart"/>
          </p:nvPr>
        </p:nvSpPr>
        <p:spPr>
          <a:xfrm>
            <a:off x="179388" y="1627200"/>
            <a:ext cx="8785225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1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281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Diagramm">
  <p:cSld name="Kurzer Header Diagramm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1203" y="486000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62001" y="583200"/>
            <a:ext cx="4410000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179388" y="4385378"/>
            <a:ext cx="2466377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/>
          <p:nvPr>
            <p:ph idx="3" type="chart"/>
          </p:nvPr>
        </p:nvSpPr>
        <p:spPr>
          <a:xfrm>
            <a:off x="179388" y="1627200"/>
            <a:ext cx="8785225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2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28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überschrift Subheader">
  <p:cSld name="Zwischenüberschrift Sub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2449634"/>
            <a:ext cx="77565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52800" y="2579020"/>
            <a:ext cx="7009465" cy="252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352800" y="2237074"/>
            <a:ext cx="700946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 Zwischenüberschrift Subheader">
  <p:cSld name="Kurze Zwischenüberschrift Sub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52800" y="2579020"/>
            <a:ext cx="4394012" cy="252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352801" y="2237074"/>
            <a:ext cx="4394012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203" y="2449813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815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2880">
          <p15:clr>
            <a:srgbClr val="FBAE40"/>
          </p15:clr>
        </p15:guide>
        <p15:guide id="4" pos="5647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8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überschrift">
  <p:cSld name="Zwischenüberschrif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2144833"/>
            <a:ext cx="77565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52800" y="2237074"/>
            <a:ext cx="700946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 Zwischenüberschrift">
  <p:cSld name="Kurze Zwischenüberschrif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203" y="2139942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52800" y="2237074"/>
            <a:ext cx="438056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Vollflächig">
  <p:cSld name="VIDEO Vollflächig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rtschaft">
  <p:cSld name="Wirtscha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5667632" y="4079161"/>
            <a:ext cx="2669059" cy="42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sundheit">
  <p:cSld name="Gesundhei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5667632" y="4079161"/>
            <a:ext cx="2669059" cy="42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rt">
  <p:cSld name="Spo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5667632" y="4079161"/>
            <a:ext cx="2669059" cy="42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Subheader Fließtext">
  <p:cSld name="Kurzer Header Subheader Fließ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1633" y="1057345"/>
            <a:ext cx="7095955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352800" y="1544400"/>
            <a:ext cx="8426449" cy="3069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203" y="485521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3" type="body"/>
          </p:nvPr>
        </p:nvSpPr>
        <p:spPr>
          <a:xfrm>
            <a:off x="354013" y="584320"/>
            <a:ext cx="449572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8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4">
          <p15:clr>
            <a:srgbClr val="FBAE40"/>
          </p15:clr>
        </p15:guide>
        <p15:guide id="7" orient="horz" pos="1104">
          <p15:clr>
            <a:srgbClr val="FBAE40"/>
          </p15:clr>
        </p15:guide>
        <p15:guide id="8" pos="5534">
          <p15:clr>
            <a:srgbClr val="FBAE40"/>
          </p15:clr>
        </p15:guide>
        <p15:guide id="9" pos="226">
          <p15:clr>
            <a:srgbClr val="FBAE40"/>
          </p15:clr>
        </p15:guide>
        <p15:guide id="10" orient="horz" pos="5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cherheit">
  <p:cSld name="Sicherhei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5667632" y="4079161"/>
            <a:ext cx="2669059" cy="42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flächiges helles Bild mit Slogan">
  <p:cSld name="Vollflächiges helles Bild mit Sloga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047377" y="3670664"/>
            <a:ext cx="7096623" cy="613012"/>
          </a:xfrm>
          <a:prstGeom prst="rect">
            <a:avLst/>
          </a:prstGeom>
          <a:solidFill>
            <a:srgbClr val="132D62"/>
          </a:solidFill>
          <a:ln>
            <a:noFill/>
          </a:ln>
        </p:spPr>
        <p:txBody>
          <a:bodyPr anchorCtr="0" anchor="ctr" bIns="0" lIns="648000" spcFirstLastPara="1" rIns="64800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6216" y="81535"/>
            <a:ext cx="1328397" cy="5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ubheader Fließtext">
  <p:cSld name="Header Subheader Fließ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5523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52434" y="1058400"/>
            <a:ext cx="7083342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52800" y="1544497"/>
            <a:ext cx="8426450" cy="3069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3" type="body"/>
          </p:nvPr>
        </p:nvSpPr>
        <p:spPr>
          <a:xfrm>
            <a:off x="352800" y="583796"/>
            <a:ext cx="708063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80">
          <p15:clr>
            <a:srgbClr val="FBAE40"/>
          </p15:clr>
        </p15:guide>
        <p15:guide id="2" pos="5648">
          <p15:clr>
            <a:srgbClr val="FBAE40"/>
          </p15:clr>
        </p15:guide>
        <p15:guide id="3" pos="113">
          <p15:clr>
            <a:srgbClr val="FBAE40"/>
          </p15:clr>
        </p15:guide>
        <p15:guide id="4" orient="horz" pos="804">
          <p15:clr>
            <a:srgbClr val="FBAE40"/>
          </p15:clr>
        </p15:guide>
        <p15:guide id="5" orient="horz" pos="114">
          <p15:clr>
            <a:srgbClr val="FBAE40"/>
          </p15:clr>
        </p15:guide>
        <p15:guide id="6" orient="horz" pos="1104">
          <p15:clr>
            <a:srgbClr val="FBAE40"/>
          </p15:clr>
        </p15:guide>
        <p15:guide id="7" orient="horz" pos="513">
          <p15:clr>
            <a:srgbClr val="FBAE40"/>
          </p15:clr>
        </p15:guide>
        <p15:guide id="8" pos="226">
          <p15:clr>
            <a:srgbClr val="FBAE40"/>
          </p15:clr>
        </p15:guide>
        <p15:guide id="9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Header ">
  <p:cSld name="Nur Header 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6000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flächiges dunkles Bild mit Slogan">
  <p:cSld name="Vollflächiges dunkles Bild mit Sloga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47377" y="3670664"/>
            <a:ext cx="7096623" cy="613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648000" spcFirstLastPara="1" rIns="648000" wrap="square" tIns="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6216" y="81535"/>
            <a:ext cx="1328397" cy="5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7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362">
          <p15:clr>
            <a:srgbClr val="FBAE40"/>
          </p15:clr>
        </p15:guide>
        <p15:guide id="6" pos="4808">
          <p15:clr>
            <a:srgbClr val="FBAE40"/>
          </p15:clr>
        </p15:guide>
        <p15:guide id="7" orient="horz" pos="5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ubheader 2 Spalten Aufzählung">
  <p:cSld name="Header Subheader 2 Spalten Aufzählung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5523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52434" y="1058400"/>
            <a:ext cx="7083342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2" type="body"/>
          </p:nvPr>
        </p:nvSpPr>
        <p:spPr>
          <a:xfrm>
            <a:off x="352800" y="583796"/>
            <a:ext cx="708063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352800" y="1544400"/>
            <a:ext cx="4025022" cy="307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4572000" y="1544400"/>
            <a:ext cx="4025022" cy="307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5760">
          <p15:clr>
            <a:srgbClr val="FBAE40"/>
          </p15:clr>
        </p15:guide>
        <p15:guide id="2" pos="2880">
          <p15:clr>
            <a:srgbClr val="FBAE40"/>
          </p15:clr>
        </p15:guide>
        <p15:guide id="3" pos="5648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305">
          <p15:clr>
            <a:srgbClr val="FBAE40"/>
          </p15:clr>
        </p15:guide>
        <p15:guide id="7" orient="horz" pos="114">
          <p15:clr>
            <a:srgbClr val="FBAE40"/>
          </p15:clr>
        </p15:guide>
        <p15:guide id="8" orient="horz" pos="1104">
          <p15:clr>
            <a:srgbClr val="FBAE40"/>
          </p15:clr>
        </p15:guide>
        <p15:guide id="9" orient="horz" pos="513">
          <p15:clr>
            <a:srgbClr val="FBAE40"/>
          </p15:clr>
        </p15:guide>
        <p15:guide id="10" pos="226">
          <p15:clr>
            <a:srgbClr val="FBAE40"/>
          </p15:clr>
        </p15:guide>
        <p15:guide id="11" pos="55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ubheader Aufzählung Bild">
  <p:cSld name="Header Subheader Aufzählung Bil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0750" y="485523"/>
            <a:ext cx="775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52434" y="1058400"/>
            <a:ext cx="7083342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2" type="body"/>
          </p:nvPr>
        </p:nvSpPr>
        <p:spPr>
          <a:xfrm>
            <a:off x="352800" y="583796"/>
            <a:ext cx="708063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/>
          <p:nvPr>
            <p:ph idx="3" type="pic"/>
          </p:nvPr>
        </p:nvSpPr>
        <p:spPr>
          <a:xfrm>
            <a:off x="4574381" y="1628531"/>
            <a:ext cx="4395600" cy="332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352800" y="1544400"/>
            <a:ext cx="4025022" cy="3406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8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4">
          <p15:clr>
            <a:srgbClr val="FBAE40"/>
          </p15:clr>
        </p15:guide>
        <p15:guide id="7" orient="horz" pos="1104">
          <p15:clr>
            <a:srgbClr val="FBAE40"/>
          </p15:clr>
        </p15:guide>
        <p15:guide id="8" orient="horz" pos="513">
          <p15:clr>
            <a:srgbClr val="FBAE40"/>
          </p15:clr>
        </p15:guide>
        <p15:guide id="9" pos="226">
          <p15:clr>
            <a:srgbClr val="FBAE40"/>
          </p15:clr>
        </p15:guide>
        <p15:guide id="10" pos="5534">
          <p15:clr>
            <a:srgbClr val="FBAE40"/>
          </p15:clr>
        </p15:guide>
        <p15:guide id="11" pos="2980">
          <p15:clr>
            <a:srgbClr val="FBAE40"/>
          </p15:clr>
        </p15:guide>
        <p15:guide id="12" orient="horz" pos="102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rzer Header Subheader 2 Spalten Aufzählung">
  <p:cSld name="Kurzer Header Subheader 2 Spalten Aufzählung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1633" y="1057345"/>
            <a:ext cx="7015906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667" y="184150"/>
            <a:ext cx="1085533" cy="110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203" y="485521"/>
            <a:ext cx="511628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354013" y="584320"/>
            <a:ext cx="449572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132D6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4572000" y="1544400"/>
            <a:ext cx="4206875" cy="307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352425" y="1544400"/>
            <a:ext cx="3960306" cy="307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8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766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6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2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/>
        </p:nvSpPr>
        <p:spPr>
          <a:xfrm>
            <a:off x="7636213" y="4793898"/>
            <a:ext cx="1143037" cy="284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fld id="{00000000-1234-1234-1234-123412341234}" type="slidenum">
              <a:rPr b="0" i="0" lang="de-AT" sz="1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648">
          <p15:clr>
            <a:srgbClr val="FBAE40"/>
          </p15:clr>
        </p15:guide>
        <p15:guide id="4" pos="113">
          <p15:clr>
            <a:srgbClr val="FBAE40"/>
          </p15:clr>
        </p15:guide>
        <p15:guide id="5" orient="horz" pos="804">
          <p15:clr>
            <a:srgbClr val="FBAE40"/>
          </p15:clr>
        </p15:guide>
        <p15:guide id="6" orient="horz" pos="114">
          <p15:clr>
            <a:srgbClr val="FBAE40"/>
          </p15:clr>
        </p15:guide>
        <p15:guide id="7" orient="horz" pos="1104">
          <p15:clr>
            <a:srgbClr val="FBAE40"/>
          </p15:clr>
        </p15:guide>
        <p15:guide id="8" pos="5534">
          <p15:clr>
            <a:srgbClr val="FBAE40"/>
          </p15:clr>
        </p15:guide>
        <p15:guide id="9" pos="226">
          <p15:clr>
            <a:srgbClr val="FBAE40"/>
          </p15:clr>
        </p15:guide>
        <p15:guide id="10" orient="horz" pos="5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53868" y="2621882"/>
            <a:ext cx="8425008" cy="822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000"/>
              <a:buFont typeface="Twentieth Century"/>
              <a:buNone/>
            </a:pPr>
            <a:r>
              <a:rPr lang="de-AT"/>
              <a:t>Projektabschluss-Präsentation</a:t>
            </a:r>
            <a:endParaRPr/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353870" y="2124190"/>
            <a:ext cx="8425006" cy="4261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lang="de-AT" sz="2400"/>
              <a:t>GitHub Analyse</a:t>
            </a:r>
            <a:endParaRPr/>
          </a:p>
        </p:txBody>
      </p:sp>
      <p:sp>
        <p:nvSpPr>
          <p:cNvPr id="192" name="Google Shape;192;p33"/>
          <p:cNvSpPr txBox="1"/>
          <p:nvPr>
            <p:ph idx="3" type="body"/>
          </p:nvPr>
        </p:nvSpPr>
        <p:spPr>
          <a:xfrm>
            <a:off x="358775" y="4558483"/>
            <a:ext cx="7521892" cy="330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</a:pPr>
            <a:r>
              <a:rPr lang="de-AT"/>
              <a:t>ELMAS Onur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Analysewerkzeuge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52800" y="1037135"/>
            <a:ext cx="70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lang="de-AT" sz="2400"/>
              <a:t>Neue Dataframe mit GITHUB Rest API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425"/>
            <a:ext cx="4372800" cy="35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de-AT"/>
              <a:t>Twitter spielt eine Rolle ? Wie viel prozent Hireable ?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" y="1313425"/>
            <a:ext cx="3927325" cy="2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375" y="1393600"/>
            <a:ext cx="3705199" cy="18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de-AT"/>
              <a:t>Top 5 Companies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100"/>
            <a:ext cx="7375826" cy="35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de-AT"/>
              <a:t>Spielen</a:t>
            </a:r>
            <a:r>
              <a:rPr lang="de-AT"/>
              <a:t> Erfahrung und Hard Work eine Rolle ?</a:t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" y="1103000"/>
            <a:ext cx="4231276" cy="36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50" y="1103000"/>
            <a:ext cx="4759476" cy="366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de-AT"/>
              <a:t>Geography is destiny ?</a:t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100"/>
            <a:ext cx="7609602" cy="40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2047377" y="3670664"/>
            <a:ext cx="7096623" cy="613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648000" spcFirstLastPara="1" rIns="64800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800"/>
              <a:buFont typeface="Twentieth Century"/>
              <a:buNone/>
            </a:pPr>
            <a:r>
              <a:rPr lang="de-AT"/>
              <a:t>Gemeinsam zum erfolgreichen Projekt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52800" y="1037135"/>
            <a:ext cx="7083342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b="1" lang="de-AT" sz="2400"/>
              <a:t>GitHub Analyse</a:t>
            </a:r>
            <a:endParaRPr/>
          </a:p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352800" y="1544500"/>
            <a:ext cx="84264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1" lang="de-AT"/>
              <a:t>Was ist GITHUB? und Data Set Introduction</a:t>
            </a:r>
            <a:endParaRPr b="1"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1" lang="de-AT"/>
              <a:t>Analysewerkzeuge</a:t>
            </a:r>
            <a:endParaRPr/>
          </a:p>
          <a:p>
            <a:pPr indent="-273050" lvl="1" marL="6445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−"/>
            </a:pPr>
            <a:r>
              <a:rPr lang="de-AT" sz="1300"/>
              <a:t>P</a:t>
            </a:r>
            <a:r>
              <a:rPr lang="de-AT" sz="1300"/>
              <a:t>andas</a:t>
            </a:r>
            <a:endParaRPr sz="1300"/>
          </a:p>
          <a:p>
            <a:pPr indent="-273050" lvl="1" marL="6445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−"/>
            </a:pPr>
            <a:r>
              <a:rPr lang="de-AT" sz="1300"/>
              <a:t>Web Scraching: request</a:t>
            </a:r>
            <a:endParaRPr sz="1300"/>
          </a:p>
          <a:p>
            <a:pPr indent="-273050" lvl="1" marL="6445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−"/>
            </a:pPr>
            <a:r>
              <a:rPr lang="de-AT" sz="1300"/>
              <a:t>json</a:t>
            </a:r>
            <a:endParaRPr sz="1300"/>
          </a:p>
          <a:p>
            <a:pPr indent="-254000" lvl="1" marL="6445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−"/>
            </a:pPr>
            <a:r>
              <a:rPr lang="de-AT" sz="1300"/>
              <a:t>GIT Hub Rest API</a:t>
            </a:r>
            <a:endParaRPr sz="1300"/>
          </a:p>
          <a:p>
            <a:pPr indent="-254000" lvl="1" marL="6445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−"/>
            </a:pPr>
            <a:r>
              <a:rPr lang="de-AT" sz="1300"/>
              <a:t>geopy.geocoders</a:t>
            </a:r>
            <a:endParaRPr sz="1300"/>
          </a:p>
          <a:p>
            <a:pPr indent="-254000" lvl="1" marL="6445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−"/>
            </a:pPr>
            <a:r>
              <a:rPr lang="de-AT" sz="1300"/>
              <a:t>myplotlib</a:t>
            </a:r>
            <a:endParaRPr sz="1300"/>
          </a:p>
          <a:p>
            <a:pPr indent="0" lvl="1" marL="3587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1" lang="de-AT"/>
              <a:t>Projekt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3" type="body"/>
          </p:nvPr>
        </p:nvSpPr>
        <p:spPr>
          <a:xfrm>
            <a:off x="352800" y="583796"/>
            <a:ext cx="708063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Agenda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Was ist GITHUB ? Dataset Introduction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58800" y="1526575"/>
            <a:ext cx="84264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1" lang="de-AT"/>
              <a:t>kurz Beschreibung</a:t>
            </a:r>
            <a:endParaRPr b="1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7940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de-AT"/>
              <a:t>Welche Fak</a:t>
            </a:r>
            <a:r>
              <a:rPr b="1" lang="de-AT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toren beeinflussen den Erfolg im GITHUB ?</a:t>
            </a:r>
            <a:endParaRPr b="1"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de-AT" sz="1300">
                <a:solidFill>
                  <a:schemeClr val="dk1"/>
                </a:solidFill>
              </a:rPr>
              <a:t>watch</a:t>
            </a: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de-AT" sz="1300">
                <a:solidFill>
                  <a:schemeClr val="dk1"/>
                </a:solidFill>
              </a:rPr>
              <a:t>star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</a:pPr>
            <a:r>
              <a:rPr lang="de-AT" sz="1300">
                <a:solidFill>
                  <a:schemeClr val="dk1"/>
                </a:solidFill>
              </a:rPr>
              <a:t>fork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</a:pPr>
            <a:r>
              <a:rPr lang="de-AT" sz="1300">
                <a:solidFill>
                  <a:schemeClr val="dk1"/>
                </a:solidFill>
              </a:rPr>
              <a:t>follower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7940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b="1" lang="de-AT">
                <a:solidFill>
                  <a:schemeClr val="dk1"/>
                </a:solidFill>
              </a:rPr>
              <a:t>Kurz DataSet introduction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</a:pPr>
            <a:r>
              <a:rPr lang="de-AT" sz="1300">
                <a:solidFill>
                  <a:schemeClr val="dk1"/>
                </a:solidFill>
              </a:rPr>
              <a:t>csv Format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52800" y="1037135"/>
            <a:ext cx="70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b="1" lang="de-AT" sz="2400"/>
              <a:t>GitHub Analyse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52800" y="583200"/>
            <a:ext cx="7096623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Analysewerkzeuge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52800" y="1037135"/>
            <a:ext cx="70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b="1" lang="de-AT" sz="2400"/>
              <a:t>GitHub Analyse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52800" y="1544500"/>
            <a:ext cx="84264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00"/>
              <a:buFont typeface="Noto Sans Symbols"/>
              <a:buChar char="▪"/>
            </a:pPr>
            <a:r>
              <a:rPr lang="de-AT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Pandas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00"/>
              <a:buChar char="▪"/>
            </a:pPr>
            <a:r>
              <a:rPr lang="de-AT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Scraping mit request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600"/>
              <a:buChar char="▪"/>
            </a:pPr>
            <a:r>
              <a:rPr lang="de-AT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 objects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00"/>
              <a:buChar char="▪"/>
            </a:pPr>
            <a:r>
              <a:rPr lang="de-AT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 Hub Rest API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00"/>
              <a:buChar char="▪"/>
            </a:pPr>
            <a:r>
              <a:rPr lang="de-AT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geopy.geocoders</a:t>
            </a:r>
            <a:endParaRPr sz="1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300"/>
              <a:buChar char="▪"/>
            </a:pPr>
            <a:r>
              <a:rPr lang="de-AT" sz="1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myplotlib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AT"/>
              <a:t>	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Analysewerkzeuge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52800" y="1037135"/>
            <a:ext cx="70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b="1" lang="de-AT" sz="2400"/>
              <a:t>GitHub Analyse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435"/>
            <a:ext cx="6404693" cy="352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51633" y="1057345"/>
            <a:ext cx="7095955" cy="27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Twentieth Century"/>
              <a:buNone/>
            </a:pPr>
            <a:r>
              <a:rPr lang="de-AT"/>
              <a:t>Welche Themen sind für die Benutzern interessant ? Fork ?</a:t>
            </a:r>
            <a:endParaRPr/>
          </a:p>
        </p:txBody>
      </p:sp>
      <p:sp>
        <p:nvSpPr>
          <p:cNvPr id="226" name="Google Shape;226;p38"/>
          <p:cNvSpPr txBox="1"/>
          <p:nvPr>
            <p:ph idx="3" type="body"/>
          </p:nvPr>
        </p:nvSpPr>
        <p:spPr>
          <a:xfrm>
            <a:off x="354013" y="584320"/>
            <a:ext cx="4495725" cy="2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Projekt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702"/>
            <a:ext cx="8839204" cy="339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51633" y="1057345"/>
            <a:ext cx="709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Twentieth Century"/>
              <a:buNone/>
            </a:pPr>
            <a:r>
              <a:rPr lang="de-AT"/>
              <a:t>Welche Themen sind für die Benutzern interessant ? Watch ?</a:t>
            </a:r>
            <a:endParaRPr/>
          </a:p>
        </p:txBody>
      </p:sp>
      <p:sp>
        <p:nvSpPr>
          <p:cNvPr id="233" name="Google Shape;233;p39"/>
          <p:cNvSpPr txBox="1"/>
          <p:nvPr>
            <p:ph idx="3" type="body"/>
          </p:nvPr>
        </p:nvSpPr>
        <p:spPr>
          <a:xfrm>
            <a:off x="354013" y="584320"/>
            <a:ext cx="44958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Projekt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645"/>
            <a:ext cx="8839204" cy="339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51633" y="1057345"/>
            <a:ext cx="709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1800"/>
              <a:buFont typeface="Twentieth Century"/>
              <a:buNone/>
            </a:pPr>
            <a:r>
              <a:rPr lang="de-AT"/>
              <a:t>Welche Themen sind für die Benutzern interessant ? Star ?</a:t>
            </a:r>
            <a:endParaRPr/>
          </a:p>
        </p:txBody>
      </p:sp>
      <p:sp>
        <p:nvSpPr>
          <p:cNvPr id="240" name="Google Shape;240;p40"/>
          <p:cNvSpPr txBox="1"/>
          <p:nvPr>
            <p:ph idx="3" type="body"/>
          </p:nvPr>
        </p:nvSpPr>
        <p:spPr>
          <a:xfrm>
            <a:off x="354013" y="584320"/>
            <a:ext cx="44958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Projekt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645"/>
            <a:ext cx="8839204" cy="339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52800" y="583200"/>
            <a:ext cx="7096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32D62"/>
              </a:buClr>
              <a:buSzPts val="2200"/>
              <a:buFont typeface="Twentieth Century"/>
              <a:buNone/>
            </a:pPr>
            <a:r>
              <a:rPr lang="de-AT"/>
              <a:t>Analysewerkzeuge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52800" y="1037135"/>
            <a:ext cx="70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32D62"/>
              </a:buClr>
              <a:buSzPts val="2400"/>
              <a:buFont typeface="Twentieth Century"/>
              <a:buNone/>
            </a:pPr>
            <a:r>
              <a:rPr lang="de-AT" sz="2400"/>
              <a:t>Top 10 Hashtags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435"/>
            <a:ext cx="3551339" cy="352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-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