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</p:sldIdLst>
  <p:sldSz cx="29337000" cy="199771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9pPr>
  </p:defaultTextStyle>
  <p:extLst>
    <p:ext uri="{EFAFB233-063F-42B5-8137-9DF3F51BA10A}">
      <p15:sldGuideLst xmlns:p15="http://schemas.microsoft.com/office/powerpoint/2012/main">
        <p15:guide id="1" orient="horz" pos="6292">
          <p15:clr>
            <a:srgbClr val="A4A3A4"/>
          </p15:clr>
        </p15:guide>
        <p15:guide id="2" pos="9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55"/>
  </p:normalViewPr>
  <p:slideViewPr>
    <p:cSldViewPr>
      <p:cViewPr varScale="1">
        <p:scale>
          <a:sx n="32" d="100"/>
          <a:sy n="32" d="100"/>
        </p:scale>
        <p:origin x="1640" y="184"/>
      </p:cViewPr>
      <p:guideLst>
        <p:guide orient="horz" pos="6292"/>
        <p:guide pos="9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0275" y="6205538"/>
            <a:ext cx="24936450" cy="4283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0550" y="11320463"/>
            <a:ext cx="20535900" cy="5105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268205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96437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50325" y="0"/>
            <a:ext cx="6816725" cy="11580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0150" y="0"/>
            <a:ext cx="20297775" cy="11580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02790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1142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0" y="12836525"/>
            <a:ext cx="24936450" cy="3968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750" y="8467725"/>
            <a:ext cx="24936450" cy="4368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04422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50" y="3540125"/>
            <a:ext cx="6561138" cy="8040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13688" y="3540125"/>
            <a:ext cx="6562725" cy="8040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60714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800100"/>
            <a:ext cx="26403300" cy="33289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850" y="4471988"/>
            <a:ext cx="12961938" cy="18637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6850" y="6335713"/>
            <a:ext cx="12961938" cy="115093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03450" y="4471988"/>
            <a:ext cx="12966700" cy="18637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03450" y="6335713"/>
            <a:ext cx="12966700" cy="115093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756183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287807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43764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795338"/>
            <a:ext cx="9652000" cy="3384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9688" y="795338"/>
            <a:ext cx="16400462" cy="170497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6850" y="4179888"/>
            <a:ext cx="9652000" cy="13665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58714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9925" y="13984288"/>
            <a:ext cx="17602200" cy="1651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49925" y="1784350"/>
            <a:ext cx="17602200" cy="119872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9925" y="15635288"/>
            <a:ext cx="17602200" cy="23447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32315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7F2EF244-0526-474E-B9D9-95191C638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65675" y="0"/>
            <a:ext cx="237013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9700" tIns="139700" rIns="139700" bIns="1397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H">
                <a:sym typeface="Lucida Grande" panose="020B0600040502020204" pitchFamily="34" charset="0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8655A0EF-DCCD-814C-B6C3-31D1B2F98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0" y="3540125"/>
            <a:ext cx="13276263" cy="804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9700" tIns="139700" rIns="139700" bIns="139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H">
                <a:sym typeface="Lucida Grande" panose="020B0600040502020204" pitchFamily="34" charset="0"/>
              </a:rPr>
              <a:t>Click to edit Master text styles</a:t>
            </a:r>
          </a:p>
          <a:p>
            <a:pPr lvl="1"/>
            <a:r>
              <a:rPr lang="en-US" altLang="en-GH">
                <a:sym typeface="Lucida Grande" panose="020B0600040502020204" pitchFamily="34" charset="0"/>
              </a:rPr>
              <a:t>Second level</a:t>
            </a:r>
          </a:p>
          <a:p>
            <a:pPr lvl="2"/>
            <a:r>
              <a:rPr lang="en-US" altLang="en-GH">
                <a:sym typeface="Lucida Grande" panose="020B0600040502020204" pitchFamily="34" charset="0"/>
              </a:rPr>
              <a:t>Third level</a:t>
            </a:r>
          </a:p>
          <a:p>
            <a:pPr lvl="3"/>
            <a:r>
              <a:rPr lang="en-US" altLang="en-GH">
                <a:sym typeface="Lucida Grande" panose="020B0600040502020204" pitchFamily="34" charset="0"/>
              </a:rPr>
              <a:t>Fourth level</a:t>
            </a:r>
          </a:p>
          <a:p>
            <a:pPr lvl="4"/>
            <a:r>
              <a:rPr lang="en-US" altLang="en-GH">
                <a:sym typeface="Lucida Grande" panose="020B0600040502020204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+mj-lt"/>
          <a:ea typeface="+mj-ea"/>
          <a:cs typeface="+mj-cs"/>
          <a:sym typeface="Lucida Grande" panose="020B06000405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anose="020B06000405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anose="020B06000405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anose="020B06000405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anose="020B06000405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algn="l" rtl="0" eaLnBrk="0" fontAlgn="base" hangingPunct="0">
        <a:spcBef>
          <a:spcPts val="1300"/>
        </a:spcBef>
        <a:spcAft>
          <a:spcPct val="0"/>
        </a:spcAft>
        <a:defRPr sz="5400">
          <a:solidFill>
            <a:schemeClr val="tx1"/>
          </a:solidFill>
          <a:latin typeface="+mn-lt"/>
          <a:ea typeface="+mn-ea"/>
          <a:cs typeface="+mn-cs"/>
          <a:sym typeface="Lucida Grande" panose="020B0600040502020204" pitchFamily="34" charset="0"/>
        </a:defRPr>
      </a:lvl1pPr>
      <a:lvl2pPr marL="1268413" algn="l" rtl="0" eaLnBrk="0" fontAlgn="base" hangingPunct="0">
        <a:spcBef>
          <a:spcPts val="1300"/>
        </a:spcBef>
        <a:spcAft>
          <a:spcPct val="0"/>
        </a:spcAft>
        <a:defRPr sz="5400">
          <a:solidFill>
            <a:schemeClr val="tx1"/>
          </a:solidFill>
          <a:latin typeface="+mn-lt"/>
          <a:ea typeface="+mn-ea"/>
          <a:cs typeface="+mn-cs"/>
          <a:sym typeface="Lucida Grande" panose="020B0600040502020204" pitchFamily="34" charset="0"/>
        </a:defRPr>
      </a:lvl2pPr>
      <a:lvl3pPr marL="2678113" algn="l" rtl="0" eaLnBrk="0" fontAlgn="base" hangingPunct="0">
        <a:spcBef>
          <a:spcPts val="12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Lucida Grande" panose="020B0600040502020204" pitchFamily="34" charset="0"/>
        </a:defRPr>
      </a:lvl3pPr>
      <a:lvl4pPr marL="4087813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Lucida Grande" panose="020B0600040502020204" pitchFamily="34" charset="0"/>
        </a:defRPr>
      </a:lvl4pPr>
      <a:lvl5pPr marL="5495925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Lucida Grande" panose="020B0600040502020204" pitchFamily="34" charset="0"/>
        </a:defRPr>
      </a:lvl5pPr>
      <a:lvl6pPr marL="5953125" algn="l" rtl="0" fontAlgn="base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6410325" algn="l" rtl="0" fontAlgn="base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6867525" algn="l" rtl="0" fontAlgn="base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7324725" algn="l" rtl="0" fontAlgn="base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BA82F8BC-4D50-CB44-9F17-CC65A63F4633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29343350" cy="19980275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280" y="412"/>
                </a:moveTo>
                <a:lnTo>
                  <a:pt x="280" y="21188"/>
                </a:lnTo>
                <a:lnTo>
                  <a:pt x="21320" y="21188"/>
                </a:lnTo>
                <a:lnTo>
                  <a:pt x="21320" y="412"/>
                </a:lnTo>
                <a:close/>
                <a:moveTo>
                  <a:pt x="280" y="412"/>
                </a:moveTo>
              </a:path>
            </a:pathLst>
          </a:custGeom>
          <a:solidFill>
            <a:schemeClr val="accent1"/>
          </a:solidFill>
          <a:ln w="9525" cap="flat">
            <a:noFill/>
            <a:round/>
            <a:headEnd type="none" w="med" len="med"/>
            <a:tailEnd type="none" w="med" len="med"/>
          </a:ln>
          <a:effectLst>
            <a:outerShdw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pic>
        <p:nvPicPr>
          <p:cNvPr id="2051" name="Picture 2">
            <a:extLst>
              <a:ext uri="{FF2B5EF4-FFF2-40B4-BE49-F238E27FC236}">
                <a16:creationId xmlns:a16="http://schemas.microsoft.com/office/drawing/2014/main" id="{D48DC9FF-5D7E-9E48-A872-4F44ED14C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08000"/>
            <a:ext cx="2605087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7" name="TextBox 10">
            <a:extLst>
              <a:ext uri="{FF2B5EF4-FFF2-40B4-BE49-F238E27FC236}">
                <a16:creationId xmlns:a16="http://schemas.microsoft.com/office/drawing/2014/main" id="{F412685E-D680-294F-AE27-CA9A9302F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8927286"/>
            <a:ext cx="289179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GH" dirty="0"/>
              <a:t>CS 254: Introduction to Artificial Intelligence, Poster Session (December 2022) </a:t>
            </a:r>
          </a:p>
        </p:txBody>
      </p:sp>
      <p:sp>
        <p:nvSpPr>
          <p:cNvPr id="2064" name="TextBox 24">
            <a:extLst>
              <a:ext uri="{FF2B5EF4-FFF2-40B4-BE49-F238E27FC236}">
                <a16:creationId xmlns:a16="http://schemas.microsoft.com/office/drawing/2014/main" id="{209BC4D1-2F01-9843-AFBC-9692FB760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675909"/>
            <a:ext cx="2822257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GH" sz="8800" dirty="0"/>
              <a:t>Project Title</a:t>
            </a:r>
          </a:p>
        </p:txBody>
      </p:sp>
      <p:sp>
        <p:nvSpPr>
          <p:cNvPr id="43" name="TextBox 10">
            <a:extLst>
              <a:ext uri="{FF2B5EF4-FFF2-40B4-BE49-F238E27FC236}">
                <a16:creationId xmlns:a16="http://schemas.microsoft.com/office/drawing/2014/main" id="{C09B6923-948D-DC43-8FB8-EA6B8681D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2555192"/>
            <a:ext cx="28917900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GH" dirty="0"/>
              <a:t>Team Member Names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9B361-3C55-824A-94AA-DC0C400EC6EB}"/>
              </a:ext>
            </a:extLst>
          </p:cNvPr>
          <p:cNvSpPr/>
          <p:nvPr/>
        </p:nvSpPr>
        <p:spPr bwMode="auto">
          <a:xfrm>
            <a:off x="571502" y="3844997"/>
            <a:ext cx="28222574" cy="14830353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H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ヒラギノ角ゴ ProN W3" charset="0"/>
              <a:cs typeface="Arial" panose="020B0604020202020204" pitchFamily="34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H" dirty="0">
              <a:latin typeface="Arial" panose="020B0604020202020204" pitchFamily="34" charset="0"/>
              <a:ea typeface="ヒラギノ角ゴ ProN W3" charset="0"/>
              <a:cs typeface="Arial" panose="020B0604020202020204" pitchFamily="34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H" sz="4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This is the area for your poster content. 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H" dirty="0">
              <a:latin typeface="Arial" panose="020B0604020202020204" pitchFamily="34" charset="0"/>
              <a:ea typeface="ヒラギノ角ゴ ProN W3" charset="0"/>
              <a:cs typeface="Arial" panose="020B0604020202020204" pitchFamily="34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H" sz="4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Delete this box and replace it with textboxes, images, diagrams etc, presenting your project.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H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ヒラギノ角ゴ ProN W3" charset="0"/>
              <a:cs typeface="Arial" panose="020B0604020202020204" pitchFamily="34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H" sz="4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Font sizes should be 36pt or larger for most text, and 48pt or larger for subheadings (e.g. </a:t>
            </a:r>
            <a:r>
              <a:rPr lang="en-GH" b="1"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Introduction</a:t>
            </a:r>
            <a:r>
              <a:rPr lang="en-GH"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)</a:t>
            </a:r>
            <a:endParaRPr kumimoji="0" lang="en-GH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ヒラギノ角ゴ ProN W3" charset="0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- Ashesi 10th Ann Poster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53734"/>
      </a:accent1>
      <a:accent2>
        <a:srgbClr val="333399"/>
      </a:accent2>
      <a:accent3>
        <a:srgbClr val="FFFFFF"/>
      </a:accent3>
      <a:accent4>
        <a:srgbClr val="000000"/>
      </a:accent4>
      <a:accent5>
        <a:srgbClr val="C8AEAE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Ashesi 10th Ann Poster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Ashesi 10th Ann Po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Pages>0</Pages>
  <Words>70</Words>
  <Characters>0</Characters>
  <Application>Microsoft Macintosh PowerPoint</Application>
  <PresentationFormat>Custom</PresentationFormat>
  <Lines>0</Lines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</vt:lpstr>
      <vt:lpstr>Lucida Grande</vt:lpstr>
      <vt:lpstr>Default - Ashesi 10th Ann Poster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Ayorkor Korsah</dc:creator>
  <cp:lastModifiedBy>Ayorkor Korsah</cp:lastModifiedBy>
  <cp:revision>10</cp:revision>
  <dcterms:modified xsi:type="dcterms:W3CDTF">2022-12-07T15:19:39Z</dcterms:modified>
</cp:coreProperties>
</file>