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8" y="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031aa60b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031aa60b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0409146b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0409146b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this graph we can see what  states  have higher  and lower Number of breweries per state and this graph is good because it is quantifiable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031aa60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031aa60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Heat Map  darker = more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more breweries in Colorado, California, Oregon, Michigan, Texas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031aa60b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031aa60b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graphs show that we took out the missing values to tidy our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the common  factor of Brewery ID we were able to link both Datasets  by linking  the beers with their  corresponding Brewery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031aa60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031aa60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031aa60b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031aa60b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031aa60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031aa60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Belgian Style Quadrapel Ale is not in the cleaned dataset.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031aa60b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031aa60b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can see from the data that the median of the APV in beers in the US is around 0.056 and the  minimum is 0.001 and the maximum is around 0.128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31aa60b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31aa60b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DATA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171036" y="3997496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 II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Onyeka Emmanuel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https://youtu.be/UwviuTrOraQ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3013650" y="2257000"/>
            <a:ext cx="3116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323750" y="3872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CONTRIBUTING TO ATTRITION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97" y="1475900"/>
            <a:ext cx="5456925" cy="33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532" y="982173"/>
            <a:ext cx="2437717" cy="40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TRENDS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475" y="979796"/>
            <a:ext cx="7038900" cy="4086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067225" y="38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TRENDS Contd..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100" y="1132827"/>
            <a:ext cx="3324625" cy="378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775" y="258889"/>
            <a:ext cx="3324625" cy="472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NEAREST NEIGHBORS (KNN)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925" y="1170211"/>
            <a:ext cx="3006800" cy="33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775" y="4738450"/>
            <a:ext cx="3023628" cy="2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151" y="1307850"/>
            <a:ext cx="4101276" cy="3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950" y="998075"/>
            <a:ext cx="2784500" cy="31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00" y="1138329"/>
            <a:ext cx="4362026" cy="390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3975" y="4182350"/>
            <a:ext cx="1190231" cy="7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481075" cy="318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000" y="4175050"/>
            <a:ext cx="992700" cy="73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8800" y="673775"/>
            <a:ext cx="2932825" cy="33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Predictions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725" y="1107550"/>
            <a:ext cx="6571024" cy="379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Prediction</a:t>
            </a: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0" y="1090725"/>
            <a:ext cx="6782701" cy="39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172</Words>
  <Application>Microsoft Office PowerPoint</Application>
  <PresentationFormat>On-screen Show (16:9)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Montserrat</vt:lpstr>
      <vt:lpstr>Focus</vt:lpstr>
      <vt:lpstr>DOING DATA  SCIENCE</vt:lpstr>
      <vt:lpstr>FACTORS CONTRIBUTING TO ATTRITION</vt:lpstr>
      <vt:lpstr>OTHER TRENDS</vt:lpstr>
      <vt:lpstr>OTHER TRENDS Contd..</vt:lpstr>
      <vt:lpstr>K - NEAREST NEIGHBORS (KNN)</vt:lpstr>
      <vt:lpstr>Naive Bayes</vt:lpstr>
      <vt:lpstr>Logistic Regression</vt:lpstr>
      <vt:lpstr>Attrition Predictions</vt:lpstr>
      <vt:lpstr>Salary Prediction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 SCIENCE</dc:title>
  <dc:creator>TyCrane</dc:creator>
  <cp:lastModifiedBy>TyCrane -</cp:lastModifiedBy>
  <cp:revision>3</cp:revision>
  <dcterms:modified xsi:type="dcterms:W3CDTF">2021-04-18T05:04:57Z</dcterms:modified>
</cp:coreProperties>
</file>