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61838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0FAE2381-C28F-49C3-9EF5-0788DA0DF52A}">
          <p14:sldIdLst>
            <p14:sldId id="256"/>
          </p14:sldIdLst>
        </p14:section>
        <p14:section name="Untitled Section" id="{DFAFF624-D3B3-4925-B17A-BBB4C821BF2C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B981A-05AB-43CF-855A-19134F446A1D}" v="25" dt="2024-10-21T17:57:1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yekachi Nechi" userId="71f1c4816f967a85" providerId="LiveId" clId="{039B981A-05AB-43CF-855A-19134F446A1D}"/>
    <pc:docChg chg="undo custSel modSld modMainMaster">
      <pc:chgData name="onyekachi Nechi" userId="71f1c4816f967a85" providerId="LiveId" clId="{039B981A-05AB-43CF-855A-19134F446A1D}" dt="2024-10-21T17:58:51.229" v="400" actId="20577"/>
      <pc:docMkLst>
        <pc:docMk/>
      </pc:docMkLst>
      <pc:sldChg chg="addSp modSp mod">
        <pc:chgData name="onyekachi Nechi" userId="71f1c4816f967a85" providerId="LiveId" clId="{039B981A-05AB-43CF-855A-19134F446A1D}" dt="2024-10-21T17:38:20.999" v="216" actId="20577"/>
        <pc:sldMkLst>
          <pc:docMk/>
          <pc:sldMk cId="99825999" sldId="256"/>
        </pc:sldMkLst>
        <pc:spChg chg="add mod">
          <ac:chgData name="onyekachi Nechi" userId="71f1c4816f967a85" providerId="LiveId" clId="{039B981A-05AB-43CF-855A-19134F446A1D}" dt="2024-10-21T17:38:20.999" v="216" actId="20577"/>
          <ac:spMkLst>
            <pc:docMk/>
            <pc:sldMk cId="99825999" sldId="256"/>
            <ac:spMk id="2" creationId="{42AF70D9-AC9D-40F0-3FBE-87DA34DDA13F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10" creationId="{CBEB6092-A389-384C-ADAD-082964E5E04D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12" creationId="{DFAC5D85-B8BA-7C58-7D09-996020E4BAE3}"/>
          </ac:spMkLst>
        </pc:spChg>
        <pc:spChg chg="mod">
          <ac:chgData name="onyekachi Nechi" userId="71f1c4816f967a85" providerId="LiveId" clId="{039B981A-05AB-43CF-855A-19134F446A1D}" dt="2024-10-21T17:37:35.880" v="208" actId="14100"/>
          <ac:spMkLst>
            <pc:docMk/>
            <pc:sldMk cId="99825999" sldId="256"/>
            <ac:spMk id="13" creationId="{E3FF2F67-AB6A-CCFA-6E59-124500571205}"/>
          </ac:spMkLst>
        </pc:spChg>
        <pc:spChg chg="mod">
          <ac:chgData name="onyekachi Nechi" userId="71f1c4816f967a85" providerId="LiveId" clId="{039B981A-05AB-43CF-855A-19134F446A1D}" dt="2024-10-21T17:37:45.386" v="210" actId="14100"/>
          <ac:spMkLst>
            <pc:docMk/>
            <pc:sldMk cId="99825999" sldId="256"/>
            <ac:spMk id="14" creationId="{A6E9A6BD-8196-4178-00C6-E610633712D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17" creationId="{89205733-84E4-2D01-FBF7-441B88911170}"/>
          </ac:spMkLst>
        </pc:spChg>
        <pc:spChg chg="mod">
          <ac:chgData name="onyekachi Nechi" userId="71f1c4816f967a85" providerId="LiveId" clId="{039B981A-05AB-43CF-855A-19134F446A1D}" dt="2024-10-21T17:37:17.137" v="206" actId="14100"/>
          <ac:spMkLst>
            <pc:docMk/>
            <pc:sldMk cId="99825999" sldId="256"/>
            <ac:spMk id="18" creationId="{A17F1AF8-4EDE-6A44-AEBA-E8296F613783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19" creationId="{15E001D7-069A-B864-4A6B-458F3FE91DE5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27" creationId="{6422A08D-0C31-9187-39AF-30589D9DAB9F}"/>
          </ac:spMkLst>
        </pc:spChg>
        <pc:spChg chg="mod">
          <ac:chgData name="onyekachi Nechi" userId="71f1c4816f967a85" providerId="LiveId" clId="{039B981A-05AB-43CF-855A-19134F446A1D}" dt="2024-10-21T17:37:27.411" v="207" actId="14100"/>
          <ac:spMkLst>
            <pc:docMk/>
            <pc:sldMk cId="99825999" sldId="256"/>
            <ac:spMk id="36" creationId="{CC0BEFEB-D6B8-5E2C-7834-7E4C11157107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42" creationId="{C52B0665-48BF-8F36-48C2-968C44E329CA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43" creationId="{1EA67D02-D4BF-5B28-EE6D-E0EB8379A033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44" creationId="{577D2920-1D98-1770-7E55-10386A60BD60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9825999" sldId="256"/>
            <ac:spMk id="45" creationId="{7820955E-9587-D9CF-7A34-7D23821E2DC5}"/>
          </ac:spMkLst>
        </pc:spChg>
        <pc:cxnChg chg="mod">
          <ac:chgData name="onyekachi Nechi" userId="71f1c4816f967a85" providerId="LiveId" clId="{039B981A-05AB-43CF-855A-19134F446A1D}" dt="2024-10-21T17:15:24.914" v="1"/>
          <ac:cxnSpMkLst>
            <pc:docMk/>
            <pc:sldMk cId="99825999" sldId="256"/>
            <ac:cxnSpMk id="21" creationId="{88A4CF00-7E00-63AE-ECCC-5DE0626F8EE9}"/>
          </ac:cxnSpMkLst>
        </pc:cxnChg>
        <pc:cxnChg chg="mod">
          <ac:chgData name="onyekachi Nechi" userId="71f1c4816f967a85" providerId="LiveId" clId="{039B981A-05AB-43CF-855A-19134F446A1D}" dt="2024-10-21T17:15:24.914" v="1"/>
          <ac:cxnSpMkLst>
            <pc:docMk/>
            <pc:sldMk cId="99825999" sldId="256"/>
            <ac:cxnSpMk id="23" creationId="{D3C1A706-098E-2D83-B904-0C754F2BF8E0}"/>
          </ac:cxnSpMkLst>
        </pc:cxnChg>
      </pc:sldChg>
      <pc:sldChg chg="addSp delSp modSp mod">
        <pc:chgData name="onyekachi Nechi" userId="71f1c4816f967a85" providerId="LiveId" clId="{039B981A-05AB-43CF-855A-19134F446A1D}" dt="2024-10-21T17:44:29.264" v="289" actId="20577"/>
        <pc:sldMkLst>
          <pc:docMk/>
          <pc:sldMk cId="1641156315" sldId="257"/>
        </pc:sldMkLst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2" creationId="{FCC3D45E-6271-03A3-6454-ADD31DDFEE0C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3" creationId="{F496D0F3-6DE6-F9CA-3379-50E1D0173756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4" creationId="{368639A3-9914-A895-B2E5-A25BB0BF040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5" creationId="{684FC26A-9DA2-9DDC-79DC-77844C9C7D4F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6" creationId="{0375A29A-763F-FA8C-56EA-1D4D01CBFF96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7" creationId="{822F29D7-5BBE-293C-783F-29BBCD1E06C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8" creationId="{18F0D620-0720-7E5D-A608-830A74FD036D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9" creationId="{D3F2ED7A-EBA4-C37E-5258-4C652A6AF42B}"/>
          </ac:spMkLst>
        </pc:spChg>
        <pc:spChg chg="mod">
          <ac:chgData name="onyekachi Nechi" userId="71f1c4816f967a85" providerId="LiveId" clId="{039B981A-05AB-43CF-855A-19134F446A1D}" dt="2024-10-21T17:43:25.521" v="274" actId="14100"/>
          <ac:spMkLst>
            <pc:docMk/>
            <pc:sldMk cId="1641156315" sldId="257"/>
            <ac:spMk id="10" creationId="{96DFA67C-1E6A-68F8-3644-B7FFF4202007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11" creationId="{83921F3E-3E19-098A-45AD-86BDDEA165C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12" creationId="{5D61B1BB-33D5-1044-12F7-00C4DD6C3D82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13" creationId="{5AB07B1F-3FE6-16DC-9A8D-89B16E06E7E1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14" creationId="{216E6462-169F-0F79-8E01-51617680573F}"/>
          </ac:spMkLst>
        </pc:spChg>
        <pc:spChg chg="mod">
          <ac:chgData name="onyekachi Nechi" userId="71f1c4816f967a85" providerId="LiveId" clId="{039B981A-05AB-43CF-855A-19134F446A1D}" dt="2024-10-21T17:42:56.349" v="261" actId="14100"/>
          <ac:spMkLst>
            <pc:docMk/>
            <pc:sldMk cId="1641156315" sldId="257"/>
            <ac:spMk id="15" creationId="{41CD19A8-3964-927B-0CB9-FBD714125E2E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641156315" sldId="257"/>
            <ac:spMk id="16" creationId="{8A158F4F-84BD-51BD-240C-8E0C9573B7A2}"/>
          </ac:spMkLst>
        </pc:spChg>
        <pc:spChg chg="mod">
          <ac:chgData name="onyekachi Nechi" userId="71f1c4816f967a85" providerId="LiveId" clId="{039B981A-05AB-43CF-855A-19134F446A1D}" dt="2024-10-21T17:43:05.103" v="263" actId="14100"/>
          <ac:spMkLst>
            <pc:docMk/>
            <pc:sldMk cId="1641156315" sldId="257"/>
            <ac:spMk id="17" creationId="{4376EC61-8197-331B-5EAF-2BD5018DD0E3}"/>
          </ac:spMkLst>
        </pc:spChg>
        <pc:spChg chg="add del">
          <ac:chgData name="onyekachi Nechi" userId="71f1c4816f967a85" providerId="LiveId" clId="{039B981A-05AB-43CF-855A-19134F446A1D}" dt="2024-10-21T17:43:52.786" v="276" actId="478"/>
          <ac:spMkLst>
            <pc:docMk/>
            <pc:sldMk cId="1641156315" sldId="257"/>
            <ac:spMk id="18" creationId="{CE446D4A-4E27-ACBC-275B-7C329C681800}"/>
          </ac:spMkLst>
        </pc:spChg>
        <pc:spChg chg="add mod">
          <ac:chgData name="onyekachi Nechi" userId="71f1c4816f967a85" providerId="LiveId" clId="{039B981A-05AB-43CF-855A-19134F446A1D}" dt="2024-10-21T17:44:29.264" v="289" actId="20577"/>
          <ac:spMkLst>
            <pc:docMk/>
            <pc:sldMk cId="1641156315" sldId="257"/>
            <ac:spMk id="19" creationId="{BAACB975-CED9-B764-30E9-D89E13326951}"/>
          </ac:spMkLst>
        </pc:spChg>
      </pc:sldChg>
      <pc:sldChg chg="addSp delSp modSp mod">
        <pc:chgData name="onyekachi Nechi" userId="71f1c4816f967a85" providerId="LiveId" clId="{039B981A-05AB-43CF-855A-19134F446A1D}" dt="2024-10-21T17:39:40.982" v="236" actId="20577"/>
        <pc:sldMkLst>
          <pc:docMk/>
          <pc:sldMk cId="1192930949" sldId="258"/>
        </pc:sldMkLst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2" creationId="{CA7EB172-1475-524F-F1B1-791D400117BC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3" creationId="{511D08C5-CF6F-5E08-7B77-967A138D191D}"/>
          </ac:spMkLst>
        </pc:spChg>
        <pc:spChg chg="mod">
          <ac:chgData name="onyekachi Nechi" userId="71f1c4816f967a85" providerId="LiveId" clId="{039B981A-05AB-43CF-855A-19134F446A1D}" dt="2024-10-21T17:38:37.564" v="218" actId="14100"/>
          <ac:spMkLst>
            <pc:docMk/>
            <pc:sldMk cId="1192930949" sldId="258"/>
            <ac:spMk id="4" creationId="{3AB7493D-20D1-A148-C273-7240235FD910}"/>
          </ac:spMkLst>
        </pc:spChg>
        <pc:spChg chg="mod">
          <ac:chgData name="onyekachi Nechi" userId="71f1c4816f967a85" providerId="LiveId" clId="{039B981A-05AB-43CF-855A-19134F446A1D}" dt="2024-10-21T17:38:44.258" v="219" actId="14100"/>
          <ac:spMkLst>
            <pc:docMk/>
            <pc:sldMk cId="1192930949" sldId="258"/>
            <ac:spMk id="5" creationId="{321CF8A7-A2F4-0A35-9DD8-D870FCD65236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6" creationId="{4763BE3D-A5B6-9629-A68B-36A374D05F59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7" creationId="{E648249E-4EFE-A371-029A-4DAEE9DEC82C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8" creationId="{EC5C0828-82BE-7C27-AD43-9DEA06600C1E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9" creationId="{ED269F20-746B-621E-A5D9-FEA84F508D0C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10" creationId="{6A69D504-396C-5719-1472-22725CD5E02E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1192930949" sldId="258"/>
            <ac:spMk id="11" creationId="{9FF7EDB8-9E5C-FEED-8244-EC56AAD28A2D}"/>
          </ac:spMkLst>
        </pc:spChg>
        <pc:spChg chg="mod">
          <ac:chgData name="onyekachi Nechi" userId="71f1c4816f967a85" providerId="LiveId" clId="{039B981A-05AB-43CF-855A-19134F446A1D}" dt="2024-10-21T17:39:00.093" v="228" actId="20577"/>
          <ac:spMkLst>
            <pc:docMk/>
            <pc:sldMk cId="1192930949" sldId="258"/>
            <ac:spMk id="12" creationId="{F3C69F6B-D363-A980-720D-4C706F5F1465}"/>
          </ac:spMkLst>
        </pc:spChg>
        <pc:spChg chg="add del">
          <ac:chgData name="onyekachi Nechi" userId="71f1c4816f967a85" providerId="LiveId" clId="{039B981A-05AB-43CF-855A-19134F446A1D}" dt="2024-10-21T17:39:18.434" v="230" actId="478"/>
          <ac:spMkLst>
            <pc:docMk/>
            <pc:sldMk cId="1192930949" sldId="258"/>
            <ac:spMk id="13" creationId="{8131A7B9-86A8-869F-3A97-BB0AA9663836}"/>
          </ac:spMkLst>
        </pc:spChg>
        <pc:spChg chg="mod">
          <ac:chgData name="onyekachi Nechi" userId="71f1c4816f967a85" providerId="LiveId" clId="{039B981A-05AB-43CF-855A-19134F446A1D}" dt="2024-10-21T17:38:33.249" v="217" actId="14100"/>
          <ac:spMkLst>
            <pc:docMk/>
            <pc:sldMk cId="1192930949" sldId="258"/>
            <ac:spMk id="14" creationId="{02F86DAE-4D4E-9302-FF3C-1F4741AF2E16}"/>
          </ac:spMkLst>
        </pc:spChg>
        <pc:spChg chg="add mod">
          <ac:chgData name="onyekachi Nechi" userId="71f1c4816f967a85" providerId="LiveId" clId="{039B981A-05AB-43CF-855A-19134F446A1D}" dt="2024-10-21T17:39:40.982" v="236" actId="20577"/>
          <ac:spMkLst>
            <pc:docMk/>
            <pc:sldMk cId="1192930949" sldId="258"/>
            <ac:spMk id="15" creationId="{6DBEF103-8FE7-E95B-66CD-E6D13B0096E6}"/>
          </ac:spMkLst>
        </pc:spChg>
      </pc:sldChg>
      <pc:sldChg chg="addSp delSp modSp mod">
        <pc:chgData name="onyekachi Nechi" userId="71f1c4816f967a85" providerId="LiveId" clId="{039B981A-05AB-43CF-855A-19134F446A1D}" dt="2024-10-21T17:45:18.219" v="296" actId="20577"/>
        <pc:sldMkLst>
          <pc:docMk/>
          <pc:sldMk cId="3660826837" sldId="259"/>
        </pc:sldMkLst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2" creationId="{234E9FBD-0729-DCCC-681A-E294029C3BB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3" creationId="{D7867E46-F1ED-009D-036B-9A076C782D28}"/>
          </ac:spMkLst>
        </pc:spChg>
        <pc:spChg chg="mod">
          <ac:chgData name="onyekachi Nechi" userId="71f1c4816f967a85" providerId="LiveId" clId="{039B981A-05AB-43CF-855A-19134F446A1D}" dt="2024-10-21T17:42:08.886" v="258" actId="14100"/>
          <ac:spMkLst>
            <pc:docMk/>
            <pc:sldMk cId="3660826837" sldId="259"/>
            <ac:spMk id="4" creationId="{94DC0717-3275-B757-9AC1-FE60A49CF706}"/>
          </ac:spMkLst>
        </pc:spChg>
        <pc:spChg chg="mod">
          <ac:chgData name="onyekachi Nechi" userId="71f1c4816f967a85" providerId="LiveId" clId="{039B981A-05AB-43CF-855A-19134F446A1D}" dt="2024-10-21T17:42:12.585" v="259" actId="14100"/>
          <ac:spMkLst>
            <pc:docMk/>
            <pc:sldMk cId="3660826837" sldId="259"/>
            <ac:spMk id="5" creationId="{6E0CC7FE-5D57-293C-739F-6E92C8CD7629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6" creationId="{5F35C0EF-6FBE-50FA-DDE9-66C55E995684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7" creationId="{741C1E12-FA23-9D53-0AEE-B1C753791EEE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8" creationId="{E9A80732-149F-74A0-6D7C-ECA8F9B4A2FF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9" creationId="{65F1E8D4-9391-C843-C160-D6D3ED85EBE4}"/>
          </ac:spMkLst>
        </pc:spChg>
        <pc:spChg chg="add mod">
          <ac:chgData name="onyekachi Nechi" userId="71f1c4816f967a85" providerId="LiveId" clId="{039B981A-05AB-43CF-855A-19134F446A1D}" dt="2024-10-21T17:45:18.219" v="296" actId="20577"/>
          <ac:spMkLst>
            <pc:docMk/>
            <pc:sldMk cId="3660826837" sldId="259"/>
            <ac:spMk id="10" creationId="{EC55748A-1405-0DB1-5881-F1F67A716BE9}"/>
          </ac:spMkLst>
        </pc:spChg>
        <pc:spChg chg="mod">
          <ac:chgData name="onyekachi Nechi" userId="71f1c4816f967a85" providerId="LiveId" clId="{039B981A-05AB-43CF-855A-19134F446A1D}" dt="2024-10-21T17:42:00.925" v="257" actId="1076"/>
          <ac:spMkLst>
            <pc:docMk/>
            <pc:sldMk cId="3660826837" sldId="259"/>
            <ac:spMk id="12" creationId="{E87FCA02-94A7-18E7-8A54-D53DE43CB701}"/>
          </ac:spMkLst>
        </pc:spChg>
        <pc:spChg chg="mod">
          <ac:chgData name="onyekachi Nechi" userId="71f1c4816f967a85" providerId="LiveId" clId="{039B981A-05AB-43CF-855A-19134F446A1D}" dt="2024-10-21T17:40:00.785" v="237" actId="14100"/>
          <ac:spMkLst>
            <pc:docMk/>
            <pc:sldMk cId="3660826837" sldId="259"/>
            <ac:spMk id="13" creationId="{D8FB460F-4567-A715-2951-7FB6F05F5A68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17" creationId="{6EDF32A5-E365-D566-620A-30DE63F4358A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18" creationId="{71A1C2E7-B60C-2655-7D2A-5AC5DC474046}"/>
          </ac:spMkLst>
        </pc:spChg>
        <pc:spChg chg="mod">
          <ac:chgData name="onyekachi Nechi" userId="71f1c4816f967a85" providerId="LiveId" clId="{039B981A-05AB-43CF-855A-19134F446A1D}" dt="2024-10-21T17:40:49.927" v="246" actId="14100"/>
          <ac:spMkLst>
            <pc:docMk/>
            <pc:sldMk cId="3660826837" sldId="259"/>
            <ac:spMk id="19" creationId="{19F9C5B5-432D-A184-EB49-E0107E4D021E}"/>
          </ac:spMkLst>
        </pc:spChg>
        <pc:spChg chg="mod">
          <ac:chgData name="onyekachi Nechi" userId="71f1c4816f967a85" providerId="LiveId" clId="{039B981A-05AB-43CF-855A-19134F446A1D}" dt="2024-10-21T17:41:08.870" v="251" actId="1076"/>
          <ac:spMkLst>
            <pc:docMk/>
            <pc:sldMk cId="3660826837" sldId="259"/>
            <ac:spMk id="20" creationId="{114974EE-2067-71FB-5B50-192609BA33C9}"/>
          </ac:spMkLst>
        </pc:spChg>
        <pc:spChg chg="mod">
          <ac:chgData name="onyekachi Nechi" userId="71f1c4816f967a85" providerId="LiveId" clId="{039B981A-05AB-43CF-855A-19134F446A1D}" dt="2024-10-21T17:41:06.568" v="250" actId="1076"/>
          <ac:spMkLst>
            <pc:docMk/>
            <pc:sldMk cId="3660826837" sldId="259"/>
            <ac:spMk id="21" creationId="{4240349C-FD7A-D1C3-081E-7B6F498AFE24}"/>
          </ac:spMkLst>
        </pc:spChg>
        <pc:spChg chg="mod">
          <ac:chgData name="onyekachi Nechi" userId="71f1c4816f967a85" providerId="LiveId" clId="{039B981A-05AB-43CF-855A-19134F446A1D}" dt="2024-10-21T17:41:04.112" v="249" actId="1076"/>
          <ac:spMkLst>
            <pc:docMk/>
            <pc:sldMk cId="3660826837" sldId="259"/>
            <ac:spMk id="22" creationId="{27FD3713-03F1-C038-6697-879470B0ADED}"/>
          </ac:spMkLst>
        </pc:spChg>
        <pc:spChg chg="del mod">
          <ac:chgData name="onyekachi Nechi" userId="71f1c4816f967a85" providerId="LiveId" clId="{039B981A-05AB-43CF-855A-19134F446A1D}" dt="2024-10-21T17:40:59.733" v="248" actId="478"/>
          <ac:spMkLst>
            <pc:docMk/>
            <pc:sldMk cId="3660826837" sldId="259"/>
            <ac:spMk id="24" creationId="{FEDAFA71-959D-A59E-D4E4-6022D616F697}"/>
          </ac:spMkLst>
        </pc:spChg>
        <pc:spChg chg="mod">
          <ac:chgData name="onyekachi Nechi" userId="71f1c4816f967a85" providerId="LiveId" clId="{039B981A-05AB-43CF-855A-19134F446A1D}" dt="2024-10-21T17:40:44.102" v="245" actId="14100"/>
          <ac:spMkLst>
            <pc:docMk/>
            <pc:sldMk cId="3660826837" sldId="259"/>
            <ac:spMk id="26" creationId="{8271FA22-ECC7-D06E-35F7-13AFB017E0C0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27" creationId="{EC6EDC92-25C7-FD7F-FE72-D399C249A80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3660826837" sldId="259"/>
            <ac:spMk id="28" creationId="{B638F669-3942-0812-F649-F529AEE16A42}"/>
          </ac:spMkLst>
        </pc:spChg>
        <pc:spChg chg="mod">
          <ac:chgData name="onyekachi Nechi" userId="71f1c4816f967a85" providerId="LiveId" clId="{039B981A-05AB-43CF-855A-19134F446A1D}" dt="2024-10-21T17:41:51.551" v="256" actId="14100"/>
          <ac:spMkLst>
            <pc:docMk/>
            <pc:sldMk cId="3660826837" sldId="259"/>
            <ac:spMk id="29" creationId="{49B25113-7075-696C-6640-3525968B3B0A}"/>
          </ac:spMkLst>
        </pc:spChg>
      </pc:sldChg>
      <pc:sldChg chg="modSp">
        <pc:chgData name="onyekachi Nechi" userId="71f1c4816f967a85" providerId="LiveId" clId="{039B981A-05AB-43CF-855A-19134F446A1D}" dt="2024-10-21T17:15:24.914" v="1"/>
        <pc:sldMkLst>
          <pc:docMk/>
          <pc:sldMk cId="939081423" sldId="260"/>
        </pc:sldMkLst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2" creationId="{8CFFCF78-9B58-E64B-4D24-FCBAE8028D54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3" creationId="{39C16DE4-A705-1971-A34B-2DF3FF6593F3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4" creationId="{3EF5ED95-3ABC-E291-4830-DCEE72C6FAC6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6" creationId="{EF20172B-C207-44B8-24EC-23ED7408018A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7" creationId="{77E7F1C7-523B-4D0E-8849-E5BC5D3B91DB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8" creationId="{0336EF3E-DF6D-F013-5E47-BFBEED02E5BA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9" creationId="{28E39897-05CD-66DF-C13C-B76A807157E9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k cId="939081423" sldId="260"/>
            <ac:spMk id="10" creationId="{04FCE75F-D125-DA2C-CF4D-D508A991EE9D}"/>
          </ac:spMkLst>
        </pc:spChg>
        <pc:cxnChg chg="mod">
          <ac:chgData name="onyekachi Nechi" userId="71f1c4816f967a85" providerId="LiveId" clId="{039B981A-05AB-43CF-855A-19134F446A1D}" dt="2024-10-21T17:15:24.914" v="1"/>
          <ac:cxnSpMkLst>
            <pc:docMk/>
            <pc:sldMk cId="939081423" sldId="260"/>
            <ac:cxnSpMk id="12" creationId="{79A1311B-6681-B698-B4D8-A674CD91ACB3}"/>
          </ac:cxnSpMkLst>
        </pc:cxnChg>
        <pc:cxnChg chg="mod">
          <ac:chgData name="onyekachi Nechi" userId="71f1c4816f967a85" providerId="LiveId" clId="{039B981A-05AB-43CF-855A-19134F446A1D}" dt="2024-10-21T17:15:24.914" v="1"/>
          <ac:cxnSpMkLst>
            <pc:docMk/>
            <pc:sldMk cId="939081423" sldId="260"/>
            <ac:cxnSpMk id="14" creationId="{674E092D-6527-48F8-A75D-A9F0D15D3DA7}"/>
          </ac:cxnSpMkLst>
        </pc:cxnChg>
      </pc:sldChg>
      <pc:sldChg chg="addSp delSp modSp mod">
        <pc:chgData name="onyekachi Nechi" userId="71f1c4816f967a85" providerId="LiveId" clId="{039B981A-05AB-43CF-855A-19134F446A1D}" dt="2024-10-21T17:46:27.929" v="307" actId="478"/>
        <pc:sldMkLst>
          <pc:docMk/>
          <pc:sldMk cId="485185754" sldId="261"/>
        </pc:sldMkLst>
        <pc:spChg chg="mod">
          <ac:chgData name="onyekachi Nechi" userId="71f1c4816f967a85" providerId="LiveId" clId="{039B981A-05AB-43CF-855A-19134F446A1D}" dt="2024-10-21T17:24:30.372" v="49" actId="1076"/>
          <ac:spMkLst>
            <pc:docMk/>
            <pc:sldMk cId="485185754" sldId="261"/>
            <ac:spMk id="2" creationId="{8EA6135F-E73C-72C1-1AE7-29585A9301D9}"/>
          </ac:spMkLst>
        </pc:spChg>
        <pc:spChg chg="mod">
          <ac:chgData name="onyekachi Nechi" userId="71f1c4816f967a85" providerId="LiveId" clId="{039B981A-05AB-43CF-855A-19134F446A1D}" dt="2024-10-21T17:25:04.156" v="53" actId="1076"/>
          <ac:spMkLst>
            <pc:docMk/>
            <pc:sldMk cId="485185754" sldId="261"/>
            <ac:spMk id="3" creationId="{6B803436-A5FE-BD63-8F89-20B594E8C2B4}"/>
          </ac:spMkLst>
        </pc:spChg>
        <pc:spChg chg="add mod">
          <ac:chgData name="onyekachi Nechi" userId="71f1c4816f967a85" providerId="LiveId" clId="{039B981A-05AB-43CF-855A-19134F446A1D}" dt="2024-10-21T17:28:37.756" v="96" actId="20577"/>
          <ac:spMkLst>
            <pc:docMk/>
            <pc:sldMk cId="485185754" sldId="261"/>
            <ac:spMk id="4" creationId="{A3B09EF4-CBDD-F013-766C-F8B7F9CEF3A5}"/>
          </ac:spMkLst>
        </pc:spChg>
        <pc:spChg chg="del mod">
          <ac:chgData name="onyekachi Nechi" userId="71f1c4816f967a85" providerId="LiveId" clId="{039B981A-05AB-43CF-855A-19134F446A1D}" dt="2024-10-21T17:25:00.006" v="52" actId="478"/>
          <ac:spMkLst>
            <pc:docMk/>
            <pc:sldMk cId="485185754" sldId="261"/>
            <ac:spMk id="5" creationId="{3813BE72-D5F7-F8CE-CF57-2EC89F304DA4}"/>
          </ac:spMkLst>
        </pc:spChg>
        <pc:spChg chg="mod">
          <ac:chgData name="onyekachi Nechi" userId="71f1c4816f967a85" providerId="LiveId" clId="{039B981A-05AB-43CF-855A-19134F446A1D}" dt="2024-10-21T17:23:39.866" v="18" actId="1035"/>
          <ac:spMkLst>
            <pc:docMk/>
            <pc:sldMk cId="485185754" sldId="261"/>
            <ac:spMk id="6" creationId="{5CD83252-64E3-AA19-1DE8-0806C530B3BB}"/>
          </ac:spMkLst>
        </pc:spChg>
        <pc:spChg chg="mod">
          <ac:chgData name="onyekachi Nechi" userId="71f1c4816f967a85" providerId="LiveId" clId="{039B981A-05AB-43CF-855A-19134F446A1D}" dt="2024-10-21T17:23:31.933" v="14" actId="1076"/>
          <ac:spMkLst>
            <pc:docMk/>
            <pc:sldMk cId="485185754" sldId="261"/>
            <ac:spMk id="7" creationId="{B11B37EF-A7BE-28BF-1AEA-D5CF39BC3E5A}"/>
          </ac:spMkLst>
        </pc:spChg>
        <pc:spChg chg="mod">
          <ac:chgData name="onyekachi Nechi" userId="71f1c4816f967a85" providerId="LiveId" clId="{039B981A-05AB-43CF-855A-19134F446A1D}" dt="2024-10-21T17:45:40.066" v="305" actId="20577"/>
          <ac:spMkLst>
            <pc:docMk/>
            <pc:sldMk cId="485185754" sldId="261"/>
            <ac:spMk id="9" creationId="{F0BD3DEB-1EB6-81D0-E3BA-02F8DCDBDD50}"/>
          </ac:spMkLst>
        </pc:spChg>
        <pc:spChg chg="mod">
          <ac:chgData name="onyekachi Nechi" userId="71f1c4816f967a85" providerId="LiveId" clId="{039B981A-05AB-43CF-855A-19134F446A1D}" dt="2024-10-21T17:25:09.271" v="54" actId="1076"/>
          <ac:spMkLst>
            <pc:docMk/>
            <pc:sldMk cId="485185754" sldId="261"/>
            <ac:spMk id="10" creationId="{8DE7B470-9BBE-8BC3-00F8-8459A811FABF}"/>
          </ac:spMkLst>
        </pc:spChg>
        <pc:spChg chg="mod">
          <ac:chgData name="onyekachi Nechi" userId="71f1c4816f967a85" providerId="LiveId" clId="{039B981A-05AB-43CF-855A-19134F446A1D}" dt="2024-10-21T17:28:01.150" v="87" actId="20577"/>
          <ac:spMkLst>
            <pc:docMk/>
            <pc:sldMk cId="485185754" sldId="261"/>
            <ac:spMk id="11" creationId="{727BC326-3110-D6B5-1CF7-21172E1076D1}"/>
          </ac:spMkLst>
        </pc:spChg>
        <pc:spChg chg="del mod">
          <ac:chgData name="onyekachi Nechi" userId="71f1c4816f967a85" providerId="LiveId" clId="{039B981A-05AB-43CF-855A-19134F446A1D}" dt="2024-10-21T17:25:19.485" v="56" actId="478"/>
          <ac:spMkLst>
            <pc:docMk/>
            <pc:sldMk cId="485185754" sldId="261"/>
            <ac:spMk id="12" creationId="{DE805A8E-AA67-506E-8B32-F0E74C4FEA97}"/>
          </ac:spMkLst>
        </pc:spChg>
        <pc:spChg chg="del mod">
          <ac:chgData name="onyekachi Nechi" userId="71f1c4816f967a85" providerId="LiveId" clId="{039B981A-05AB-43CF-855A-19134F446A1D}" dt="2024-10-21T17:46:27.929" v="307" actId="478"/>
          <ac:spMkLst>
            <pc:docMk/>
            <pc:sldMk cId="485185754" sldId="261"/>
            <ac:spMk id="21" creationId="{DD023E7D-736C-BB54-01EB-E5A284F56E6B}"/>
          </ac:spMkLst>
        </pc:spChg>
      </pc:sldChg>
      <pc:sldChg chg="addSp delSp modSp mod">
        <pc:chgData name="onyekachi Nechi" userId="71f1c4816f967a85" providerId="LiveId" clId="{039B981A-05AB-43CF-855A-19134F446A1D}" dt="2024-10-21T17:36:11.459" v="196" actId="20577"/>
        <pc:sldMkLst>
          <pc:docMk/>
          <pc:sldMk cId="143739068" sldId="262"/>
        </pc:sldMkLst>
        <pc:spChg chg="add mod">
          <ac:chgData name="onyekachi Nechi" userId="71f1c4816f967a85" providerId="LiveId" clId="{039B981A-05AB-43CF-855A-19134F446A1D}" dt="2024-10-21T17:35:48.417" v="182" actId="20577"/>
          <ac:spMkLst>
            <pc:docMk/>
            <pc:sldMk cId="143739068" sldId="262"/>
            <ac:spMk id="2" creationId="{15B40217-5345-4E62-7A33-D5B16429C945}"/>
          </ac:spMkLst>
        </pc:spChg>
        <pc:spChg chg="mod">
          <ac:chgData name="onyekachi Nechi" userId="71f1c4816f967a85" providerId="LiveId" clId="{039B981A-05AB-43CF-855A-19134F446A1D}" dt="2024-10-21T17:27:17.329" v="75" actId="1076"/>
          <ac:spMkLst>
            <pc:docMk/>
            <pc:sldMk cId="143739068" sldId="262"/>
            <ac:spMk id="4" creationId="{D29A5A5B-F619-C673-7D46-63779BE92D9F}"/>
          </ac:spMkLst>
        </pc:spChg>
        <pc:spChg chg="mod">
          <ac:chgData name="onyekachi Nechi" userId="71f1c4816f967a85" providerId="LiveId" clId="{039B981A-05AB-43CF-855A-19134F446A1D}" dt="2024-10-21T17:27:14.201" v="74" actId="1076"/>
          <ac:spMkLst>
            <pc:docMk/>
            <pc:sldMk cId="143739068" sldId="262"/>
            <ac:spMk id="5" creationId="{C9F1D258-9B4C-0F34-7E2F-E885DE61EB9C}"/>
          </ac:spMkLst>
        </pc:spChg>
        <pc:spChg chg="mod">
          <ac:chgData name="onyekachi Nechi" userId="71f1c4816f967a85" providerId="LiveId" clId="{039B981A-05AB-43CF-855A-19134F446A1D}" dt="2024-10-21T17:27:21.407" v="76" actId="1076"/>
          <ac:spMkLst>
            <pc:docMk/>
            <pc:sldMk cId="143739068" sldId="262"/>
            <ac:spMk id="7" creationId="{7C5DEA30-A641-9030-31F6-16C9DACC80C1}"/>
          </ac:spMkLst>
        </pc:spChg>
        <pc:spChg chg="mod">
          <ac:chgData name="onyekachi Nechi" userId="71f1c4816f967a85" providerId="LiveId" clId="{039B981A-05AB-43CF-855A-19134F446A1D}" dt="2024-10-21T17:36:11.459" v="196" actId="20577"/>
          <ac:spMkLst>
            <pc:docMk/>
            <pc:sldMk cId="143739068" sldId="262"/>
            <ac:spMk id="8" creationId="{47FAF979-1EB7-E020-22CB-829915345887}"/>
          </ac:spMkLst>
        </pc:spChg>
        <pc:spChg chg="del mod">
          <ac:chgData name="onyekachi Nechi" userId="71f1c4816f967a85" providerId="LiveId" clId="{039B981A-05AB-43CF-855A-19134F446A1D}" dt="2024-10-21T17:36:02.780" v="191" actId="478"/>
          <ac:spMkLst>
            <pc:docMk/>
            <pc:sldMk cId="143739068" sldId="262"/>
            <ac:spMk id="9" creationId="{ED033EA0-0A11-AD69-5967-B3303956BAFB}"/>
          </ac:spMkLst>
        </pc:spChg>
        <pc:spChg chg="mod">
          <ac:chgData name="onyekachi Nechi" userId="71f1c4816f967a85" providerId="LiveId" clId="{039B981A-05AB-43CF-855A-19134F446A1D}" dt="2024-10-21T17:27:07.244" v="73" actId="1076"/>
          <ac:spMkLst>
            <pc:docMk/>
            <pc:sldMk cId="143739068" sldId="262"/>
            <ac:spMk id="10" creationId="{CBD03B74-BCD4-7189-C4D4-93097DBC9FB8}"/>
          </ac:spMkLst>
        </pc:spChg>
        <pc:spChg chg="del mod">
          <ac:chgData name="onyekachi Nechi" userId="71f1c4816f967a85" providerId="LiveId" clId="{039B981A-05AB-43CF-855A-19134F446A1D}" dt="2024-10-21T17:26:13.017" v="61" actId="478"/>
          <ac:spMkLst>
            <pc:docMk/>
            <pc:sldMk cId="143739068" sldId="262"/>
            <ac:spMk id="11" creationId="{6140D86D-FDFC-79F0-ADA7-D74C391D7153}"/>
          </ac:spMkLst>
        </pc:spChg>
      </pc:sldChg>
      <pc:sldChg chg="addSp delSp modSp mod">
        <pc:chgData name="onyekachi Nechi" userId="71f1c4816f967a85" providerId="LiveId" clId="{039B981A-05AB-43CF-855A-19134F446A1D}" dt="2024-10-21T17:58:51.229" v="400" actId="20577"/>
        <pc:sldMkLst>
          <pc:docMk/>
          <pc:sldMk cId="247060681" sldId="263"/>
        </pc:sldMkLst>
        <pc:spChg chg="add del mod">
          <ac:chgData name="onyekachi Nechi" userId="71f1c4816f967a85" providerId="LiveId" clId="{039B981A-05AB-43CF-855A-19134F446A1D}" dt="2024-10-21T17:33:04.800" v="133" actId="478"/>
          <ac:spMkLst>
            <pc:docMk/>
            <pc:sldMk cId="247060681" sldId="263"/>
            <ac:spMk id="2" creationId="{B947EFC9-1A8A-4198-2306-650ABCA5B6CD}"/>
          </ac:spMkLst>
        </pc:spChg>
        <pc:spChg chg="add del mod">
          <ac:chgData name="onyekachi Nechi" userId="71f1c4816f967a85" providerId="LiveId" clId="{039B981A-05AB-43CF-855A-19134F446A1D}" dt="2024-10-21T17:34:05.165" v="156" actId="478"/>
          <ac:spMkLst>
            <pc:docMk/>
            <pc:sldMk cId="247060681" sldId="263"/>
            <ac:spMk id="3" creationId="{D3A64CE7-3030-4DD7-13AA-92F5B43E6323}"/>
          </ac:spMkLst>
        </pc:spChg>
        <pc:spChg chg="mod">
          <ac:chgData name="onyekachi Nechi" userId="71f1c4816f967a85" providerId="LiveId" clId="{039B981A-05AB-43CF-855A-19134F446A1D}" dt="2024-10-21T17:34:21.206" v="157" actId="1076"/>
          <ac:spMkLst>
            <pc:docMk/>
            <pc:sldMk cId="247060681" sldId="263"/>
            <ac:spMk id="4" creationId="{568C5A68-D313-1CE8-A938-86FC1BA0DE65}"/>
          </ac:spMkLst>
        </pc:spChg>
        <pc:spChg chg="mod">
          <ac:chgData name="onyekachi Nechi" userId="71f1c4816f967a85" providerId="LiveId" clId="{039B981A-05AB-43CF-855A-19134F446A1D}" dt="2024-10-21T17:36:31.266" v="205" actId="20577"/>
          <ac:spMkLst>
            <pc:docMk/>
            <pc:sldMk cId="247060681" sldId="263"/>
            <ac:spMk id="5" creationId="{7A6D5CDE-1100-D4B6-E140-06C56AAE7A0E}"/>
          </ac:spMkLst>
        </pc:spChg>
        <pc:spChg chg="del mod">
          <ac:chgData name="onyekachi Nechi" userId="71f1c4816f967a85" providerId="LiveId" clId="{039B981A-05AB-43CF-855A-19134F446A1D}" dt="2024-10-21T17:34:42.878" v="160" actId="478"/>
          <ac:spMkLst>
            <pc:docMk/>
            <pc:sldMk cId="247060681" sldId="263"/>
            <ac:spMk id="6" creationId="{124D0E5D-DE39-BFDB-ED15-7CC3D51B35B9}"/>
          </ac:spMkLst>
        </pc:spChg>
        <pc:spChg chg="mod">
          <ac:chgData name="onyekachi Nechi" userId="71f1c4816f967a85" providerId="LiveId" clId="{039B981A-05AB-43CF-855A-19134F446A1D}" dt="2024-10-21T17:57:50.391" v="369" actId="14100"/>
          <ac:spMkLst>
            <pc:docMk/>
            <pc:sldMk cId="247060681" sldId="263"/>
            <ac:spMk id="7" creationId="{5F1454CD-8396-07BD-273C-C9BF96583933}"/>
          </ac:spMkLst>
        </pc:spChg>
        <pc:spChg chg="mod">
          <ac:chgData name="onyekachi Nechi" userId="71f1c4816f967a85" providerId="LiveId" clId="{039B981A-05AB-43CF-855A-19134F446A1D}" dt="2024-10-21T17:34:36.189" v="158" actId="1076"/>
          <ac:spMkLst>
            <pc:docMk/>
            <pc:sldMk cId="247060681" sldId="263"/>
            <ac:spMk id="8" creationId="{DC95E326-AAF2-7396-8461-C389E513A8CB}"/>
          </ac:spMkLst>
        </pc:spChg>
        <pc:spChg chg="del mod">
          <ac:chgData name="onyekachi Nechi" userId="71f1c4816f967a85" providerId="LiveId" clId="{039B981A-05AB-43CF-855A-19134F446A1D}" dt="2024-10-21T17:29:49.197" v="106" actId="478"/>
          <ac:spMkLst>
            <pc:docMk/>
            <pc:sldMk cId="247060681" sldId="263"/>
            <ac:spMk id="9" creationId="{8813660E-7F7B-4BF5-07D3-C8DAC987A595}"/>
          </ac:spMkLst>
        </pc:spChg>
        <pc:spChg chg="del mod">
          <ac:chgData name="onyekachi Nechi" userId="71f1c4816f967a85" providerId="LiveId" clId="{039B981A-05AB-43CF-855A-19134F446A1D}" dt="2024-10-21T17:29:49.197" v="106" actId="478"/>
          <ac:spMkLst>
            <pc:docMk/>
            <pc:sldMk cId="247060681" sldId="263"/>
            <ac:spMk id="10" creationId="{EEC01B58-A5C8-EDA1-9FFD-566E45E5B7D1}"/>
          </ac:spMkLst>
        </pc:spChg>
        <pc:spChg chg="del mod">
          <ac:chgData name="onyekachi Nechi" userId="71f1c4816f967a85" providerId="LiveId" clId="{039B981A-05AB-43CF-855A-19134F446A1D}" dt="2024-10-21T17:29:49.197" v="106" actId="478"/>
          <ac:spMkLst>
            <pc:docMk/>
            <pc:sldMk cId="247060681" sldId="263"/>
            <ac:spMk id="11" creationId="{E9169DBD-660F-C892-440A-E2A0B4583AB1}"/>
          </ac:spMkLst>
        </pc:spChg>
        <pc:spChg chg="del mod">
          <ac:chgData name="onyekachi Nechi" userId="71f1c4816f967a85" providerId="LiveId" clId="{039B981A-05AB-43CF-855A-19134F446A1D}" dt="2024-10-21T17:29:49.197" v="106" actId="478"/>
          <ac:spMkLst>
            <pc:docMk/>
            <pc:sldMk cId="247060681" sldId="263"/>
            <ac:spMk id="12" creationId="{1F3B8227-A3A5-1A75-5810-DB430D66E433}"/>
          </ac:spMkLst>
        </pc:spChg>
        <pc:spChg chg="del mod">
          <ac:chgData name="onyekachi Nechi" userId="71f1c4816f967a85" providerId="LiveId" clId="{039B981A-05AB-43CF-855A-19134F446A1D}" dt="2024-10-21T17:29:49.197" v="106" actId="478"/>
          <ac:spMkLst>
            <pc:docMk/>
            <pc:sldMk cId="247060681" sldId="263"/>
            <ac:spMk id="13" creationId="{0D37C640-428A-B6A5-0522-6F6DDDAB5C8B}"/>
          </ac:spMkLst>
        </pc:spChg>
        <pc:spChg chg="add del mod">
          <ac:chgData name="onyekachi Nechi" userId="71f1c4816f967a85" providerId="LiveId" clId="{039B981A-05AB-43CF-855A-19134F446A1D}" dt="2024-10-21T17:33:47.302" v="152" actId="478"/>
          <ac:spMkLst>
            <pc:docMk/>
            <pc:sldMk cId="247060681" sldId="263"/>
            <ac:spMk id="14" creationId="{418DCC1B-CB65-4BF2-03D5-682035F42975}"/>
          </ac:spMkLst>
        </pc:spChg>
        <pc:spChg chg="del mod">
          <ac:chgData name="onyekachi Nechi" userId="71f1c4816f967a85" providerId="LiveId" clId="{039B981A-05AB-43CF-855A-19134F446A1D}" dt="2024-10-21T17:33:10.056" v="136" actId="478"/>
          <ac:spMkLst>
            <pc:docMk/>
            <pc:sldMk cId="247060681" sldId="263"/>
            <ac:spMk id="15" creationId="{78685B24-D8F0-4BA9-95DB-D47973869522}"/>
          </ac:spMkLst>
        </pc:spChg>
        <pc:spChg chg="del mod">
          <ac:chgData name="onyekachi Nechi" userId="71f1c4816f967a85" providerId="LiveId" clId="{039B981A-05AB-43CF-855A-19134F446A1D}" dt="2024-10-21T17:33:06.738" v="134" actId="478"/>
          <ac:spMkLst>
            <pc:docMk/>
            <pc:sldMk cId="247060681" sldId="263"/>
            <ac:spMk id="16" creationId="{79B86197-1382-1B50-0BFB-8BF39271117A}"/>
          </ac:spMkLst>
        </pc:spChg>
        <pc:spChg chg="del mod">
          <ac:chgData name="onyekachi Nechi" userId="71f1c4816f967a85" providerId="LiveId" clId="{039B981A-05AB-43CF-855A-19134F446A1D}" dt="2024-10-21T17:33:08.445" v="135" actId="478"/>
          <ac:spMkLst>
            <pc:docMk/>
            <pc:sldMk cId="247060681" sldId="263"/>
            <ac:spMk id="17" creationId="{33F37447-AE53-9B75-33C3-B2E1EE8064AC}"/>
          </ac:spMkLst>
        </pc:spChg>
        <pc:spChg chg="del mod">
          <ac:chgData name="onyekachi Nechi" userId="71f1c4816f967a85" providerId="LiveId" clId="{039B981A-05AB-43CF-855A-19134F446A1D}" dt="2024-10-21T17:33:11.789" v="137" actId="478"/>
          <ac:spMkLst>
            <pc:docMk/>
            <pc:sldMk cId="247060681" sldId="263"/>
            <ac:spMk id="18" creationId="{C066680B-9840-3E05-492A-49C9251E4C01}"/>
          </ac:spMkLst>
        </pc:spChg>
        <pc:spChg chg="del mod">
          <ac:chgData name="onyekachi Nechi" userId="71f1c4816f967a85" providerId="LiveId" clId="{039B981A-05AB-43CF-855A-19134F446A1D}" dt="2024-10-21T17:33:32.447" v="148" actId="478"/>
          <ac:spMkLst>
            <pc:docMk/>
            <pc:sldMk cId="247060681" sldId="263"/>
            <ac:spMk id="19" creationId="{0A01477B-BCEA-CAD4-FA00-EC3B7286364A}"/>
          </ac:spMkLst>
        </pc:spChg>
        <pc:spChg chg="del mod">
          <ac:chgData name="onyekachi Nechi" userId="71f1c4816f967a85" providerId="LiveId" clId="{039B981A-05AB-43CF-855A-19134F446A1D}" dt="2024-10-21T17:33:36.333" v="149" actId="478"/>
          <ac:spMkLst>
            <pc:docMk/>
            <pc:sldMk cId="247060681" sldId="263"/>
            <ac:spMk id="20" creationId="{5A6BD25F-5717-D3A1-627A-75B5ABA450B0}"/>
          </ac:spMkLst>
        </pc:spChg>
        <pc:spChg chg="add del mod">
          <ac:chgData name="onyekachi Nechi" userId="71f1c4816f967a85" providerId="LiveId" clId="{039B981A-05AB-43CF-855A-19134F446A1D}" dt="2024-10-21T17:33:51.268" v="154" actId="478"/>
          <ac:spMkLst>
            <pc:docMk/>
            <pc:sldMk cId="247060681" sldId="263"/>
            <ac:spMk id="21" creationId="{C911CF83-962B-FEE3-EDF5-16AEC1470F97}"/>
          </ac:spMkLst>
        </pc:spChg>
        <pc:spChg chg="add del mod">
          <ac:chgData name="onyekachi Nechi" userId="71f1c4816f967a85" providerId="LiveId" clId="{039B981A-05AB-43CF-855A-19134F446A1D}" dt="2024-10-21T17:33:53.553" v="155" actId="478"/>
          <ac:spMkLst>
            <pc:docMk/>
            <pc:sldMk cId="247060681" sldId="263"/>
            <ac:spMk id="22" creationId="{9DC75484-A209-47C0-D229-CFE375D170C3}"/>
          </ac:spMkLst>
        </pc:spChg>
        <pc:spChg chg="add del mod">
          <ac:chgData name="onyekachi Nechi" userId="71f1c4816f967a85" providerId="LiveId" clId="{039B981A-05AB-43CF-855A-19134F446A1D}" dt="2024-10-21T17:48:00.620" v="321" actId="478"/>
          <ac:spMkLst>
            <pc:docMk/>
            <pc:sldMk cId="247060681" sldId="263"/>
            <ac:spMk id="23" creationId="{35B96E7E-7A3C-2909-6431-713A3CD170E6}"/>
          </ac:spMkLst>
        </pc:spChg>
        <pc:spChg chg="add del mod">
          <ac:chgData name="onyekachi Nechi" userId="71f1c4816f967a85" providerId="LiveId" clId="{039B981A-05AB-43CF-855A-19134F446A1D}" dt="2024-10-21T17:48:00.620" v="321" actId="478"/>
          <ac:spMkLst>
            <pc:docMk/>
            <pc:sldMk cId="247060681" sldId="263"/>
            <ac:spMk id="24" creationId="{64D3CCB9-FFFE-67DC-6C92-10D89FD80856}"/>
          </ac:spMkLst>
        </pc:spChg>
        <pc:spChg chg="add del mod">
          <ac:chgData name="onyekachi Nechi" userId="71f1c4816f967a85" providerId="LiveId" clId="{039B981A-05AB-43CF-855A-19134F446A1D}" dt="2024-10-21T17:48:00.620" v="321" actId="478"/>
          <ac:spMkLst>
            <pc:docMk/>
            <pc:sldMk cId="247060681" sldId="263"/>
            <ac:spMk id="25" creationId="{B9757513-8752-A49D-A095-5B6BD7C61AD3}"/>
          </ac:spMkLst>
        </pc:spChg>
        <pc:spChg chg="add del mod">
          <ac:chgData name="onyekachi Nechi" userId="71f1c4816f967a85" providerId="LiveId" clId="{039B981A-05AB-43CF-855A-19134F446A1D}" dt="2024-10-21T17:48:00.620" v="321" actId="478"/>
          <ac:spMkLst>
            <pc:docMk/>
            <pc:sldMk cId="247060681" sldId="263"/>
            <ac:spMk id="26" creationId="{0E6007DF-0A7E-8A70-B03E-5BE359382AA5}"/>
          </ac:spMkLst>
        </pc:spChg>
        <pc:spChg chg="add del mod">
          <ac:chgData name="onyekachi Nechi" userId="71f1c4816f967a85" providerId="LiveId" clId="{039B981A-05AB-43CF-855A-19134F446A1D}" dt="2024-10-21T17:48:00.620" v="321" actId="478"/>
          <ac:spMkLst>
            <pc:docMk/>
            <pc:sldMk cId="247060681" sldId="263"/>
            <ac:spMk id="27" creationId="{E4244F2D-273C-7F8F-84EE-9EE28D7501FB}"/>
          </ac:spMkLst>
        </pc:spChg>
        <pc:spChg chg="add mod">
          <ac:chgData name="onyekachi Nechi" userId="71f1c4816f967a85" providerId="LiveId" clId="{039B981A-05AB-43CF-855A-19134F446A1D}" dt="2024-10-21T17:56:40.507" v="365" actId="1076"/>
          <ac:spMkLst>
            <pc:docMk/>
            <pc:sldMk cId="247060681" sldId="263"/>
            <ac:spMk id="28" creationId="{2B852C43-92D8-8A92-64AE-A28315C2C6BA}"/>
          </ac:spMkLst>
        </pc:spChg>
        <pc:spChg chg="add mod">
          <ac:chgData name="onyekachi Nechi" userId="71f1c4816f967a85" providerId="LiveId" clId="{039B981A-05AB-43CF-855A-19134F446A1D}" dt="2024-10-21T17:48:56.974" v="329" actId="1076"/>
          <ac:spMkLst>
            <pc:docMk/>
            <pc:sldMk cId="247060681" sldId="263"/>
            <ac:spMk id="29" creationId="{745CE211-6052-BF1A-EF7E-B9258970DB05}"/>
          </ac:spMkLst>
        </pc:spChg>
        <pc:spChg chg="add mod">
          <ac:chgData name="onyekachi Nechi" userId="71f1c4816f967a85" providerId="LiveId" clId="{039B981A-05AB-43CF-855A-19134F446A1D}" dt="2024-10-21T17:49:27.768" v="330"/>
          <ac:spMkLst>
            <pc:docMk/>
            <pc:sldMk cId="247060681" sldId="263"/>
            <ac:spMk id="30" creationId="{3891B50C-8DD6-B604-6BAB-C6DB3D1C36E8}"/>
          </ac:spMkLst>
        </pc:spChg>
        <pc:spChg chg="add mod">
          <ac:chgData name="onyekachi Nechi" userId="71f1c4816f967a85" providerId="LiveId" clId="{039B981A-05AB-43CF-855A-19134F446A1D}" dt="2024-10-21T17:49:32.309" v="331"/>
          <ac:spMkLst>
            <pc:docMk/>
            <pc:sldMk cId="247060681" sldId="263"/>
            <ac:spMk id="31" creationId="{FF208FC2-ED65-0973-3863-21680CD5F18A}"/>
          </ac:spMkLst>
        </pc:spChg>
        <pc:spChg chg="add mod">
          <ac:chgData name="onyekachi Nechi" userId="71f1c4816f967a85" providerId="LiveId" clId="{039B981A-05AB-43CF-855A-19134F446A1D}" dt="2024-10-21T17:51:44.126" v="340" actId="1076"/>
          <ac:spMkLst>
            <pc:docMk/>
            <pc:sldMk cId="247060681" sldId="263"/>
            <ac:spMk id="32" creationId="{B9AB1D08-7934-2717-10A6-21F5C4BC5308}"/>
          </ac:spMkLst>
        </pc:spChg>
        <pc:spChg chg="add mod">
          <ac:chgData name="onyekachi Nechi" userId="71f1c4816f967a85" providerId="LiveId" clId="{039B981A-05AB-43CF-855A-19134F446A1D}" dt="2024-10-21T17:50:52.249" v="336" actId="1076"/>
          <ac:spMkLst>
            <pc:docMk/>
            <pc:sldMk cId="247060681" sldId="263"/>
            <ac:spMk id="33" creationId="{43514959-F9EF-70A4-43A4-DA0183FF9D10}"/>
          </ac:spMkLst>
        </pc:spChg>
        <pc:spChg chg="add mod">
          <ac:chgData name="onyekachi Nechi" userId="71f1c4816f967a85" providerId="LiveId" clId="{039B981A-05AB-43CF-855A-19134F446A1D}" dt="2024-10-21T17:51:31.366" v="339" actId="1076"/>
          <ac:spMkLst>
            <pc:docMk/>
            <pc:sldMk cId="247060681" sldId="263"/>
            <ac:spMk id="34" creationId="{E2B40A2C-B629-1186-A6A6-A8961B12C9CB}"/>
          </ac:spMkLst>
        </pc:spChg>
        <pc:spChg chg="add mod">
          <ac:chgData name="onyekachi Nechi" userId="71f1c4816f967a85" providerId="LiveId" clId="{039B981A-05AB-43CF-855A-19134F446A1D}" dt="2024-10-21T17:52:28.604" v="344" actId="1076"/>
          <ac:spMkLst>
            <pc:docMk/>
            <pc:sldMk cId="247060681" sldId="263"/>
            <ac:spMk id="35" creationId="{38441719-B4D2-128A-1588-394B59272371}"/>
          </ac:spMkLst>
        </pc:spChg>
        <pc:spChg chg="add mod">
          <ac:chgData name="onyekachi Nechi" userId="71f1c4816f967a85" providerId="LiveId" clId="{039B981A-05AB-43CF-855A-19134F446A1D}" dt="2024-10-21T17:58:51.229" v="400" actId="20577"/>
          <ac:spMkLst>
            <pc:docMk/>
            <pc:sldMk cId="247060681" sldId="263"/>
            <ac:spMk id="36" creationId="{416B0767-3DDF-A8CF-597B-897266952075}"/>
          </ac:spMkLst>
        </pc:spChg>
        <pc:spChg chg="add mod">
          <ac:chgData name="onyekachi Nechi" userId="71f1c4816f967a85" providerId="LiveId" clId="{039B981A-05AB-43CF-855A-19134F446A1D}" dt="2024-10-21T17:54:48.676" v="356" actId="1076"/>
          <ac:spMkLst>
            <pc:docMk/>
            <pc:sldMk cId="247060681" sldId="263"/>
            <ac:spMk id="37" creationId="{C03A021B-B56C-8509-53FD-F7CE3E203A00}"/>
          </ac:spMkLst>
        </pc:spChg>
        <pc:spChg chg="add mod">
          <ac:chgData name="onyekachi Nechi" userId="71f1c4816f967a85" providerId="LiveId" clId="{039B981A-05AB-43CF-855A-19134F446A1D}" dt="2024-10-21T17:55:37.266" v="360" actId="14100"/>
          <ac:spMkLst>
            <pc:docMk/>
            <pc:sldMk cId="247060681" sldId="263"/>
            <ac:spMk id="38" creationId="{D0A02100-933E-C9A7-3B32-645250C46A43}"/>
          </ac:spMkLst>
        </pc:spChg>
        <pc:spChg chg="add mod">
          <ac:chgData name="onyekachi Nechi" userId="71f1c4816f967a85" providerId="LiveId" clId="{039B981A-05AB-43CF-855A-19134F446A1D}" dt="2024-10-21T17:56:19.312" v="362" actId="1076"/>
          <ac:spMkLst>
            <pc:docMk/>
            <pc:sldMk cId="247060681" sldId="263"/>
            <ac:spMk id="39" creationId="{98EB5A67-9BF1-6DE5-6841-25AE6CEB8B07}"/>
          </ac:spMkLst>
        </pc:spChg>
        <pc:spChg chg="add mod">
          <ac:chgData name="onyekachi Nechi" userId="71f1c4816f967a85" providerId="LiveId" clId="{039B981A-05AB-43CF-855A-19134F446A1D}" dt="2024-10-21T17:57:32.341" v="368" actId="1076"/>
          <ac:spMkLst>
            <pc:docMk/>
            <pc:sldMk cId="247060681" sldId="263"/>
            <ac:spMk id="40" creationId="{A86974B1-D366-B2E2-9084-8AE354FA3400}"/>
          </ac:spMkLst>
        </pc:spChg>
      </pc:sldChg>
      <pc:sldMasterChg chg="modSp modSldLayout">
        <pc:chgData name="onyekachi Nechi" userId="71f1c4816f967a85" providerId="LiveId" clId="{039B981A-05AB-43CF-855A-19134F446A1D}" dt="2024-10-21T17:15:08.215" v="0"/>
        <pc:sldMasterMkLst>
          <pc:docMk/>
          <pc:sldMasterMk cId="3337503377" sldId="2147483660"/>
        </pc:sldMasterMkLst>
        <pc:spChg chg="mod">
          <ac:chgData name="onyekachi Nechi" userId="71f1c4816f967a85" providerId="LiveId" clId="{039B981A-05AB-43CF-855A-19134F446A1D}" dt="2024-10-21T17:15:08.215" v="0"/>
          <ac:spMkLst>
            <pc:docMk/>
            <pc:sldMasterMk cId="3337503377" sldId="2147483660"/>
            <ac:spMk id="2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08.215" v="0"/>
          <ac:spMkLst>
            <pc:docMk/>
            <pc:sldMasterMk cId="3337503377" sldId="2147483660"/>
            <ac:spMk id="3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08.215" v="0"/>
          <ac:spMkLst>
            <pc:docMk/>
            <pc:sldMasterMk cId="3337503377" sldId="2147483660"/>
            <ac:spMk id="4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08.215" v="0"/>
          <ac:spMkLst>
            <pc:docMk/>
            <pc:sldMasterMk cId="3337503377" sldId="2147483660"/>
            <ac:spMk id="5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08.215" v="0"/>
          <ac:spMkLst>
            <pc:docMk/>
            <pc:sldMasterMk cId="3337503377" sldId="2147483660"/>
            <ac:spMk id="6" creationId="{00000000-0000-0000-0000-000000000000}"/>
          </ac:spMkLst>
        </pc:sp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4013176288" sldId="2147483661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4013176288" sldId="2147483661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4013176288" sldId="2147483661"/>
              <ac:spMk id="3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110227499" sldId="2147483663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10227499" sldId="2147483663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10227499" sldId="2147483663"/>
              <ac:spMk id="3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3871127461" sldId="2147483664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871127461" sldId="2147483664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871127461" sldId="2147483664"/>
              <ac:spMk id="4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3270416123" sldId="2147483665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270416123" sldId="2147483665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270416123" sldId="2147483665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270416123" sldId="2147483665"/>
              <ac:spMk id="4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270416123" sldId="2147483665"/>
              <ac:spMk id="5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270416123" sldId="2147483665"/>
              <ac:spMk id="6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1121348050" sldId="2147483668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121348050" sldId="2147483668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121348050" sldId="2147483668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121348050" sldId="2147483668"/>
              <ac:spMk id="4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3002774542" sldId="2147483669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002774542" sldId="2147483669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002774542" sldId="2147483669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3002774542" sldId="2147483669"/>
              <ac:spMk id="4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08.215" v="0"/>
          <pc:sldLayoutMkLst>
            <pc:docMk/>
            <pc:sldMasterMk cId="3337503377" sldId="2147483660"/>
            <pc:sldLayoutMk cId="1227810121" sldId="2147483671"/>
          </pc:sldLayoutMkLst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227810121" sldId="2147483671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08.215" v="0"/>
            <ac:spMkLst>
              <pc:docMk/>
              <pc:sldMasterMk cId="3337503377" sldId="2147483660"/>
              <pc:sldLayoutMk cId="122781012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onyekachi Nechi" userId="71f1c4816f967a85" providerId="LiveId" clId="{039B981A-05AB-43CF-855A-19134F446A1D}" dt="2024-10-21T17:15:24.914" v="1"/>
        <pc:sldMasterMkLst>
          <pc:docMk/>
          <pc:sldMasterMk cId="1710112445" sldId="2147483672"/>
        </pc:sldMasterMkLst>
        <pc:spChg chg="mod">
          <ac:chgData name="onyekachi Nechi" userId="71f1c4816f967a85" providerId="LiveId" clId="{039B981A-05AB-43CF-855A-19134F446A1D}" dt="2024-10-21T17:15:24.914" v="1"/>
          <ac:spMkLst>
            <pc:docMk/>
            <pc:sldMasterMk cId="1710112445" sldId="2147483672"/>
            <ac:spMk id="2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asterMk cId="1710112445" sldId="2147483672"/>
            <ac:spMk id="3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asterMk cId="1710112445" sldId="2147483672"/>
            <ac:spMk id="4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asterMk cId="1710112445" sldId="2147483672"/>
            <ac:spMk id="5" creationId="{00000000-0000-0000-0000-000000000000}"/>
          </ac:spMkLst>
        </pc:spChg>
        <pc:spChg chg="mod">
          <ac:chgData name="onyekachi Nechi" userId="71f1c4816f967a85" providerId="LiveId" clId="{039B981A-05AB-43CF-855A-19134F446A1D}" dt="2024-10-21T17:15:24.914" v="1"/>
          <ac:spMkLst>
            <pc:docMk/>
            <pc:sldMasterMk cId="1710112445" sldId="2147483672"/>
            <ac:spMk id="6" creationId="{00000000-0000-0000-0000-000000000000}"/>
          </ac:spMkLst>
        </pc:sp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32010591" sldId="2147483673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32010591" sldId="2147483673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32010591" sldId="2147483673"/>
              <ac:spMk id="3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2198821317" sldId="2147483675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2198821317" sldId="2147483675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2198821317" sldId="2147483675"/>
              <ac:spMk id="3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277432593" sldId="2147483676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277432593" sldId="2147483676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277432593" sldId="2147483676"/>
              <ac:spMk id="4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1401928615" sldId="2147483677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1401928615" sldId="2147483677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1401928615" sldId="2147483677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1401928615" sldId="2147483677"/>
              <ac:spMk id="4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1401928615" sldId="2147483677"/>
              <ac:spMk id="5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1401928615" sldId="2147483677"/>
              <ac:spMk id="6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635010180" sldId="2147483680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635010180" sldId="2147483680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635010180" sldId="2147483680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635010180" sldId="2147483680"/>
              <ac:spMk id="4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3685182237" sldId="2147483681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3685182237" sldId="2147483681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3685182237" sldId="2147483681"/>
              <ac:spMk id="3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3685182237" sldId="2147483681"/>
              <ac:spMk id="4" creationId="{00000000-0000-0000-0000-000000000000}"/>
            </ac:spMkLst>
          </pc:spChg>
        </pc:sldLayoutChg>
        <pc:sldLayoutChg chg="modSp">
          <pc:chgData name="onyekachi Nechi" userId="71f1c4816f967a85" providerId="LiveId" clId="{039B981A-05AB-43CF-855A-19134F446A1D}" dt="2024-10-21T17:15:24.914" v="1"/>
          <pc:sldLayoutMkLst>
            <pc:docMk/>
            <pc:sldMasterMk cId="1710112445" sldId="2147483672"/>
            <pc:sldLayoutMk cId="2953201024" sldId="2147483683"/>
          </pc:sldLayoutMkLst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2953201024" sldId="2147483683"/>
              <ac:spMk id="2" creationId="{00000000-0000-0000-0000-000000000000}"/>
            </ac:spMkLst>
          </pc:spChg>
          <pc:spChg chg="mod">
            <ac:chgData name="onyekachi Nechi" userId="71f1c4816f967a85" providerId="LiveId" clId="{039B981A-05AB-43CF-855A-19134F446A1D}" dt="2024-10-21T17:15:24.914" v="1"/>
            <ac:spMkLst>
              <pc:docMk/>
              <pc:sldMasterMk cId="1710112445" sldId="2147483672"/>
              <pc:sldLayoutMk cId="295320102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65125"/>
            <a:ext cx="26223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65125"/>
            <a:ext cx="771516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9"/>
            <a:ext cx="10489585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4"/>
            <a:ext cx="10489585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82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6"/>
            <a:ext cx="104895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681163"/>
            <a:ext cx="514502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505075"/>
            <a:ext cx="51450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81163"/>
            <a:ext cx="5170365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505075"/>
            <a:ext cx="51703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6"/>
            <a:ext cx="615693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6"/>
            <a:ext cx="6156930" cy="4873625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65126"/>
            <a:ext cx="10489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825625"/>
            <a:ext cx="1048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1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5CBC7-D301-4CA4-A222-9A13E3F7FB1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1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1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18A73-3F64-472E-96BD-AEE814E8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EB6092-A389-384C-ADAD-082964E5E04D}"/>
              </a:ext>
            </a:extLst>
          </p:cNvPr>
          <p:cNvSpPr/>
          <p:nvPr/>
        </p:nvSpPr>
        <p:spPr>
          <a:xfrm>
            <a:off x="188628" y="1186421"/>
            <a:ext cx="11784594" cy="1226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C5D85-B8BA-7C58-7D09-996020E4BAE3}"/>
              </a:ext>
            </a:extLst>
          </p:cNvPr>
          <p:cNvSpPr txBox="1"/>
          <p:nvPr/>
        </p:nvSpPr>
        <p:spPr>
          <a:xfrm>
            <a:off x="6080934" y="1799831"/>
            <a:ext cx="1138883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F2F67-AB6A-CCFA-6E59-124500571205}"/>
              </a:ext>
            </a:extLst>
          </p:cNvPr>
          <p:cNvSpPr txBox="1"/>
          <p:nvPr/>
        </p:nvSpPr>
        <p:spPr>
          <a:xfrm>
            <a:off x="7294581" y="1806892"/>
            <a:ext cx="1042608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ABOUT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9A6BD-8196-4178-00C6-E610633712DB}"/>
              </a:ext>
            </a:extLst>
          </p:cNvPr>
          <p:cNvSpPr txBox="1"/>
          <p:nvPr/>
        </p:nvSpPr>
        <p:spPr>
          <a:xfrm>
            <a:off x="10169273" y="1799829"/>
            <a:ext cx="1803929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CONTACT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05733-84E4-2D01-FBF7-441B88911170}"/>
              </a:ext>
            </a:extLst>
          </p:cNvPr>
          <p:cNvSpPr txBox="1"/>
          <p:nvPr/>
        </p:nvSpPr>
        <p:spPr>
          <a:xfrm>
            <a:off x="8692898" y="1806896"/>
            <a:ext cx="1371937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F1AF8-4EDE-6A44-AEBA-E8296F613783}"/>
              </a:ext>
            </a:extLst>
          </p:cNvPr>
          <p:cNvSpPr txBox="1"/>
          <p:nvPr/>
        </p:nvSpPr>
        <p:spPr>
          <a:xfrm>
            <a:off x="4225304" y="319487"/>
            <a:ext cx="4005888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8" dirty="0"/>
              <a:t>WIREFRAME         LARGE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E001D7-069A-B864-4A6B-458F3FE91DE5}"/>
              </a:ext>
            </a:extLst>
          </p:cNvPr>
          <p:cNvSpPr/>
          <p:nvPr/>
        </p:nvSpPr>
        <p:spPr>
          <a:xfrm>
            <a:off x="188636" y="2503578"/>
            <a:ext cx="11740856" cy="2611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A4CF00-7E00-63AE-ECCC-5DE0626F8EE9}"/>
              </a:ext>
            </a:extLst>
          </p:cNvPr>
          <p:cNvCxnSpPr>
            <a:cxnSpLocks/>
          </p:cNvCxnSpPr>
          <p:nvPr/>
        </p:nvCxnSpPr>
        <p:spPr>
          <a:xfrm>
            <a:off x="144887" y="2503569"/>
            <a:ext cx="11784594" cy="25905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C1A706-098E-2D83-B904-0C754F2BF8E0}"/>
              </a:ext>
            </a:extLst>
          </p:cNvPr>
          <p:cNvCxnSpPr>
            <a:cxnSpLocks/>
          </p:cNvCxnSpPr>
          <p:nvPr/>
        </p:nvCxnSpPr>
        <p:spPr>
          <a:xfrm flipH="1">
            <a:off x="144887" y="2503569"/>
            <a:ext cx="11735995" cy="25905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22A08D-0C31-9187-39AF-30589D9DAB9F}"/>
              </a:ext>
            </a:extLst>
          </p:cNvPr>
          <p:cNvSpPr txBox="1"/>
          <p:nvPr/>
        </p:nvSpPr>
        <p:spPr>
          <a:xfrm>
            <a:off x="5415753" y="4017825"/>
            <a:ext cx="2347124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BEFEB-D6B8-5E2C-7834-7E4C11157107}"/>
              </a:ext>
            </a:extLst>
          </p:cNvPr>
          <p:cNvSpPr txBox="1"/>
          <p:nvPr/>
        </p:nvSpPr>
        <p:spPr>
          <a:xfrm>
            <a:off x="4933492" y="823990"/>
            <a:ext cx="2514055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HOME PAGE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2B0665-48BF-8F36-48C2-968C44E329CA}"/>
              </a:ext>
            </a:extLst>
          </p:cNvPr>
          <p:cNvSpPr/>
          <p:nvPr/>
        </p:nvSpPr>
        <p:spPr>
          <a:xfrm>
            <a:off x="-1473056" y="1312445"/>
            <a:ext cx="1138883" cy="1100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A67D02-D4BF-5B28-EE6D-E0EB8379A033}"/>
              </a:ext>
            </a:extLst>
          </p:cNvPr>
          <p:cNvSpPr txBox="1"/>
          <p:nvPr/>
        </p:nvSpPr>
        <p:spPr>
          <a:xfrm>
            <a:off x="-1305964" y="1673034"/>
            <a:ext cx="1138883" cy="75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LOGO</a:t>
            </a:r>
          </a:p>
          <a:p>
            <a:endParaRPr lang="en-US" sz="2148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D2920-1D98-1770-7E55-10386A60BD60}"/>
              </a:ext>
            </a:extLst>
          </p:cNvPr>
          <p:cNvSpPr txBox="1"/>
          <p:nvPr/>
        </p:nvSpPr>
        <p:spPr>
          <a:xfrm>
            <a:off x="5391751" y="5534685"/>
            <a:ext cx="1290879" cy="75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SUB TITLE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20955E-9587-D9CF-7A34-7D23821E2DC5}"/>
              </a:ext>
            </a:extLst>
          </p:cNvPr>
          <p:cNvSpPr/>
          <p:nvPr/>
        </p:nvSpPr>
        <p:spPr>
          <a:xfrm>
            <a:off x="188628" y="6336388"/>
            <a:ext cx="11784594" cy="407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F70D9-AC9D-40F0-3FBE-87DA34DDA13F}"/>
              </a:ext>
            </a:extLst>
          </p:cNvPr>
          <p:cNvSpPr/>
          <p:nvPr/>
        </p:nvSpPr>
        <p:spPr>
          <a:xfrm>
            <a:off x="232366" y="1312434"/>
            <a:ext cx="1432637" cy="1100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98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D45E-6271-03A3-6454-ADD31DDFEE0C}"/>
              </a:ext>
            </a:extLst>
          </p:cNvPr>
          <p:cNvSpPr/>
          <p:nvPr/>
        </p:nvSpPr>
        <p:spPr>
          <a:xfrm>
            <a:off x="3386752" y="114588"/>
            <a:ext cx="4547150" cy="407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ABOUT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6D0F3-6DE6-F9CA-3379-50E1D0173756}"/>
              </a:ext>
            </a:extLst>
          </p:cNvPr>
          <p:cNvSpPr/>
          <p:nvPr/>
        </p:nvSpPr>
        <p:spPr>
          <a:xfrm>
            <a:off x="188628" y="6336388"/>
            <a:ext cx="11784594" cy="407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639A3-9914-A895-B2E5-A25BB0BF040B}"/>
              </a:ext>
            </a:extLst>
          </p:cNvPr>
          <p:cNvSpPr/>
          <p:nvPr/>
        </p:nvSpPr>
        <p:spPr>
          <a:xfrm>
            <a:off x="421218" y="1347315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FC26A-9DA2-9DDC-79DC-77844C9C7D4F}"/>
              </a:ext>
            </a:extLst>
          </p:cNvPr>
          <p:cNvSpPr/>
          <p:nvPr/>
        </p:nvSpPr>
        <p:spPr>
          <a:xfrm>
            <a:off x="8906905" y="1347315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SELLING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5A29A-763F-FA8C-56EA-1D4D01CBFF96}"/>
              </a:ext>
            </a:extLst>
          </p:cNvPr>
          <p:cNvSpPr/>
          <p:nvPr/>
        </p:nvSpPr>
        <p:spPr>
          <a:xfrm>
            <a:off x="421218" y="3841849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 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F29D7-5BBE-293C-783F-29BBCD1E06CB}"/>
              </a:ext>
            </a:extLst>
          </p:cNvPr>
          <p:cNvSpPr/>
          <p:nvPr/>
        </p:nvSpPr>
        <p:spPr>
          <a:xfrm>
            <a:off x="4398520" y="1434537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0D620-0720-7E5D-A608-830A74FD036D}"/>
              </a:ext>
            </a:extLst>
          </p:cNvPr>
          <p:cNvSpPr/>
          <p:nvPr/>
        </p:nvSpPr>
        <p:spPr>
          <a:xfrm>
            <a:off x="4398520" y="3888367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TEAM 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2ED7A-EBA4-C37E-5258-4C652A6AF42B}"/>
              </a:ext>
            </a:extLst>
          </p:cNvPr>
          <p:cNvSpPr/>
          <p:nvPr/>
        </p:nvSpPr>
        <p:spPr>
          <a:xfrm>
            <a:off x="8906905" y="3977529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CORE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FA67C-1E6A-68F8-3644-B7FFF4202007}"/>
              </a:ext>
            </a:extLst>
          </p:cNvPr>
          <p:cNvSpPr txBox="1"/>
          <p:nvPr/>
        </p:nvSpPr>
        <p:spPr>
          <a:xfrm>
            <a:off x="4596234" y="5913495"/>
            <a:ext cx="5077155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MORE SECTIONS MIGHT BE ADDED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21F3E-3E19-098A-45AD-86BDDEA165CB}"/>
              </a:ext>
            </a:extLst>
          </p:cNvPr>
          <p:cNvSpPr/>
          <p:nvPr/>
        </p:nvSpPr>
        <p:spPr>
          <a:xfrm>
            <a:off x="188628" y="587540"/>
            <a:ext cx="11784594" cy="633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1B1BB-33D5-1044-12F7-00C4DD6C3D82}"/>
              </a:ext>
            </a:extLst>
          </p:cNvPr>
          <p:cNvSpPr/>
          <p:nvPr/>
        </p:nvSpPr>
        <p:spPr>
          <a:xfrm>
            <a:off x="-1104805" y="638034"/>
            <a:ext cx="825697" cy="447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07B1F-3FE6-16DC-9A8D-89B16E06E7E1}"/>
              </a:ext>
            </a:extLst>
          </p:cNvPr>
          <p:cNvSpPr txBox="1"/>
          <p:nvPr/>
        </p:nvSpPr>
        <p:spPr>
          <a:xfrm>
            <a:off x="-1104791" y="662519"/>
            <a:ext cx="790810" cy="108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LOGO</a:t>
            </a:r>
          </a:p>
          <a:p>
            <a:endParaRPr lang="en-US" sz="2148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E6462-169F-0F79-8E01-51617680573F}"/>
              </a:ext>
            </a:extLst>
          </p:cNvPr>
          <p:cNvSpPr txBox="1"/>
          <p:nvPr/>
        </p:nvSpPr>
        <p:spPr>
          <a:xfrm>
            <a:off x="5747960" y="718800"/>
            <a:ext cx="1138883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D19A8-3964-927B-0CB9-FBD714125E2E}"/>
              </a:ext>
            </a:extLst>
          </p:cNvPr>
          <p:cNvSpPr txBox="1"/>
          <p:nvPr/>
        </p:nvSpPr>
        <p:spPr>
          <a:xfrm>
            <a:off x="6922146" y="718796"/>
            <a:ext cx="1247821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58F4F-84BD-51BD-240C-8E0C9573B7A2}"/>
              </a:ext>
            </a:extLst>
          </p:cNvPr>
          <p:cNvSpPr txBox="1"/>
          <p:nvPr/>
        </p:nvSpPr>
        <p:spPr>
          <a:xfrm>
            <a:off x="8134681" y="718800"/>
            <a:ext cx="1371937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6EC61-8197-331B-5EAF-2BD5018DD0E3}"/>
              </a:ext>
            </a:extLst>
          </p:cNvPr>
          <p:cNvSpPr txBox="1"/>
          <p:nvPr/>
        </p:nvSpPr>
        <p:spPr>
          <a:xfrm>
            <a:off x="9782547" y="718796"/>
            <a:ext cx="1958073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CONTACT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CB975-CED9-B764-30E9-D89E13326951}"/>
              </a:ext>
            </a:extLst>
          </p:cNvPr>
          <p:cNvSpPr/>
          <p:nvPr/>
        </p:nvSpPr>
        <p:spPr>
          <a:xfrm>
            <a:off x="223930" y="628449"/>
            <a:ext cx="1247821" cy="59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411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7EB172-1475-524F-F1B1-791D400117BC}"/>
              </a:ext>
            </a:extLst>
          </p:cNvPr>
          <p:cNvSpPr/>
          <p:nvPr/>
        </p:nvSpPr>
        <p:spPr>
          <a:xfrm>
            <a:off x="188628" y="907311"/>
            <a:ext cx="11784594" cy="1226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D08C5-CF6F-5E08-7B77-967A138D191D}"/>
              </a:ext>
            </a:extLst>
          </p:cNvPr>
          <p:cNvSpPr txBox="1"/>
          <p:nvPr/>
        </p:nvSpPr>
        <p:spPr>
          <a:xfrm>
            <a:off x="6080934" y="1520720"/>
            <a:ext cx="1138883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7493D-20D1-A148-C273-7240235FD910}"/>
              </a:ext>
            </a:extLst>
          </p:cNvPr>
          <p:cNvSpPr txBox="1"/>
          <p:nvPr/>
        </p:nvSpPr>
        <p:spPr>
          <a:xfrm>
            <a:off x="7294581" y="1527782"/>
            <a:ext cx="1042608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CF8A7-A2F4-0A35-9DD8-D870FCD65236}"/>
              </a:ext>
            </a:extLst>
          </p:cNvPr>
          <p:cNvSpPr txBox="1"/>
          <p:nvPr/>
        </p:nvSpPr>
        <p:spPr>
          <a:xfrm>
            <a:off x="10169273" y="1520719"/>
            <a:ext cx="1803937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3BE3D-A5B6-9629-A68B-36A374D05F59}"/>
              </a:ext>
            </a:extLst>
          </p:cNvPr>
          <p:cNvSpPr txBox="1"/>
          <p:nvPr/>
        </p:nvSpPr>
        <p:spPr>
          <a:xfrm>
            <a:off x="8692898" y="1527783"/>
            <a:ext cx="1371937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8249E-4EFE-A371-029A-4DAEE9DEC82C}"/>
              </a:ext>
            </a:extLst>
          </p:cNvPr>
          <p:cNvSpPr/>
          <p:nvPr/>
        </p:nvSpPr>
        <p:spPr>
          <a:xfrm>
            <a:off x="-1473056" y="1033336"/>
            <a:ext cx="1138883" cy="1100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C0828-82BE-7C27-AD43-9DEA06600C1E}"/>
              </a:ext>
            </a:extLst>
          </p:cNvPr>
          <p:cNvSpPr txBox="1"/>
          <p:nvPr/>
        </p:nvSpPr>
        <p:spPr>
          <a:xfrm>
            <a:off x="-1305964" y="1393925"/>
            <a:ext cx="1138883" cy="75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LOGO</a:t>
            </a:r>
          </a:p>
          <a:p>
            <a:endParaRPr lang="en-US" sz="2148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69F20-746B-621E-A5D9-FEA84F508D0C}"/>
              </a:ext>
            </a:extLst>
          </p:cNvPr>
          <p:cNvSpPr/>
          <p:nvPr/>
        </p:nvSpPr>
        <p:spPr>
          <a:xfrm>
            <a:off x="188628" y="6336388"/>
            <a:ext cx="11784594" cy="407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9D504-396C-5719-1472-22725CD5E02E}"/>
              </a:ext>
            </a:extLst>
          </p:cNvPr>
          <p:cNvSpPr/>
          <p:nvPr/>
        </p:nvSpPr>
        <p:spPr>
          <a:xfrm>
            <a:off x="925158" y="2519833"/>
            <a:ext cx="2884125" cy="3312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OUR SERVICES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7EDB8-9E5C-FEED-8244-EC56AAD28A2D}"/>
              </a:ext>
            </a:extLst>
          </p:cNvPr>
          <p:cNvSpPr/>
          <p:nvPr/>
        </p:nvSpPr>
        <p:spPr>
          <a:xfrm>
            <a:off x="7294557" y="2519834"/>
            <a:ext cx="2884125" cy="3312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9F6B-D363-A980-720D-4C706F5F1465}"/>
              </a:ext>
            </a:extLst>
          </p:cNvPr>
          <p:cNvSpPr txBox="1"/>
          <p:nvPr/>
        </p:nvSpPr>
        <p:spPr>
          <a:xfrm>
            <a:off x="4200812" y="5770064"/>
            <a:ext cx="3093745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MORE MIGHT BE ADDED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86DAE-4D4E-9302-FF3C-1F4741AF2E16}"/>
              </a:ext>
            </a:extLst>
          </p:cNvPr>
          <p:cNvSpPr txBox="1"/>
          <p:nvPr/>
        </p:nvSpPr>
        <p:spPr>
          <a:xfrm>
            <a:off x="5045894" y="267153"/>
            <a:ext cx="1499285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BEF103-8FE7-E95B-66CD-E6D13B0096E6}"/>
              </a:ext>
            </a:extLst>
          </p:cNvPr>
          <p:cNvSpPr/>
          <p:nvPr/>
        </p:nvSpPr>
        <p:spPr>
          <a:xfrm>
            <a:off x="188628" y="1033336"/>
            <a:ext cx="1652204" cy="1100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9293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E9FBD-0729-DCCC-681A-E294029C3BBB}"/>
              </a:ext>
            </a:extLst>
          </p:cNvPr>
          <p:cNvSpPr/>
          <p:nvPr/>
        </p:nvSpPr>
        <p:spPr>
          <a:xfrm>
            <a:off x="188628" y="907311"/>
            <a:ext cx="11784594" cy="1226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67E46-F1ED-009D-036B-9A076C782D28}"/>
              </a:ext>
            </a:extLst>
          </p:cNvPr>
          <p:cNvSpPr txBox="1"/>
          <p:nvPr/>
        </p:nvSpPr>
        <p:spPr>
          <a:xfrm>
            <a:off x="6080934" y="1520720"/>
            <a:ext cx="1138883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C0717-3275-B757-9AC1-FE60A49CF706}"/>
              </a:ext>
            </a:extLst>
          </p:cNvPr>
          <p:cNvSpPr txBox="1"/>
          <p:nvPr/>
        </p:nvSpPr>
        <p:spPr>
          <a:xfrm>
            <a:off x="7294581" y="1527782"/>
            <a:ext cx="1109217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CC7FE-5D57-293C-739F-6E92C8CD7629}"/>
              </a:ext>
            </a:extLst>
          </p:cNvPr>
          <p:cNvSpPr txBox="1"/>
          <p:nvPr/>
        </p:nvSpPr>
        <p:spPr>
          <a:xfrm>
            <a:off x="10169273" y="1520719"/>
            <a:ext cx="1803937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5C0EF-6FBE-50FA-DDE9-66C55E995684}"/>
              </a:ext>
            </a:extLst>
          </p:cNvPr>
          <p:cNvSpPr txBox="1"/>
          <p:nvPr/>
        </p:nvSpPr>
        <p:spPr>
          <a:xfrm>
            <a:off x="8692898" y="1527783"/>
            <a:ext cx="1371937" cy="42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1E12-FA23-9D53-0AEE-B1C753791EEE}"/>
              </a:ext>
            </a:extLst>
          </p:cNvPr>
          <p:cNvSpPr/>
          <p:nvPr/>
        </p:nvSpPr>
        <p:spPr>
          <a:xfrm>
            <a:off x="-1473056" y="1033336"/>
            <a:ext cx="1138883" cy="1100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80732-149F-74A0-6D7C-ECA8F9B4A2FF}"/>
              </a:ext>
            </a:extLst>
          </p:cNvPr>
          <p:cNvSpPr txBox="1"/>
          <p:nvPr/>
        </p:nvSpPr>
        <p:spPr>
          <a:xfrm>
            <a:off x="-1305964" y="1393925"/>
            <a:ext cx="1138883" cy="75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LOGO</a:t>
            </a:r>
          </a:p>
          <a:p>
            <a:endParaRPr lang="en-US" sz="2148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1E8D4-9391-C843-C160-D6D3ED85EBE4}"/>
              </a:ext>
            </a:extLst>
          </p:cNvPr>
          <p:cNvSpPr/>
          <p:nvPr/>
        </p:nvSpPr>
        <p:spPr>
          <a:xfrm>
            <a:off x="188628" y="6336388"/>
            <a:ext cx="11784594" cy="407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FCA02-94A7-18E7-8A54-D53DE43CB701}"/>
              </a:ext>
            </a:extLst>
          </p:cNvPr>
          <p:cNvSpPr txBox="1"/>
          <p:nvPr/>
        </p:nvSpPr>
        <p:spPr>
          <a:xfrm>
            <a:off x="5408920" y="5841221"/>
            <a:ext cx="2122848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GO TO 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B460F-4567-A715-2951-7FB6F05F5A68}"/>
              </a:ext>
            </a:extLst>
          </p:cNvPr>
          <p:cNvSpPr txBox="1"/>
          <p:nvPr/>
        </p:nvSpPr>
        <p:spPr>
          <a:xfrm>
            <a:off x="5045898" y="267153"/>
            <a:ext cx="1812102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CONTACT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F32A5-E365-D566-620A-30DE63F4358A}"/>
              </a:ext>
            </a:extLst>
          </p:cNvPr>
          <p:cNvSpPr/>
          <p:nvPr/>
        </p:nvSpPr>
        <p:spPr>
          <a:xfrm>
            <a:off x="925158" y="2519830"/>
            <a:ext cx="2884125" cy="3701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A1C2E7-B60C-2655-7D2A-5AC5DC474046}"/>
              </a:ext>
            </a:extLst>
          </p:cNvPr>
          <p:cNvSpPr/>
          <p:nvPr/>
        </p:nvSpPr>
        <p:spPr>
          <a:xfrm>
            <a:off x="8042551" y="2519819"/>
            <a:ext cx="2884125" cy="3459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9C5B5-432D-A184-EB49-E0107E4D021E}"/>
              </a:ext>
            </a:extLst>
          </p:cNvPr>
          <p:cNvSpPr txBox="1"/>
          <p:nvPr/>
        </p:nvSpPr>
        <p:spPr>
          <a:xfrm>
            <a:off x="1995098" y="2519818"/>
            <a:ext cx="976702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974EE-2067-71FB-5B50-192609BA33C9}"/>
              </a:ext>
            </a:extLst>
          </p:cNvPr>
          <p:cNvSpPr/>
          <p:nvPr/>
        </p:nvSpPr>
        <p:spPr>
          <a:xfrm>
            <a:off x="914252" y="3238229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40349C-FD7A-D1C3-081E-7B6F498AFE24}"/>
              </a:ext>
            </a:extLst>
          </p:cNvPr>
          <p:cNvSpPr/>
          <p:nvPr/>
        </p:nvSpPr>
        <p:spPr>
          <a:xfrm>
            <a:off x="925158" y="4218783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USERNAME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FD3713-03F1-C038-6697-879470B0ADED}"/>
              </a:ext>
            </a:extLst>
          </p:cNvPr>
          <p:cNvSpPr/>
          <p:nvPr/>
        </p:nvSpPr>
        <p:spPr>
          <a:xfrm>
            <a:off x="932913" y="5168873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MOBILE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1FA22-ECC7-D06E-35F7-13AFB017E0C0}"/>
              </a:ext>
            </a:extLst>
          </p:cNvPr>
          <p:cNvSpPr txBox="1"/>
          <p:nvPr/>
        </p:nvSpPr>
        <p:spPr>
          <a:xfrm>
            <a:off x="8042550" y="2521791"/>
            <a:ext cx="2895031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MAKE YOUR REQUEST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6EDC92-25C7-FD7F-FE72-D399C249A80B}"/>
              </a:ext>
            </a:extLst>
          </p:cNvPr>
          <p:cNvSpPr/>
          <p:nvPr/>
        </p:nvSpPr>
        <p:spPr>
          <a:xfrm>
            <a:off x="8053457" y="2984567"/>
            <a:ext cx="2884125" cy="1434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REQUEST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38F669-3942-0812-F649-F529AEE16A42}"/>
              </a:ext>
            </a:extLst>
          </p:cNvPr>
          <p:cNvSpPr/>
          <p:nvPr/>
        </p:nvSpPr>
        <p:spPr>
          <a:xfrm>
            <a:off x="8042551" y="4832493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ADDRESS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B25113-7075-696C-6640-3525968B3B0A}"/>
              </a:ext>
            </a:extLst>
          </p:cNvPr>
          <p:cNvSpPr/>
          <p:nvPr/>
        </p:nvSpPr>
        <p:spPr>
          <a:xfrm>
            <a:off x="8050306" y="5257019"/>
            <a:ext cx="2876370" cy="693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PROCEED TO SIGN UP AND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5748A-1405-0DB1-5881-F1F67A716BE9}"/>
              </a:ext>
            </a:extLst>
          </p:cNvPr>
          <p:cNvSpPr/>
          <p:nvPr/>
        </p:nvSpPr>
        <p:spPr>
          <a:xfrm>
            <a:off x="188628" y="907312"/>
            <a:ext cx="1688298" cy="1226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608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FFCF78-9B58-E64B-4D24-FCBAE8028D54}"/>
              </a:ext>
            </a:extLst>
          </p:cNvPr>
          <p:cNvSpPr/>
          <p:nvPr/>
        </p:nvSpPr>
        <p:spPr>
          <a:xfrm>
            <a:off x="3328608" y="165301"/>
            <a:ext cx="4663444" cy="627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MOBILE VIEW WIREFRAME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16DE4-A705-1971-A34B-2DF3FF6593F3}"/>
              </a:ext>
            </a:extLst>
          </p:cNvPr>
          <p:cNvSpPr/>
          <p:nvPr/>
        </p:nvSpPr>
        <p:spPr>
          <a:xfrm>
            <a:off x="4363632" y="905394"/>
            <a:ext cx="2523609" cy="294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5ED95-3ABC-E291-4830-DCEE72C6FAC6}"/>
              </a:ext>
            </a:extLst>
          </p:cNvPr>
          <p:cNvSpPr/>
          <p:nvPr/>
        </p:nvSpPr>
        <p:spPr>
          <a:xfrm>
            <a:off x="2688974" y="1537285"/>
            <a:ext cx="5872914" cy="973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252" b="1" dirty="0"/>
              <a:t>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0172B-C207-44B8-24EC-23ED7408018A}"/>
              </a:ext>
            </a:extLst>
          </p:cNvPr>
          <p:cNvSpPr/>
          <p:nvPr/>
        </p:nvSpPr>
        <p:spPr>
          <a:xfrm>
            <a:off x="2723872" y="1638070"/>
            <a:ext cx="930365" cy="84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7F1C7-523B-4D0E-8849-E5BC5D3B91DB}"/>
              </a:ext>
            </a:extLst>
          </p:cNvPr>
          <p:cNvSpPr txBox="1"/>
          <p:nvPr/>
        </p:nvSpPr>
        <p:spPr>
          <a:xfrm>
            <a:off x="2688990" y="1862293"/>
            <a:ext cx="774897" cy="108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LOGO</a:t>
            </a:r>
          </a:p>
          <a:p>
            <a:endParaRPr lang="en-US" sz="214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6EF3E-DF6D-F013-5E47-BFBEED02E5BA}"/>
              </a:ext>
            </a:extLst>
          </p:cNvPr>
          <p:cNvSpPr/>
          <p:nvPr/>
        </p:nvSpPr>
        <p:spPr>
          <a:xfrm>
            <a:off x="2723863" y="6243353"/>
            <a:ext cx="5872914" cy="500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b="1" dirty="0"/>
              <a:t>FOOTER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39897-05CD-66DF-C13C-B76A807157E9}"/>
              </a:ext>
            </a:extLst>
          </p:cNvPr>
          <p:cNvSpPr/>
          <p:nvPr/>
        </p:nvSpPr>
        <p:spPr>
          <a:xfrm>
            <a:off x="2688974" y="2835302"/>
            <a:ext cx="5872914" cy="2062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/>
              <a:t>IMAGE</a:t>
            </a:r>
            <a:endParaRPr lang="en-US" sz="214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CE75F-D125-DA2C-CF4D-D508A991EE9D}"/>
              </a:ext>
            </a:extLst>
          </p:cNvPr>
          <p:cNvSpPr txBox="1"/>
          <p:nvPr/>
        </p:nvSpPr>
        <p:spPr>
          <a:xfrm>
            <a:off x="5391751" y="5534685"/>
            <a:ext cx="1290879" cy="75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SUB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A1311B-6681-B698-B4D8-A674CD91ACB3}"/>
              </a:ext>
            </a:extLst>
          </p:cNvPr>
          <p:cNvCxnSpPr/>
          <p:nvPr/>
        </p:nvCxnSpPr>
        <p:spPr>
          <a:xfrm flipH="1">
            <a:off x="2708378" y="2835302"/>
            <a:ext cx="5853532" cy="20623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4E092D-6527-48F8-A75D-A9F0D15D3DA7}"/>
              </a:ext>
            </a:extLst>
          </p:cNvPr>
          <p:cNvCxnSpPr/>
          <p:nvPr/>
        </p:nvCxnSpPr>
        <p:spPr>
          <a:xfrm>
            <a:off x="2723868" y="2861944"/>
            <a:ext cx="5838026" cy="20356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6135F-E73C-72C1-1AE7-29585A9301D9}"/>
              </a:ext>
            </a:extLst>
          </p:cNvPr>
          <p:cNvSpPr/>
          <p:nvPr/>
        </p:nvSpPr>
        <p:spPr>
          <a:xfrm>
            <a:off x="2923083" y="6064302"/>
            <a:ext cx="6658298" cy="53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803436-A5FE-BD63-8F89-20B594E8C2B4}"/>
              </a:ext>
            </a:extLst>
          </p:cNvPr>
          <p:cNvSpPr/>
          <p:nvPr/>
        </p:nvSpPr>
        <p:spPr>
          <a:xfrm>
            <a:off x="4819114" y="1679150"/>
            <a:ext cx="2523609" cy="96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83252-64E3-AA19-1DE8-0806C530B3BB}"/>
              </a:ext>
            </a:extLst>
          </p:cNvPr>
          <p:cNvSpPr/>
          <p:nvPr/>
        </p:nvSpPr>
        <p:spPr>
          <a:xfrm>
            <a:off x="4869915" y="2868306"/>
            <a:ext cx="2523609" cy="1138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B37EF-A7BE-28BF-1AEA-D5CF39BC3E5A}"/>
              </a:ext>
            </a:extLst>
          </p:cNvPr>
          <p:cNvSpPr/>
          <p:nvPr/>
        </p:nvSpPr>
        <p:spPr>
          <a:xfrm>
            <a:off x="4860188" y="4210713"/>
            <a:ext cx="2523609" cy="1452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TEAM PICTURES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D3DEB-1EB6-81D0-E3BA-02F8DCDBDD50}"/>
              </a:ext>
            </a:extLst>
          </p:cNvPr>
          <p:cNvSpPr txBox="1"/>
          <p:nvPr/>
        </p:nvSpPr>
        <p:spPr>
          <a:xfrm>
            <a:off x="7802995" y="3630709"/>
            <a:ext cx="3442343" cy="75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MORE SECTIONS WILL BE ADDED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7B470-9BBE-8BC3-00F8-8459A811FABF}"/>
              </a:ext>
            </a:extLst>
          </p:cNvPr>
          <p:cNvSpPr/>
          <p:nvPr/>
        </p:nvSpPr>
        <p:spPr>
          <a:xfrm>
            <a:off x="3363890" y="708583"/>
            <a:ext cx="5535657" cy="633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252" b="1" dirty="0"/>
              <a:t>≡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BC326-3110-D6B5-1CF7-21172E1076D1}"/>
              </a:ext>
            </a:extLst>
          </p:cNvPr>
          <p:cNvSpPr/>
          <p:nvPr/>
        </p:nvSpPr>
        <p:spPr>
          <a:xfrm>
            <a:off x="3415288" y="708583"/>
            <a:ext cx="790811" cy="62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9EF4-CBDD-F013-766C-F8B7F9CEF3A5}"/>
              </a:ext>
            </a:extLst>
          </p:cNvPr>
          <p:cNvSpPr/>
          <p:nvPr/>
        </p:nvSpPr>
        <p:spPr>
          <a:xfrm>
            <a:off x="4819114" y="276726"/>
            <a:ext cx="2574410" cy="431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8518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9A5A5B-F619-C673-7D46-63779BE92D9F}"/>
              </a:ext>
            </a:extLst>
          </p:cNvPr>
          <p:cNvSpPr/>
          <p:nvPr/>
        </p:nvSpPr>
        <p:spPr>
          <a:xfrm>
            <a:off x="4398527" y="1621339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OUR SERVICES</a:t>
            </a:r>
          </a:p>
          <a:p>
            <a:pPr algn="ctr"/>
            <a:endParaRPr lang="en-US" sz="2148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1D258-9B4C-0F34-7E2F-E885DE61EB9C}"/>
              </a:ext>
            </a:extLst>
          </p:cNvPr>
          <p:cNvSpPr/>
          <p:nvPr/>
        </p:nvSpPr>
        <p:spPr>
          <a:xfrm>
            <a:off x="4398527" y="3883592"/>
            <a:ext cx="2523609" cy="1930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OUR SERVICES</a:t>
            </a:r>
          </a:p>
          <a:p>
            <a:pPr algn="ctr"/>
            <a:endParaRPr lang="en-US" sz="2148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DEA30-A641-9030-31F6-16C9DACC80C1}"/>
              </a:ext>
            </a:extLst>
          </p:cNvPr>
          <p:cNvSpPr/>
          <p:nvPr/>
        </p:nvSpPr>
        <p:spPr>
          <a:xfrm>
            <a:off x="3086232" y="727001"/>
            <a:ext cx="5535657" cy="633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252" b="1" dirty="0"/>
              <a:t>≡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AF979-1EB7-E020-22CB-829915345887}"/>
              </a:ext>
            </a:extLst>
          </p:cNvPr>
          <p:cNvSpPr/>
          <p:nvPr/>
        </p:nvSpPr>
        <p:spPr>
          <a:xfrm>
            <a:off x="3086232" y="731538"/>
            <a:ext cx="992473" cy="62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03B74-BCD4-7189-C4D4-93097DBC9FB8}"/>
              </a:ext>
            </a:extLst>
          </p:cNvPr>
          <p:cNvSpPr/>
          <p:nvPr/>
        </p:nvSpPr>
        <p:spPr>
          <a:xfrm>
            <a:off x="2609608" y="6056553"/>
            <a:ext cx="6658298" cy="53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B40217-5345-4E62-7A33-D5B16429C945}"/>
              </a:ext>
            </a:extLst>
          </p:cNvPr>
          <p:cNvSpPr/>
          <p:nvPr/>
        </p:nvSpPr>
        <p:spPr>
          <a:xfrm>
            <a:off x="4788568" y="336884"/>
            <a:ext cx="1744579" cy="390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37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C5A68-D313-1CE8-A938-86FC1BA0DE65}"/>
              </a:ext>
            </a:extLst>
          </p:cNvPr>
          <p:cNvSpPr/>
          <p:nvPr/>
        </p:nvSpPr>
        <p:spPr>
          <a:xfrm>
            <a:off x="3313090" y="815556"/>
            <a:ext cx="5535657" cy="633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252" b="1" dirty="0"/>
              <a:t>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D5CDE-1100-D4B6-E140-06C56AAE7A0E}"/>
              </a:ext>
            </a:extLst>
          </p:cNvPr>
          <p:cNvSpPr/>
          <p:nvPr/>
        </p:nvSpPr>
        <p:spPr>
          <a:xfrm>
            <a:off x="3313090" y="814267"/>
            <a:ext cx="934057" cy="62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454CD-8396-07BD-273C-C9BF96583933}"/>
              </a:ext>
            </a:extLst>
          </p:cNvPr>
          <p:cNvSpPr/>
          <p:nvPr/>
        </p:nvSpPr>
        <p:spPr>
          <a:xfrm>
            <a:off x="3313090" y="6288654"/>
            <a:ext cx="5535657" cy="425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5E326-AAF2-7396-8461-C389E513A8CB}"/>
              </a:ext>
            </a:extLst>
          </p:cNvPr>
          <p:cNvSpPr/>
          <p:nvPr/>
        </p:nvSpPr>
        <p:spPr>
          <a:xfrm>
            <a:off x="4699317" y="130068"/>
            <a:ext cx="2523609" cy="514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/>
          </a:p>
          <a:p>
            <a:pPr algn="ctr"/>
            <a:r>
              <a:rPr lang="en-US" sz="2148" dirty="0"/>
              <a:t>CONTACT US</a:t>
            </a:r>
          </a:p>
          <a:p>
            <a:pPr algn="ctr"/>
            <a:endParaRPr lang="en-US" sz="2148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852C43-92D8-8A92-64AE-A28315C2C6BA}"/>
              </a:ext>
            </a:extLst>
          </p:cNvPr>
          <p:cNvSpPr/>
          <p:nvPr/>
        </p:nvSpPr>
        <p:spPr>
          <a:xfrm>
            <a:off x="4226910" y="1714166"/>
            <a:ext cx="2884125" cy="1751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CE211-6052-BF1A-EF7E-B9258970DB05}"/>
              </a:ext>
            </a:extLst>
          </p:cNvPr>
          <p:cNvSpPr/>
          <p:nvPr/>
        </p:nvSpPr>
        <p:spPr>
          <a:xfrm>
            <a:off x="4247147" y="3657573"/>
            <a:ext cx="2884125" cy="2177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48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AB1D08-7934-2717-10A6-21F5C4BC5308}"/>
              </a:ext>
            </a:extLst>
          </p:cNvPr>
          <p:cNvSpPr/>
          <p:nvPr/>
        </p:nvSpPr>
        <p:spPr>
          <a:xfrm>
            <a:off x="4258053" y="4139231"/>
            <a:ext cx="2884125" cy="633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REQUEST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14959-F9EF-70A4-43A4-DA0183FF9D10}"/>
              </a:ext>
            </a:extLst>
          </p:cNvPr>
          <p:cNvSpPr txBox="1"/>
          <p:nvPr/>
        </p:nvSpPr>
        <p:spPr>
          <a:xfrm>
            <a:off x="4247147" y="3657573"/>
            <a:ext cx="2895031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MAKE YOUR REQUEST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B40A2C-B629-1186-A6A6-A8961B12C9CB}"/>
              </a:ext>
            </a:extLst>
          </p:cNvPr>
          <p:cNvSpPr/>
          <p:nvPr/>
        </p:nvSpPr>
        <p:spPr>
          <a:xfrm>
            <a:off x="4258053" y="4836159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41719-B4D2-128A-1588-394B59272371}"/>
              </a:ext>
            </a:extLst>
          </p:cNvPr>
          <p:cNvSpPr/>
          <p:nvPr/>
        </p:nvSpPr>
        <p:spPr>
          <a:xfrm>
            <a:off x="4260355" y="5304779"/>
            <a:ext cx="2876370" cy="53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PROCEED TO SIGN UP AND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6B0767-3DDF-A8CF-597B-897266952075}"/>
              </a:ext>
            </a:extLst>
          </p:cNvPr>
          <p:cNvSpPr txBox="1"/>
          <p:nvPr/>
        </p:nvSpPr>
        <p:spPr>
          <a:xfrm>
            <a:off x="3313091" y="5853859"/>
            <a:ext cx="5535656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                  GO TO HOME   BUTTON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A021B-B56C-8509-53FD-F7CE3E203A00}"/>
              </a:ext>
            </a:extLst>
          </p:cNvPr>
          <p:cNvSpPr txBox="1"/>
          <p:nvPr/>
        </p:nvSpPr>
        <p:spPr>
          <a:xfrm>
            <a:off x="5292512" y="1692490"/>
            <a:ext cx="976702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8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A02100-933E-C9A7-3B32-645250C46A43}"/>
              </a:ext>
            </a:extLst>
          </p:cNvPr>
          <p:cNvSpPr/>
          <p:nvPr/>
        </p:nvSpPr>
        <p:spPr>
          <a:xfrm>
            <a:off x="4226912" y="2036655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EMAIL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EB5A67-9BF1-6DE5-6841-25AE6CEB8B07}"/>
              </a:ext>
            </a:extLst>
          </p:cNvPr>
          <p:cNvSpPr/>
          <p:nvPr/>
        </p:nvSpPr>
        <p:spPr>
          <a:xfrm>
            <a:off x="4226911" y="2536233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USERNAME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6974B1-D366-B2E2-9084-8AE354FA3400}"/>
              </a:ext>
            </a:extLst>
          </p:cNvPr>
          <p:cNvSpPr/>
          <p:nvPr/>
        </p:nvSpPr>
        <p:spPr>
          <a:xfrm>
            <a:off x="4226910" y="3085568"/>
            <a:ext cx="2884125" cy="35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48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4706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144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onyekachi Nechi</dc:creator>
  <cp:lastModifiedBy>onyekachi Nechi</cp:lastModifiedBy>
  <cp:revision>1</cp:revision>
  <dcterms:created xsi:type="dcterms:W3CDTF">2024-10-21T14:00:49Z</dcterms:created>
  <dcterms:modified xsi:type="dcterms:W3CDTF">2024-10-21T17:58:57Z</dcterms:modified>
</cp:coreProperties>
</file>