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9090C9A-B453-4CC9-A6DD-DFCC929F1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Revenue Insights Dashboard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BF64660-32E8-4311-B155-27A963A4A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</a:t>
            </a:r>
            <a:r>
              <a:rPr lang="en-US" dirty="0"/>
              <a:t>09</a:t>
            </a:r>
            <a:r>
              <a:rPr dirty="0"/>
              <a:t>/15/2022 3:01:21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14CFC45D-18E6-4795-99B2-F64C363A1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0"/>
            <a:ext cx="9858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Revenue Insights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Dashboard</dc:title>
  <dc:creator/>
  <cp:lastModifiedBy>Onyema Eze</cp:lastModifiedBy>
  <cp:revision>2</cp:revision>
  <dcterms:created xsi:type="dcterms:W3CDTF">2022-12-15T23:01:23Z</dcterms:created>
  <dcterms:modified xsi:type="dcterms:W3CDTF">2022-12-16T23:49:52Z</dcterms:modified>
</cp:coreProperties>
</file>