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3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071674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47692e6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47692e6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47692e61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47692e61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47692e61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47692e61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7692e61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7692e61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Open Sans"/>
                <a:ea typeface="Open Sans"/>
                <a:cs typeface="Open Sans"/>
                <a:sym typeface="Open Sans"/>
              </a:rPr>
              <a:t>From the bar chart, we can see that Juggler Hardly of the animation category was the highest rented film</a:t>
            </a:r>
            <a:endParaRPr>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rmAutofit/>
          </a:bodyPr>
          <a:lstStyle/>
          <a:p>
            <a:pPr marL="0" lvl="0" indent="0" algn="l" rtl="0">
              <a:spcBef>
                <a:spcPts val="0"/>
              </a:spcBef>
              <a:spcAft>
                <a:spcPts val="0"/>
              </a:spcAft>
              <a:buNone/>
            </a:pPr>
            <a:r>
              <a:rPr lang="en-GB">
                <a:solidFill>
                  <a:srgbClr val="FFFFFF"/>
                </a:solidFill>
                <a:latin typeface="Open Sans"/>
                <a:ea typeface="Open Sans"/>
                <a:cs typeface="Open Sans"/>
                <a:sym typeface="Open Sans"/>
              </a:rPr>
              <a:t>What are the most rented movies for each category?</a:t>
            </a:r>
            <a:endParaRPr>
              <a:solidFill>
                <a:srgbClr val="FFFFFF"/>
              </a:solidFill>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354300" y="1418450"/>
            <a:ext cx="4550699" cy="35572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Open Sans"/>
                <a:ea typeface="Open Sans"/>
                <a:cs typeface="Open Sans"/>
                <a:sym typeface="Open Sans"/>
              </a:rPr>
              <a:t>From the bar chat, Eleanor Hunt paid the highest on rental for 2007  with payment amount $100.78 in April</a:t>
            </a:r>
            <a:endParaRPr>
              <a:latin typeface="Open Sans"/>
              <a:ea typeface="Open Sans"/>
              <a:cs typeface="Open Sans"/>
              <a:sym typeface="Open Sans"/>
            </a:endParaRPr>
          </a:p>
        </p:txBody>
      </p:sp>
      <p:sp>
        <p:nvSpPr>
          <p:cNvPr id="63" name="Google Shape;63;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endParaRPr/>
          </a:p>
        </p:txBody>
      </p:sp>
      <p:sp>
        <p:nvSpPr>
          <p:cNvPr id="64" name="Google Shape;64;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solidFill>
                  <a:srgbClr val="FFFFFF"/>
                </a:solidFill>
                <a:latin typeface="Open Sans"/>
                <a:ea typeface="Open Sans"/>
                <a:cs typeface="Open Sans"/>
                <a:sym typeface="Open Sans"/>
              </a:rPr>
              <a:t>What was the monthly  total payment amount in 2007 for the top 10 paying customers?</a:t>
            </a:r>
            <a:endParaRPr>
              <a:solidFill>
                <a:srgbClr val="FFFFFF"/>
              </a:solidFill>
              <a:latin typeface="Open Sans"/>
              <a:ea typeface="Open Sans"/>
              <a:cs typeface="Open Sans"/>
              <a:sym typeface="Open San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99" y="1418450"/>
            <a:ext cx="4550701" cy="307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Open Sans"/>
                <a:ea typeface="Open Sans"/>
                <a:cs typeface="Open Sans"/>
                <a:sym typeface="Open Sans"/>
              </a:rPr>
              <a:t>From the visualization, China and India have the highest count and total amount spent on rentals, these countries will generate more income for the store if they are looking to open new stores</a:t>
            </a:r>
            <a:endParaRPr>
              <a:latin typeface="Open Sans"/>
              <a:ea typeface="Open Sans"/>
              <a:cs typeface="Open Sans"/>
              <a:sym typeface="Open Sans"/>
            </a:endParaRPr>
          </a:p>
        </p:txBody>
      </p:sp>
      <p:sp>
        <p:nvSpPr>
          <p:cNvPr id="71" name="Google Shape;71;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endParaRPr/>
          </a:p>
        </p:txBody>
      </p:sp>
      <p:sp>
        <p:nvSpPr>
          <p:cNvPr id="72" name="Google Shape;72;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solidFill>
                  <a:srgbClr val="FFFFFF"/>
                </a:solidFill>
                <a:latin typeface="Open Sans"/>
                <a:ea typeface="Open Sans"/>
                <a:cs typeface="Open Sans"/>
                <a:sym typeface="Open Sans"/>
              </a:rPr>
              <a:t>What country have the highest count in case the DVD rental company wants to open a new store?</a:t>
            </a:r>
            <a:endParaRPr>
              <a:solidFill>
                <a:srgbClr val="FFFFFF"/>
              </a:solidFill>
              <a:latin typeface="Open Sans"/>
              <a:ea typeface="Open Sans"/>
              <a:cs typeface="Open Sans"/>
              <a:sym typeface="Open San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00" y="1418450"/>
            <a:ext cx="4550700" cy="307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Open Sans"/>
                <a:ea typeface="Open Sans"/>
                <a:cs typeface="Open Sans"/>
                <a:sym typeface="Open Sans"/>
              </a:rPr>
              <a:t>From the visual, we can see that  animation category was the most rented for the first quartile  while Children, was the most rented for the second quartile, family for the third and then animation and family for the final quartile</a:t>
            </a:r>
            <a:endParaRPr>
              <a:latin typeface="Open Sans"/>
              <a:ea typeface="Open Sans"/>
              <a:cs typeface="Open Sans"/>
              <a:sym typeface="Open Sans"/>
            </a:endParaRPr>
          </a:p>
        </p:txBody>
      </p:sp>
      <p:sp>
        <p:nvSpPr>
          <p:cNvPr id="79" name="Google Shape;79;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endParaRPr/>
          </a:p>
        </p:txBody>
      </p:sp>
      <p:sp>
        <p:nvSpPr>
          <p:cNvPr id="80" name="Google Shape;80;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dirty="0">
                <a:solidFill>
                  <a:srgbClr val="FFFFFF"/>
                </a:solidFill>
                <a:latin typeface="Open Sans"/>
                <a:ea typeface="Open Sans"/>
                <a:cs typeface="Open Sans"/>
                <a:sym typeface="Open Sans"/>
              </a:rPr>
              <a:t>What were the highest family friendly films rented based on their length</a:t>
            </a:r>
            <a:endParaRPr dirty="0">
              <a:solidFill>
                <a:srgbClr val="FFFFFF"/>
              </a:solidFill>
              <a:latin typeface="Open Sans"/>
              <a:ea typeface="Open Sans"/>
              <a:cs typeface="Open Sans"/>
              <a:sym typeface="Open Sans"/>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01" y="1418450"/>
            <a:ext cx="4550700" cy="307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188</Words>
  <Application>Microsoft Office PowerPoint</Application>
  <PresentationFormat>On-screen Show (16:9)</PresentationFormat>
  <Paragraphs>12</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Simple Light</vt:lpstr>
      <vt:lpstr>What are the most rented movies for each category?</vt:lpstr>
      <vt:lpstr>What was the monthly  total payment amount in 2007 for the top 10 paying customers?</vt:lpstr>
      <vt:lpstr>What country have the highest count in case the DVD rental company wants to open a new store?</vt:lpstr>
      <vt:lpstr>What were the highest family friendly films rented based on their length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most rented movies for each category?</dc:title>
  <cp:lastModifiedBy>Onyinye</cp:lastModifiedBy>
  <cp:revision>4</cp:revision>
  <dcterms:modified xsi:type="dcterms:W3CDTF">2021-07-30T21:32:28Z</dcterms:modified>
</cp:coreProperties>
</file>