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3844C-CF94-46D2-AB50-F92E6B7908FA}" type="doc">
      <dgm:prSet loTypeId="urn:microsoft.com/office/officeart/2005/8/layout/hierarchy3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1B7343-6089-4FC8-94A3-0A97B751B1A0}">
      <dgm:prSet custT="1"/>
      <dgm:spPr/>
      <dgm:t>
        <a:bodyPr/>
        <a:lstStyle/>
        <a:p>
          <a:r>
            <a:rPr lang="en-US" sz="1100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Stark Medical, a rising healthcare provider in Winnipeg, is committed to accessible and high-quality care.</a:t>
          </a:r>
        </a:p>
      </dgm:t>
    </dgm:pt>
    <dgm:pt modelId="{3023A95D-B314-43C8-9464-97D576E16BB1}" type="parTrans" cxnId="{2273CD75-B7F5-4CEB-BA7C-4C7D89177F28}">
      <dgm:prSet/>
      <dgm:spPr/>
      <dgm:t>
        <a:bodyPr/>
        <a:lstStyle/>
        <a:p>
          <a:endParaRPr lang="en-US"/>
        </a:p>
      </dgm:t>
    </dgm:pt>
    <dgm:pt modelId="{494E5BD9-1110-4E7F-ADE0-0376105AEFAC}" type="sibTrans" cxnId="{2273CD75-B7F5-4CEB-BA7C-4C7D89177F28}">
      <dgm:prSet/>
      <dgm:spPr/>
      <dgm:t>
        <a:bodyPr/>
        <a:lstStyle/>
        <a:p>
          <a:endParaRPr lang="en-US"/>
        </a:p>
      </dgm:t>
    </dgm:pt>
    <dgm:pt modelId="{59E025AB-6B85-4D17-823C-FCDFE26A455B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100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Despite having the tools to deliver excellent service, Stark recently faced a serious data breach targeting medical records.</a:t>
          </a:r>
        </a:p>
      </dgm:t>
    </dgm:pt>
    <dgm:pt modelId="{ED3BFEC6-B1FA-4B69-83ED-E7A8B6321C11}" type="parTrans" cxnId="{D17B4520-C6C1-4511-8EC0-EB93A5FAEF11}">
      <dgm:prSet/>
      <dgm:spPr/>
      <dgm:t>
        <a:bodyPr/>
        <a:lstStyle/>
        <a:p>
          <a:endParaRPr lang="en-US"/>
        </a:p>
      </dgm:t>
    </dgm:pt>
    <dgm:pt modelId="{090245EE-E6DC-4F30-BA8E-C621A3EF3D70}" type="sibTrans" cxnId="{D17B4520-C6C1-4511-8EC0-EB93A5FAEF11}">
      <dgm:prSet/>
      <dgm:spPr/>
      <dgm:t>
        <a:bodyPr/>
        <a:lstStyle/>
        <a:p>
          <a:endParaRPr lang="en-US"/>
        </a:p>
      </dgm:t>
    </dgm:pt>
    <dgm:pt modelId="{D825C051-8A71-4CB0-8E7F-2BBA44FBA521}">
      <dgm:prSet custT="1"/>
      <dgm:spPr/>
      <dgm:t>
        <a:bodyPr/>
        <a:lstStyle/>
        <a:p>
          <a:r>
            <a:rPr lang="en-US" sz="1100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The attack exploited system vulnerabilities and aimed to extract records from a specific time frame.</a:t>
          </a:r>
        </a:p>
      </dgm:t>
    </dgm:pt>
    <dgm:pt modelId="{71CCB7A1-F8A4-436C-9A2E-637F7FE567C0}" type="parTrans" cxnId="{42BF5307-EE7A-454D-9537-74B42F1B322A}">
      <dgm:prSet/>
      <dgm:spPr/>
      <dgm:t>
        <a:bodyPr/>
        <a:lstStyle/>
        <a:p>
          <a:endParaRPr lang="en-US"/>
        </a:p>
      </dgm:t>
    </dgm:pt>
    <dgm:pt modelId="{6704C8B6-FDBF-4318-AE72-7E0B53336052}" type="sibTrans" cxnId="{42BF5307-EE7A-454D-9537-74B42F1B322A}">
      <dgm:prSet/>
      <dgm:spPr/>
      <dgm:t>
        <a:bodyPr/>
        <a:lstStyle/>
        <a:p>
          <a:endParaRPr lang="en-US"/>
        </a:p>
      </dgm:t>
    </dgm:pt>
    <dgm:pt modelId="{7BCB5DD8-DF23-4A94-BBC5-223311A65AE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100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Although the breach was detected due to active auditing, critical data was still lost.</a:t>
          </a:r>
        </a:p>
      </dgm:t>
    </dgm:pt>
    <dgm:pt modelId="{27CFFBEA-D428-4C29-A246-2906FFBC9536}" type="parTrans" cxnId="{59819BC4-5195-40FB-B1EF-3FF4231B270E}">
      <dgm:prSet/>
      <dgm:spPr/>
      <dgm:t>
        <a:bodyPr/>
        <a:lstStyle/>
        <a:p>
          <a:endParaRPr lang="en-US"/>
        </a:p>
      </dgm:t>
    </dgm:pt>
    <dgm:pt modelId="{142AE201-3B5A-4ACB-B8C0-EB3765D26C76}" type="sibTrans" cxnId="{59819BC4-5195-40FB-B1EF-3FF4231B270E}">
      <dgm:prSet/>
      <dgm:spPr/>
      <dgm:t>
        <a:bodyPr/>
        <a:lstStyle/>
        <a:p>
          <a:endParaRPr lang="en-US"/>
        </a:p>
      </dgm:t>
    </dgm:pt>
    <dgm:pt modelId="{42FA43FC-EB12-4348-B88C-8059C53094A2}">
      <dgm:prSet custT="1"/>
      <dgm:spPr>
        <a:solidFill>
          <a:schemeClr val="accent1"/>
        </a:solidFill>
      </dgm:spPr>
      <dgm:t>
        <a:bodyPr/>
        <a:lstStyle/>
        <a:p>
          <a:r>
            <a:rPr lang="en-US" sz="1100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This event not only shook trust—it revealed a lack of compliance with core HIPAA security standards regarding data integrity, access control, and breach response.</a:t>
          </a:r>
        </a:p>
      </dgm:t>
    </dgm:pt>
    <dgm:pt modelId="{8479DB9B-F44D-434E-A04E-7EBF9DA46D8E}" type="parTrans" cxnId="{542C87C7-2248-4D72-9A43-B545A312B71F}">
      <dgm:prSet/>
      <dgm:spPr/>
      <dgm:t>
        <a:bodyPr/>
        <a:lstStyle/>
        <a:p>
          <a:endParaRPr lang="en-US"/>
        </a:p>
      </dgm:t>
    </dgm:pt>
    <dgm:pt modelId="{9F1C5304-CA87-4817-9D83-7C6CAABB617B}" type="sibTrans" cxnId="{542C87C7-2248-4D72-9A43-B545A312B71F}">
      <dgm:prSet/>
      <dgm:spPr/>
      <dgm:t>
        <a:bodyPr/>
        <a:lstStyle/>
        <a:p>
          <a:endParaRPr lang="en-US"/>
        </a:p>
      </dgm:t>
    </dgm:pt>
    <dgm:pt modelId="{3DB88E48-C848-3444-8018-C84916C146FA}" type="pres">
      <dgm:prSet presAssocID="{0D03844C-CF94-46D2-AB50-F92E6B7908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BCC883-5DC7-E340-963A-AFF301D2F78E}" type="pres">
      <dgm:prSet presAssocID="{3F1B7343-6089-4FC8-94A3-0A97B751B1A0}" presName="root" presStyleCnt="0"/>
      <dgm:spPr/>
    </dgm:pt>
    <dgm:pt modelId="{0A6A9350-2D3E-F840-B5EC-59D570995EE6}" type="pres">
      <dgm:prSet presAssocID="{3F1B7343-6089-4FC8-94A3-0A97B751B1A0}" presName="rootComposite" presStyleCnt="0"/>
      <dgm:spPr/>
    </dgm:pt>
    <dgm:pt modelId="{7B133D05-1731-C747-8A04-8BAB815B433B}" type="pres">
      <dgm:prSet presAssocID="{3F1B7343-6089-4FC8-94A3-0A97B751B1A0}" presName="rootText" presStyleLbl="node1" presStyleIdx="0" presStyleCnt="5" custScaleX="139208" custScaleY="228856" custLinFactY="-36538" custLinFactNeighborX="7208" custLinFactNeighborY="-100000"/>
      <dgm:spPr/>
    </dgm:pt>
    <dgm:pt modelId="{4F203832-FDBB-8B47-9DA3-AB343CC8E342}" type="pres">
      <dgm:prSet presAssocID="{3F1B7343-6089-4FC8-94A3-0A97B751B1A0}" presName="rootConnector" presStyleLbl="node1" presStyleIdx="0" presStyleCnt="5"/>
      <dgm:spPr/>
    </dgm:pt>
    <dgm:pt modelId="{6DA107D7-1640-2A4E-92FA-BEB5712FCE0B}" type="pres">
      <dgm:prSet presAssocID="{3F1B7343-6089-4FC8-94A3-0A97B751B1A0}" presName="childShape" presStyleCnt="0"/>
      <dgm:spPr/>
    </dgm:pt>
    <dgm:pt modelId="{4E1EE39D-F83F-7643-A69D-D9F264C69887}" type="pres">
      <dgm:prSet presAssocID="{59E025AB-6B85-4D17-823C-FCDFE26A455B}" presName="root" presStyleCnt="0"/>
      <dgm:spPr/>
    </dgm:pt>
    <dgm:pt modelId="{CF37487E-C504-2044-BD0A-409C3EC10FF8}" type="pres">
      <dgm:prSet presAssocID="{59E025AB-6B85-4D17-823C-FCDFE26A455B}" presName="rootComposite" presStyleCnt="0"/>
      <dgm:spPr/>
    </dgm:pt>
    <dgm:pt modelId="{44802C51-A27F-5843-B7FF-018D13D919BB}" type="pres">
      <dgm:prSet presAssocID="{59E025AB-6B85-4D17-823C-FCDFE26A455B}" presName="rootText" presStyleLbl="node1" presStyleIdx="1" presStyleCnt="5" custScaleX="153186" custScaleY="337254" custLinFactNeighborX="5606" custLinFactNeighborY="-12813"/>
      <dgm:spPr/>
    </dgm:pt>
    <dgm:pt modelId="{F2ED0512-7E23-4448-92D3-890BA03944E3}" type="pres">
      <dgm:prSet presAssocID="{59E025AB-6B85-4D17-823C-FCDFE26A455B}" presName="rootConnector" presStyleLbl="node1" presStyleIdx="1" presStyleCnt="5"/>
      <dgm:spPr/>
    </dgm:pt>
    <dgm:pt modelId="{A0F76A8E-EB53-ED42-9ED0-DA86B35B1589}" type="pres">
      <dgm:prSet presAssocID="{59E025AB-6B85-4D17-823C-FCDFE26A455B}" presName="childShape" presStyleCnt="0"/>
      <dgm:spPr/>
    </dgm:pt>
    <dgm:pt modelId="{62B15617-DFC5-7844-B42B-666EE106CFFC}" type="pres">
      <dgm:prSet presAssocID="{D825C051-8A71-4CB0-8E7F-2BBA44FBA521}" presName="root" presStyleCnt="0"/>
      <dgm:spPr/>
    </dgm:pt>
    <dgm:pt modelId="{52786C12-AB37-064E-B8DC-95C0CD9F61CE}" type="pres">
      <dgm:prSet presAssocID="{D825C051-8A71-4CB0-8E7F-2BBA44FBA521}" presName="rootComposite" presStyleCnt="0"/>
      <dgm:spPr/>
    </dgm:pt>
    <dgm:pt modelId="{B7F801FA-9251-9540-A433-9369DDACA55F}" type="pres">
      <dgm:prSet presAssocID="{D825C051-8A71-4CB0-8E7F-2BBA44FBA521}" presName="rootText" presStyleLbl="node1" presStyleIdx="2" presStyleCnt="5" custScaleX="161064" custScaleY="198654" custLinFactY="76187" custLinFactNeighborX="24826" custLinFactNeighborY="100000"/>
      <dgm:spPr/>
    </dgm:pt>
    <dgm:pt modelId="{B8CF13A4-96CB-1544-B2C1-EB37E744CD4E}" type="pres">
      <dgm:prSet presAssocID="{D825C051-8A71-4CB0-8E7F-2BBA44FBA521}" presName="rootConnector" presStyleLbl="node1" presStyleIdx="2" presStyleCnt="5"/>
      <dgm:spPr/>
    </dgm:pt>
    <dgm:pt modelId="{B754F941-0A32-D44C-A32B-865D83F9AE39}" type="pres">
      <dgm:prSet presAssocID="{D825C051-8A71-4CB0-8E7F-2BBA44FBA521}" presName="childShape" presStyleCnt="0"/>
      <dgm:spPr/>
    </dgm:pt>
    <dgm:pt modelId="{7899BC71-5B20-174D-83D2-BA5935177DA4}" type="pres">
      <dgm:prSet presAssocID="{7BCB5DD8-DF23-4A94-BBC5-223311A65AE3}" presName="root" presStyleCnt="0"/>
      <dgm:spPr/>
    </dgm:pt>
    <dgm:pt modelId="{811012C9-7AD4-8648-B234-8EA742CDFD6A}" type="pres">
      <dgm:prSet presAssocID="{7BCB5DD8-DF23-4A94-BBC5-223311A65AE3}" presName="rootComposite" presStyleCnt="0"/>
      <dgm:spPr/>
    </dgm:pt>
    <dgm:pt modelId="{4D913188-0FFA-ED45-AD5A-FB9727B108D0}" type="pres">
      <dgm:prSet presAssocID="{7BCB5DD8-DF23-4A94-BBC5-223311A65AE3}" presName="rootText" presStyleLbl="node1" presStyleIdx="3" presStyleCnt="5" custScaleX="147540" custScaleY="220011" custLinFactY="-61816" custLinFactNeighborX="-73765" custLinFactNeighborY="-100000"/>
      <dgm:spPr/>
    </dgm:pt>
    <dgm:pt modelId="{385ED5DF-75AC-394F-9D20-9C63E13C9B7B}" type="pres">
      <dgm:prSet presAssocID="{7BCB5DD8-DF23-4A94-BBC5-223311A65AE3}" presName="rootConnector" presStyleLbl="node1" presStyleIdx="3" presStyleCnt="5"/>
      <dgm:spPr/>
    </dgm:pt>
    <dgm:pt modelId="{2D201CB0-0DF8-8A40-9FCD-0D540D6074DC}" type="pres">
      <dgm:prSet presAssocID="{7BCB5DD8-DF23-4A94-BBC5-223311A65AE3}" presName="childShape" presStyleCnt="0"/>
      <dgm:spPr/>
    </dgm:pt>
    <dgm:pt modelId="{E5FD896A-3230-5B44-A3ED-804346AA7986}" type="pres">
      <dgm:prSet presAssocID="{42FA43FC-EB12-4348-B88C-8059C53094A2}" presName="root" presStyleCnt="0"/>
      <dgm:spPr/>
    </dgm:pt>
    <dgm:pt modelId="{77097EE7-07CC-6E4D-ADE2-8FD740490112}" type="pres">
      <dgm:prSet presAssocID="{42FA43FC-EB12-4348-B88C-8059C53094A2}" presName="rootComposite" presStyleCnt="0"/>
      <dgm:spPr/>
    </dgm:pt>
    <dgm:pt modelId="{40D517F1-2177-864C-AE65-934EF9CF93D5}" type="pres">
      <dgm:prSet presAssocID="{42FA43FC-EB12-4348-B88C-8059C53094A2}" presName="rootText" presStyleLbl="node1" presStyleIdx="4" presStyleCnt="5" custScaleX="184495" custScaleY="292617" custLinFactNeighborX="-36175" custLinFactNeighborY="12231"/>
      <dgm:spPr/>
    </dgm:pt>
    <dgm:pt modelId="{0ECB1F4F-BDAA-E64C-8E99-BE8D1A68EA6B}" type="pres">
      <dgm:prSet presAssocID="{42FA43FC-EB12-4348-B88C-8059C53094A2}" presName="rootConnector" presStyleLbl="node1" presStyleIdx="4" presStyleCnt="5"/>
      <dgm:spPr/>
    </dgm:pt>
    <dgm:pt modelId="{C915D745-F8D7-BB46-B956-58312AAB9952}" type="pres">
      <dgm:prSet presAssocID="{42FA43FC-EB12-4348-B88C-8059C53094A2}" presName="childShape" presStyleCnt="0"/>
      <dgm:spPr/>
    </dgm:pt>
  </dgm:ptLst>
  <dgm:cxnLst>
    <dgm:cxn modelId="{42BF5307-EE7A-454D-9537-74B42F1B322A}" srcId="{0D03844C-CF94-46D2-AB50-F92E6B7908FA}" destId="{D825C051-8A71-4CB0-8E7F-2BBA44FBA521}" srcOrd="2" destOrd="0" parTransId="{71CCB7A1-F8A4-436C-9A2E-637F7FE567C0}" sibTransId="{6704C8B6-FDBF-4318-AE72-7E0B53336052}"/>
    <dgm:cxn modelId="{EBEDC617-453B-204A-9009-02FDB73E6730}" type="presOf" srcId="{7BCB5DD8-DF23-4A94-BBC5-223311A65AE3}" destId="{4D913188-0FFA-ED45-AD5A-FB9727B108D0}" srcOrd="0" destOrd="0" presId="urn:microsoft.com/office/officeart/2005/8/layout/hierarchy3"/>
    <dgm:cxn modelId="{D17B4520-C6C1-4511-8EC0-EB93A5FAEF11}" srcId="{0D03844C-CF94-46D2-AB50-F92E6B7908FA}" destId="{59E025AB-6B85-4D17-823C-FCDFE26A455B}" srcOrd="1" destOrd="0" parTransId="{ED3BFEC6-B1FA-4B69-83ED-E7A8B6321C11}" sibTransId="{090245EE-E6DC-4F30-BA8E-C621A3EF3D70}"/>
    <dgm:cxn modelId="{AB41D52E-6715-4240-8CE5-D5E982EF8BCD}" type="presOf" srcId="{0D03844C-CF94-46D2-AB50-F92E6B7908FA}" destId="{3DB88E48-C848-3444-8018-C84916C146FA}" srcOrd="0" destOrd="0" presId="urn:microsoft.com/office/officeart/2005/8/layout/hierarchy3"/>
    <dgm:cxn modelId="{5BE0453A-35ED-F347-855D-724467806B4B}" type="presOf" srcId="{7BCB5DD8-DF23-4A94-BBC5-223311A65AE3}" destId="{385ED5DF-75AC-394F-9D20-9C63E13C9B7B}" srcOrd="1" destOrd="0" presId="urn:microsoft.com/office/officeart/2005/8/layout/hierarchy3"/>
    <dgm:cxn modelId="{BAC5B04B-C750-FA47-90B7-49DAE395205E}" type="presOf" srcId="{59E025AB-6B85-4D17-823C-FCDFE26A455B}" destId="{44802C51-A27F-5843-B7FF-018D13D919BB}" srcOrd="0" destOrd="0" presId="urn:microsoft.com/office/officeart/2005/8/layout/hierarchy3"/>
    <dgm:cxn modelId="{B5CF7A51-114D-A842-AD39-0D7DE827E601}" type="presOf" srcId="{3F1B7343-6089-4FC8-94A3-0A97B751B1A0}" destId="{4F203832-FDBB-8B47-9DA3-AB343CC8E342}" srcOrd="1" destOrd="0" presId="urn:microsoft.com/office/officeart/2005/8/layout/hierarchy3"/>
    <dgm:cxn modelId="{2273CD75-B7F5-4CEB-BA7C-4C7D89177F28}" srcId="{0D03844C-CF94-46D2-AB50-F92E6B7908FA}" destId="{3F1B7343-6089-4FC8-94A3-0A97B751B1A0}" srcOrd="0" destOrd="0" parTransId="{3023A95D-B314-43C8-9464-97D576E16BB1}" sibTransId="{494E5BD9-1110-4E7F-ADE0-0376105AEFAC}"/>
    <dgm:cxn modelId="{EA83217E-49D7-3742-8E18-16C2630753F1}" type="presOf" srcId="{3F1B7343-6089-4FC8-94A3-0A97B751B1A0}" destId="{7B133D05-1731-C747-8A04-8BAB815B433B}" srcOrd="0" destOrd="0" presId="urn:microsoft.com/office/officeart/2005/8/layout/hierarchy3"/>
    <dgm:cxn modelId="{1865E88F-903C-744B-9C55-18C4C7BD8B09}" type="presOf" srcId="{42FA43FC-EB12-4348-B88C-8059C53094A2}" destId="{0ECB1F4F-BDAA-E64C-8E99-BE8D1A68EA6B}" srcOrd="1" destOrd="0" presId="urn:microsoft.com/office/officeart/2005/8/layout/hierarchy3"/>
    <dgm:cxn modelId="{4919F2B5-E006-1740-854C-0C6161413627}" type="presOf" srcId="{59E025AB-6B85-4D17-823C-FCDFE26A455B}" destId="{F2ED0512-7E23-4448-92D3-890BA03944E3}" srcOrd="1" destOrd="0" presId="urn:microsoft.com/office/officeart/2005/8/layout/hierarchy3"/>
    <dgm:cxn modelId="{59819BC4-5195-40FB-B1EF-3FF4231B270E}" srcId="{0D03844C-CF94-46D2-AB50-F92E6B7908FA}" destId="{7BCB5DD8-DF23-4A94-BBC5-223311A65AE3}" srcOrd="3" destOrd="0" parTransId="{27CFFBEA-D428-4C29-A246-2906FFBC9536}" sibTransId="{142AE201-3B5A-4ACB-B8C0-EB3765D26C76}"/>
    <dgm:cxn modelId="{542C87C7-2248-4D72-9A43-B545A312B71F}" srcId="{0D03844C-CF94-46D2-AB50-F92E6B7908FA}" destId="{42FA43FC-EB12-4348-B88C-8059C53094A2}" srcOrd="4" destOrd="0" parTransId="{8479DB9B-F44D-434E-A04E-7EBF9DA46D8E}" sibTransId="{9F1C5304-CA87-4817-9D83-7C6CAABB617B}"/>
    <dgm:cxn modelId="{88FE66D0-6A50-384C-A617-8E55AC9C7B1B}" type="presOf" srcId="{D825C051-8A71-4CB0-8E7F-2BBA44FBA521}" destId="{B8CF13A4-96CB-1544-B2C1-EB37E744CD4E}" srcOrd="1" destOrd="0" presId="urn:microsoft.com/office/officeart/2005/8/layout/hierarchy3"/>
    <dgm:cxn modelId="{1A1389EA-8AE5-5041-9373-42462BD6B8BC}" type="presOf" srcId="{D825C051-8A71-4CB0-8E7F-2BBA44FBA521}" destId="{B7F801FA-9251-9540-A433-9369DDACA55F}" srcOrd="0" destOrd="0" presId="urn:microsoft.com/office/officeart/2005/8/layout/hierarchy3"/>
    <dgm:cxn modelId="{39A35CF5-C0CF-064C-A6EA-6DF200D6C289}" type="presOf" srcId="{42FA43FC-EB12-4348-B88C-8059C53094A2}" destId="{40D517F1-2177-864C-AE65-934EF9CF93D5}" srcOrd="0" destOrd="0" presId="urn:microsoft.com/office/officeart/2005/8/layout/hierarchy3"/>
    <dgm:cxn modelId="{659006DB-5ABB-4F43-A5EA-DDC7FCA6BB45}" type="presParOf" srcId="{3DB88E48-C848-3444-8018-C84916C146FA}" destId="{D3BCC883-5DC7-E340-963A-AFF301D2F78E}" srcOrd="0" destOrd="0" presId="urn:microsoft.com/office/officeart/2005/8/layout/hierarchy3"/>
    <dgm:cxn modelId="{E17C53D8-F911-964C-8176-4EDA2242AF9F}" type="presParOf" srcId="{D3BCC883-5DC7-E340-963A-AFF301D2F78E}" destId="{0A6A9350-2D3E-F840-B5EC-59D570995EE6}" srcOrd="0" destOrd="0" presId="urn:microsoft.com/office/officeart/2005/8/layout/hierarchy3"/>
    <dgm:cxn modelId="{6F06675C-D6D4-0345-B3AD-34DADE319F64}" type="presParOf" srcId="{0A6A9350-2D3E-F840-B5EC-59D570995EE6}" destId="{7B133D05-1731-C747-8A04-8BAB815B433B}" srcOrd="0" destOrd="0" presId="urn:microsoft.com/office/officeart/2005/8/layout/hierarchy3"/>
    <dgm:cxn modelId="{D00318BA-05AF-5746-8CC2-6D3F5A0AA839}" type="presParOf" srcId="{0A6A9350-2D3E-F840-B5EC-59D570995EE6}" destId="{4F203832-FDBB-8B47-9DA3-AB343CC8E342}" srcOrd="1" destOrd="0" presId="urn:microsoft.com/office/officeart/2005/8/layout/hierarchy3"/>
    <dgm:cxn modelId="{BC77DA02-4950-484C-94A6-B5BD4BB0CE04}" type="presParOf" srcId="{D3BCC883-5DC7-E340-963A-AFF301D2F78E}" destId="{6DA107D7-1640-2A4E-92FA-BEB5712FCE0B}" srcOrd="1" destOrd="0" presId="urn:microsoft.com/office/officeart/2005/8/layout/hierarchy3"/>
    <dgm:cxn modelId="{97691CB7-2F81-8E44-A62C-953A9EB89D8F}" type="presParOf" srcId="{3DB88E48-C848-3444-8018-C84916C146FA}" destId="{4E1EE39D-F83F-7643-A69D-D9F264C69887}" srcOrd="1" destOrd="0" presId="urn:microsoft.com/office/officeart/2005/8/layout/hierarchy3"/>
    <dgm:cxn modelId="{E7940528-EFCA-A844-8190-AF20758DD54A}" type="presParOf" srcId="{4E1EE39D-F83F-7643-A69D-D9F264C69887}" destId="{CF37487E-C504-2044-BD0A-409C3EC10FF8}" srcOrd="0" destOrd="0" presId="urn:microsoft.com/office/officeart/2005/8/layout/hierarchy3"/>
    <dgm:cxn modelId="{77BC8686-A51F-B340-98A2-65B8C1F87E16}" type="presParOf" srcId="{CF37487E-C504-2044-BD0A-409C3EC10FF8}" destId="{44802C51-A27F-5843-B7FF-018D13D919BB}" srcOrd="0" destOrd="0" presId="urn:microsoft.com/office/officeart/2005/8/layout/hierarchy3"/>
    <dgm:cxn modelId="{DD97E9B0-A719-944B-8A12-602E4696CFAF}" type="presParOf" srcId="{CF37487E-C504-2044-BD0A-409C3EC10FF8}" destId="{F2ED0512-7E23-4448-92D3-890BA03944E3}" srcOrd="1" destOrd="0" presId="urn:microsoft.com/office/officeart/2005/8/layout/hierarchy3"/>
    <dgm:cxn modelId="{2DFE1B8C-F39F-B04B-AFB4-FFF72B25251A}" type="presParOf" srcId="{4E1EE39D-F83F-7643-A69D-D9F264C69887}" destId="{A0F76A8E-EB53-ED42-9ED0-DA86B35B1589}" srcOrd="1" destOrd="0" presId="urn:microsoft.com/office/officeart/2005/8/layout/hierarchy3"/>
    <dgm:cxn modelId="{6A403208-A80E-F343-83D8-68DE19DC8D6A}" type="presParOf" srcId="{3DB88E48-C848-3444-8018-C84916C146FA}" destId="{62B15617-DFC5-7844-B42B-666EE106CFFC}" srcOrd="2" destOrd="0" presId="urn:microsoft.com/office/officeart/2005/8/layout/hierarchy3"/>
    <dgm:cxn modelId="{7ECB9956-3B64-A64F-B6FD-CC41D2E07202}" type="presParOf" srcId="{62B15617-DFC5-7844-B42B-666EE106CFFC}" destId="{52786C12-AB37-064E-B8DC-95C0CD9F61CE}" srcOrd="0" destOrd="0" presId="urn:microsoft.com/office/officeart/2005/8/layout/hierarchy3"/>
    <dgm:cxn modelId="{CCEE6BDD-0568-474A-B39A-5AA7131205AF}" type="presParOf" srcId="{52786C12-AB37-064E-B8DC-95C0CD9F61CE}" destId="{B7F801FA-9251-9540-A433-9369DDACA55F}" srcOrd="0" destOrd="0" presId="urn:microsoft.com/office/officeart/2005/8/layout/hierarchy3"/>
    <dgm:cxn modelId="{3E360CFB-8539-DD4A-A0DC-72732C557F98}" type="presParOf" srcId="{52786C12-AB37-064E-B8DC-95C0CD9F61CE}" destId="{B8CF13A4-96CB-1544-B2C1-EB37E744CD4E}" srcOrd="1" destOrd="0" presId="urn:microsoft.com/office/officeart/2005/8/layout/hierarchy3"/>
    <dgm:cxn modelId="{69C2BE7C-A84F-F548-9B28-AEE8C222A58A}" type="presParOf" srcId="{62B15617-DFC5-7844-B42B-666EE106CFFC}" destId="{B754F941-0A32-D44C-A32B-865D83F9AE39}" srcOrd="1" destOrd="0" presId="urn:microsoft.com/office/officeart/2005/8/layout/hierarchy3"/>
    <dgm:cxn modelId="{1E0A996A-DABE-D241-BA02-7520347D5AA7}" type="presParOf" srcId="{3DB88E48-C848-3444-8018-C84916C146FA}" destId="{7899BC71-5B20-174D-83D2-BA5935177DA4}" srcOrd="3" destOrd="0" presId="urn:microsoft.com/office/officeart/2005/8/layout/hierarchy3"/>
    <dgm:cxn modelId="{B6E2B921-FC87-2044-82B2-30CD7C32760F}" type="presParOf" srcId="{7899BC71-5B20-174D-83D2-BA5935177DA4}" destId="{811012C9-7AD4-8648-B234-8EA742CDFD6A}" srcOrd="0" destOrd="0" presId="urn:microsoft.com/office/officeart/2005/8/layout/hierarchy3"/>
    <dgm:cxn modelId="{4FC54C13-4CBC-8A43-96DF-D8AB209B09FB}" type="presParOf" srcId="{811012C9-7AD4-8648-B234-8EA742CDFD6A}" destId="{4D913188-0FFA-ED45-AD5A-FB9727B108D0}" srcOrd="0" destOrd="0" presId="urn:microsoft.com/office/officeart/2005/8/layout/hierarchy3"/>
    <dgm:cxn modelId="{77D29B38-CB54-DB43-B6C4-01DCD89612B2}" type="presParOf" srcId="{811012C9-7AD4-8648-B234-8EA742CDFD6A}" destId="{385ED5DF-75AC-394F-9D20-9C63E13C9B7B}" srcOrd="1" destOrd="0" presId="urn:microsoft.com/office/officeart/2005/8/layout/hierarchy3"/>
    <dgm:cxn modelId="{3E8E5870-A532-5C4D-9FA3-B2C9D6C1723B}" type="presParOf" srcId="{7899BC71-5B20-174D-83D2-BA5935177DA4}" destId="{2D201CB0-0DF8-8A40-9FCD-0D540D6074DC}" srcOrd="1" destOrd="0" presId="urn:microsoft.com/office/officeart/2005/8/layout/hierarchy3"/>
    <dgm:cxn modelId="{FFF6EBD3-8A44-AD47-A353-21952E98B566}" type="presParOf" srcId="{3DB88E48-C848-3444-8018-C84916C146FA}" destId="{E5FD896A-3230-5B44-A3ED-804346AA7986}" srcOrd="4" destOrd="0" presId="urn:microsoft.com/office/officeart/2005/8/layout/hierarchy3"/>
    <dgm:cxn modelId="{099EBAB8-B903-7F44-87B2-3D014FE0E7FC}" type="presParOf" srcId="{E5FD896A-3230-5B44-A3ED-804346AA7986}" destId="{77097EE7-07CC-6E4D-ADE2-8FD740490112}" srcOrd="0" destOrd="0" presId="urn:microsoft.com/office/officeart/2005/8/layout/hierarchy3"/>
    <dgm:cxn modelId="{23DE9E61-9025-3C4B-93FA-A4C8FB947C1C}" type="presParOf" srcId="{77097EE7-07CC-6E4D-ADE2-8FD740490112}" destId="{40D517F1-2177-864C-AE65-934EF9CF93D5}" srcOrd="0" destOrd="0" presId="urn:microsoft.com/office/officeart/2005/8/layout/hierarchy3"/>
    <dgm:cxn modelId="{020E54F6-E182-D446-9604-2F5155E05BD8}" type="presParOf" srcId="{77097EE7-07CC-6E4D-ADE2-8FD740490112}" destId="{0ECB1F4F-BDAA-E64C-8E99-BE8D1A68EA6B}" srcOrd="1" destOrd="0" presId="urn:microsoft.com/office/officeart/2005/8/layout/hierarchy3"/>
    <dgm:cxn modelId="{F7B07362-1EAF-8B4B-B85B-3D310FA45D35}" type="presParOf" srcId="{E5FD896A-3230-5B44-A3ED-804346AA7986}" destId="{C915D745-F8D7-BB46-B956-58312AAB995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5BB96-91A6-4194-A80E-1826CE6FA62E}" type="doc">
      <dgm:prSet loTypeId="urn:microsoft.com/office/officeart/2005/8/layout/defaul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956D49A-A93C-4F2F-8116-25D7CE2D69D2}">
      <dgm:prSet/>
      <dgm:spPr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Weak Points Identified:</a:t>
          </a:r>
        </a:p>
      </dgm:t>
    </dgm:pt>
    <dgm:pt modelId="{5E1007E1-4750-443B-8249-5D6013A509F0}" type="parTrans" cxnId="{D48A5890-28C8-4600-AC44-3B48C68AE62C}">
      <dgm:prSet/>
      <dgm:spPr/>
      <dgm:t>
        <a:bodyPr/>
        <a:lstStyle/>
        <a:p>
          <a:endParaRPr lang="en-US"/>
        </a:p>
      </dgm:t>
    </dgm:pt>
    <dgm:pt modelId="{DA70868E-BE65-43BB-AD2E-E4DC3CB72931}" type="sibTrans" cxnId="{D48A5890-28C8-4600-AC44-3B48C68AE62C}">
      <dgm:prSet/>
      <dgm:spPr/>
      <dgm:t>
        <a:bodyPr/>
        <a:lstStyle/>
        <a:p>
          <a:endParaRPr lang="en-US"/>
        </a:p>
      </dgm:t>
    </dgm:pt>
    <dgm:pt modelId="{DA8D2F10-1F5C-499C-8D2B-99C8386B9952}">
      <dgm:prSet/>
      <dgm:spPr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No real-time intrusion detection</a:t>
          </a:r>
        </a:p>
      </dgm:t>
    </dgm:pt>
    <dgm:pt modelId="{46111C1D-7EA0-45C3-9B89-4726DC40AA19}" type="parTrans" cxnId="{56EA877F-FD00-4AC4-B3E4-032CF851B0A7}">
      <dgm:prSet/>
      <dgm:spPr/>
      <dgm:t>
        <a:bodyPr/>
        <a:lstStyle/>
        <a:p>
          <a:endParaRPr lang="en-US"/>
        </a:p>
      </dgm:t>
    </dgm:pt>
    <dgm:pt modelId="{BBA1A216-2480-42F4-93ED-3F26070AEDAC}" type="sibTrans" cxnId="{56EA877F-FD00-4AC4-B3E4-032CF851B0A7}">
      <dgm:prSet/>
      <dgm:spPr/>
      <dgm:t>
        <a:bodyPr/>
        <a:lstStyle/>
        <a:p>
          <a:endParaRPr lang="en-US"/>
        </a:p>
      </dgm:t>
    </dgm:pt>
    <dgm:pt modelId="{1460AE33-E7BF-48A0-A9CD-D10AE274DBEB}">
      <dgm:prSet/>
      <dgm:spPr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Inadequate logging and access control</a:t>
          </a:r>
        </a:p>
      </dgm:t>
    </dgm:pt>
    <dgm:pt modelId="{512DEE8F-8BBD-4E74-BDFE-FEFAF48EE708}" type="parTrans" cxnId="{A880E575-1979-4CC2-8798-E242AADC68B2}">
      <dgm:prSet/>
      <dgm:spPr/>
      <dgm:t>
        <a:bodyPr/>
        <a:lstStyle/>
        <a:p>
          <a:endParaRPr lang="en-US"/>
        </a:p>
      </dgm:t>
    </dgm:pt>
    <dgm:pt modelId="{69D47AFA-B317-4D7B-A233-7782290F201D}" type="sibTrans" cxnId="{A880E575-1979-4CC2-8798-E242AADC68B2}">
      <dgm:prSet/>
      <dgm:spPr/>
      <dgm:t>
        <a:bodyPr/>
        <a:lstStyle/>
        <a:p>
          <a:endParaRPr lang="en-US"/>
        </a:p>
      </dgm:t>
    </dgm:pt>
    <dgm:pt modelId="{FCBE7095-3F59-4529-A4EB-F9783E5340D5}">
      <dgm:prSet/>
      <dgm:spPr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b="0" i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HIPAA Security Rule Relevance:</a:t>
          </a:r>
        </a:p>
      </dgm:t>
    </dgm:pt>
    <dgm:pt modelId="{35DDA43A-0345-4061-B654-CE2B1A29FEE1}" type="parTrans" cxnId="{1724923A-F5BE-4129-AB3F-BAF54849DFFA}">
      <dgm:prSet/>
      <dgm:spPr/>
      <dgm:t>
        <a:bodyPr/>
        <a:lstStyle/>
        <a:p>
          <a:endParaRPr lang="en-US"/>
        </a:p>
      </dgm:t>
    </dgm:pt>
    <dgm:pt modelId="{163562CE-94D3-4E41-B09F-D1C876AF266E}" type="sibTrans" cxnId="{1724923A-F5BE-4129-AB3F-BAF54849DFFA}">
      <dgm:prSet/>
      <dgm:spPr/>
      <dgm:t>
        <a:bodyPr/>
        <a:lstStyle/>
        <a:p>
          <a:endParaRPr lang="en-US"/>
        </a:p>
      </dgm:t>
    </dgm:pt>
    <dgm:pt modelId="{D90D57B4-C347-4890-A3E9-8505E19478E1}">
      <dgm:prSet/>
      <dgm:spPr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§164.312(b) – Audit controls were partially in place but not robust enough</a:t>
          </a:r>
        </a:p>
      </dgm:t>
    </dgm:pt>
    <dgm:pt modelId="{1CC1755F-197E-4004-A8EE-5E0D5E5BAE3E}" type="parTrans" cxnId="{F70D8614-36EC-4B8A-955E-35F16A5C2878}">
      <dgm:prSet/>
      <dgm:spPr/>
      <dgm:t>
        <a:bodyPr/>
        <a:lstStyle/>
        <a:p>
          <a:endParaRPr lang="en-US"/>
        </a:p>
      </dgm:t>
    </dgm:pt>
    <dgm:pt modelId="{F718152E-44D0-4FA1-9C98-9008DC2FE51E}" type="sibTrans" cxnId="{F70D8614-36EC-4B8A-955E-35F16A5C2878}">
      <dgm:prSet/>
      <dgm:spPr/>
      <dgm:t>
        <a:bodyPr/>
        <a:lstStyle/>
        <a:p>
          <a:endParaRPr lang="en-US"/>
        </a:p>
      </dgm:t>
    </dgm:pt>
    <dgm:pt modelId="{34D3DE3B-BEB7-47D4-B37D-124A47B977C4}">
      <dgm:prSet/>
      <dgm:spPr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§164.308(a)(1) – Risk analysis and management policies were insufficient</a:t>
          </a:r>
        </a:p>
      </dgm:t>
    </dgm:pt>
    <dgm:pt modelId="{77B9AED4-9024-4B2C-BE06-36CEFFEDEB74}" type="parTrans" cxnId="{EC1203DE-32FB-472E-8451-CBA871F8DAAF}">
      <dgm:prSet/>
      <dgm:spPr/>
      <dgm:t>
        <a:bodyPr/>
        <a:lstStyle/>
        <a:p>
          <a:endParaRPr lang="en-US"/>
        </a:p>
      </dgm:t>
    </dgm:pt>
    <dgm:pt modelId="{4B831A57-BF35-4FF7-9089-6EEBB4E4D2C3}" type="sibTrans" cxnId="{EC1203DE-32FB-472E-8451-CBA871F8DAAF}">
      <dgm:prSet/>
      <dgm:spPr/>
      <dgm:t>
        <a:bodyPr/>
        <a:lstStyle/>
        <a:p>
          <a:endParaRPr lang="en-US"/>
        </a:p>
      </dgm:t>
    </dgm:pt>
    <dgm:pt modelId="{ADFA106E-A1AF-40CB-B5EE-BF7A8ADD96A1}">
      <dgm:prSet/>
      <dgm:spPr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b="0" i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§164.312(c)(1) – Integrity mechanisms failed to detect unauthorized alteration</a:t>
          </a:r>
        </a:p>
      </dgm:t>
    </dgm:pt>
    <dgm:pt modelId="{59720C09-3DAF-441B-A389-9FB95DE207F3}" type="parTrans" cxnId="{EC689AEF-4299-43F9-839A-2B1550C2E77D}">
      <dgm:prSet/>
      <dgm:spPr/>
      <dgm:t>
        <a:bodyPr/>
        <a:lstStyle/>
        <a:p>
          <a:endParaRPr lang="en-US"/>
        </a:p>
      </dgm:t>
    </dgm:pt>
    <dgm:pt modelId="{60CDDC51-A755-4483-A4C9-E7CA250282BB}" type="sibTrans" cxnId="{EC689AEF-4299-43F9-839A-2B1550C2E77D}">
      <dgm:prSet/>
      <dgm:spPr/>
      <dgm:t>
        <a:bodyPr/>
        <a:lstStyle/>
        <a:p>
          <a:endParaRPr lang="en-US"/>
        </a:p>
      </dgm:t>
    </dgm:pt>
    <dgm:pt modelId="{FBCCD36A-DB98-4609-82FF-8CDA0C81CFCE}">
      <dgm:prSet/>
      <dgm:spPr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Takeaway: While HIPAA mandates administrative, physical, and technical safeguards, Stark lacked a comprehensive strategy that addressed all three.</a:t>
          </a:r>
        </a:p>
      </dgm:t>
    </dgm:pt>
    <dgm:pt modelId="{A17CBBD0-A64A-42FF-9DE0-590688E54BC7}" type="parTrans" cxnId="{25D6F126-A649-415C-9146-EB198C348F20}">
      <dgm:prSet/>
      <dgm:spPr/>
      <dgm:t>
        <a:bodyPr/>
        <a:lstStyle/>
        <a:p>
          <a:endParaRPr lang="en-US"/>
        </a:p>
      </dgm:t>
    </dgm:pt>
    <dgm:pt modelId="{076A2F65-4E80-446B-AF05-2342E2D7A026}" type="sibTrans" cxnId="{25D6F126-A649-415C-9146-EB198C348F20}">
      <dgm:prSet/>
      <dgm:spPr/>
      <dgm:t>
        <a:bodyPr/>
        <a:lstStyle/>
        <a:p>
          <a:endParaRPr lang="en-US"/>
        </a:p>
      </dgm:t>
    </dgm:pt>
    <dgm:pt modelId="{8D0114EA-682D-B745-A29D-3FFDE1D2950B}" type="pres">
      <dgm:prSet presAssocID="{1BE5BB96-91A6-4194-A80E-1826CE6FA62E}" presName="diagram" presStyleCnt="0">
        <dgm:presLayoutVars>
          <dgm:dir/>
          <dgm:resizeHandles val="exact"/>
        </dgm:presLayoutVars>
      </dgm:prSet>
      <dgm:spPr/>
    </dgm:pt>
    <dgm:pt modelId="{A36BAF4B-C851-0140-9DA8-19C1ECA949A8}" type="pres">
      <dgm:prSet presAssocID="{7956D49A-A93C-4F2F-8116-25D7CE2D69D2}" presName="node" presStyleLbl="node1" presStyleIdx="0" presStyleCnt="8">
        <dgm:presLayoutVars>
          <dgm:bulletEnabled val="1"/>
        </dgm:presLayoutVars>
      </dgm:prSet>
      <dgm:spPr/>
    </dgm:pt>
    <dgm:pt modelId="{B3C57C37-CE15-5B43-AA82-C8402EC9B80D}" type="pres">
      <dgm:prSet presAssocID="{DA70868E-BE65-43BB-AD2E-E4DC3CB72931}" presName="sibTrans" presStyleCnt="0"/>
      <dgm:spPr/>
    </dgm:pt>
    <dgm:pt modelId="{E1143280-FC60-8D44-8498-65C93B4CB2EB}" type="pres">
      <dgm:prSet presAssocID="{DA8D2F10-1F5C-499C-8D2B-99C8386B9952}" presName="node" presStyleLbl="node1" presStyleIdx="1" presStyleCnt="8">
        <dgm:presLayoutVars>
          <dgm:bulletEnabled val="1"/>
        </dgm:presLayoutVars>
      </dgm:prSet>
      <dgm:spPr/>
    </dgm:pt>
    <dgm:pt modelId="{399C4058-82D9-294A-8FF9-98710060FC98}" type="pres">
      <dgm:prSet presAssocID="{BBA1A216-2480-42F4-93ED-3F26070AEDAC}" presName="sibTrans" presStyleCnt="0"/>
      <dgm:spPr/>
    </dgm:pt>
    <dgm:pt modelId="{DFAB61E1-097E-8742-8630-4CB82035A31B}" type="pres">
      <dgm:prSet presAssocID="{1460AE33-E7BF-48A0-A9CD-D10AE274DBEB}" presName="node" presStyleLbl="node1" presStyleIdx="2" presStyleCnt="8">
        <dgm:presLayoutVars>
          <dgm:bulletEnabled val="1"/>
        </dgm:presLayoutVars>
      </dgm:prSet>
      <dgm:spPr/>
    </dgm:pt>
    <dgm:pt modelId="{F344DDFE-2FE8-9741-A2BE-E4B8D2EA5915}" type="pres">
      <dgm:prSet presAssocID="{69D47AFA-B317-4D7B-A233-7782290F201D}" presName="sibTrans" presStyleCnt="0"/>
      <dgm:spPr/>
    </dgm:pt>
    <dgm:pt modelId="{DBFF94C8-89DA-A64F-A061-3B02B97541AE}" type="pres">
      <dgm:prSet presAssocID="{FCBE7095-3F59-4529-A4EB-F9783E5340D5}" presName="node" presStyleLbl="node1" presStyleIdx="3" presStyleCnt="8">
        <dgm:presLayoutVars>
          <dgm:bulletEnabled val="1"/>
        </dgm:presLayoutVars>
      </dgm:prSet>
      <dgm:spPr/>
    </dgm:pt>
    <dgm:pt modelId="{AA33D508-4D12-CB45-800D-276E25AF7931}" type="pres">
      <dgm:prSet presAssocID="{163562CE-94D3-4E41-B09F-D1C876AF266E}" presName="sibTrans" presStyleCnt="0"/>
      <dgm:spPr/>
    </dgm:pt>
    <dgm:pt modelId="{9C066857-8CEE-4746-8FDF-37031FC221D4}" type="pres">
      <dgm:prSet presAssocID="{D90D57B4-C347-4890-A3E9-8505E19478E1}" presName="node" presStyleLbl="node1" presStyleIdx="4" presStyleCnt="8">
        <dgm:presLayoutVars>
          <dgm:bulletEnabled val="1"/>
        </dgm:presLayoutVars>
      </dgm:prSet>
      <dgm:spPr/>
    </dgm:pt>
    <dgm:pt modelId="{69E10E67-D6CF-D24B-8FDD-79B06DF7942C}" type="pres">
      <dgm:prSet presAssocID="{F718152E-44D0-4FA1-9C98-9008DC2FE51E}" presName="sibTrans" presStyleCnt="0"/>
      <dgm:spPr/>
    </dgm:pt>
    <dgm:pt modelId="{058EAEE1-3998-994B-9686-4D4912D06AA5}" type="pres">
      <dgm:prSet presAssocID="{34D3DE3B-BEB7-47D4-B37D-124A47B977C4}" presName="node" presStyleLbl="node1" presStyleIdx="5" presStyleCnt="8">
        <dgm:presLayoutVars>
          <dgm:bulletEnabled val="1"/>
        </dgm:presLayoutVars>
      </dgm:prSet>
      <dgm:spPr/>
    </dgm:pt>
    <dgm:pt modelId="{0C1D6033-AB51-064A-ABB6-642F8E8FE968}" type="pres">
      <dgm:prSet presAssocID="{4B831A57-BF35-4FF7-9089-6EEBB4E4D2C3}" presName="sibTrans" presStyleCnt="0"/>
      <dgm:spPr/>
    </dgm:pt>
    <dgm:pt modelId="{85018F4E-C07E-054D-90D6-1C58F1B3C248}" type="pres">
      <dgm:prSet presAssocID="{ADFA106E-A1AF-40CB-B5EE-BF7A8ADD96A1}" presName="node" presStyleLbl="node1" presStyleIdx="6" presStyleCnt="8">
        <dgm:presLayoutVars>
          <dgm:bulletEnabled val="1"/>
        </dgm:presLayoutVars>
      </dgm:prSet>
      <dgm:spPr/>
    </dgm:pt>
    <dgm:pt modelId="{19DC1EEF-8750-AF4D-BEE4-BE8663E50EF4}" type="pres">
      <dgm:prSet presAssocID="{60CDDC51-A755-4483-A4C9-E7CA250282BB}" presName="sibTrans" presStyleCnt="0"/>
      <dgm:spPr/>
    </dgm:pt>
    <dgm:pt modelId="{906E8443-F096-9F47-8799-7F0CA460BA03}" type="pres">
      <dgm:prSet presAssocID="{FBCCD36A-DB98-4609-82FF-8CDA0C81CFCE}" presName="node" presStyleLbl="node1" presStyleIdx="7" presStyleCnt="8">
        <dgm:presLayoutVars>
          <dgm:bulletEnabled val="1"/>
        </dgm:presLayoutVars>
      </dgm:prSet>
      <dgm:spPr/>
    </dgm:pt>
  </dgm:ptLst>
  <dgm:cxnLst>
    <dgm:cxn modelId="{F70D8614-36EC-4B8A-955E-35F16A5C2878}" srcId="{1BE5BB96-91A6-4194-A80E-1826CE6FA62E}" destId="{D90D57B4-C347-4890-A3E9-8505E19478E1}" srcOrd="4" destOrd="0" parTransId="{1CC1755F-197E-4004-A8EE-5E0D5E5BAE3E}" sibTransId="{F718152E-44D0-4FA1-9C98-9008DC2FE51E}"/>
    <dgm:cxn modelId="{722D241A-67D8-2744-924D-2630863F71C1}" type="presOf" srcId="{FCBE7095-3F59-4529-A4EB-F9783E5340D5}" destId="{DBFF94C8-89DA-A64F-A061-3B02B97541AE}" srcOrd="0" destOrd="0" presId="urn:microsoft.com/office/officeart/2005/8/layout/default"/>
    <dgm:cxn modelId="{25D6F126-A649-415C-9146-EB198C348F20}" srcId="{1BE5BB96-91A6-4194-A80E-1826CE6FA62E}" destId="{FBCCD36A-DB98-4609-82FF-8CDA0C81CFCE}" srcOrd="7" destOrd="0" parTransId="{A17CBBD0-A64A-42FF-9DE0-590688E54BC7}" sibTransId="{076A2F65-4E80-446B-AF05-2342E2D7A026}"/>
    <dgm:cxn modelId="{B56D002F-6FD8-364B-819B-F7BFFDB04A51}" type="presOf" srcId="{D90D57B4-C347-4890-A3E9-8505E19478E1}" destId="{9C066857-8CEE-4746-8FDF-37031FC221D4}" srcOrd="0" destOrd="0" presId="urn:microsoft.com/office/officeart/2005/8/layout/default"/>
    <dgm:cxn modelId="{1724923A-F5BE-4129-AB3F-BAF54849DFFA}" srcId="{1BE5BB96-91A6-4194-A80E-1826CE6FA62E}" destId="{FCBE7095-3F59-4529-A4EB-F9783E5340D5}" srcOrd="3" destOrd="0" parTransId="{35DDA43A-0345-4061-B654-CE2B1A29FEE1}" sibTransId="{163562CE-94D3-4E41-B09F-D1C876AF266E}"/>
    <dgm:cxn modelId="{081F5B51-52FA-594B-BB39-8A13A3E9A74A}" type="presOf" srcId="{ADFA106E-A1AF-40CB-B5EE-BF7A8ADD96A1}" destId="{85018F4E-C07E-054D-90D6-1C58F1B3C248}" srcOrd="0" destOrd="0" presId="urn:microsoft.com/office/officeart/2005/8/layout/default"/>
    <dgm:cxn modelId="{851D4256-17E8-FF45-ABE2-2B86358A5983}" type="presOf" srcId="{34D3DE3B-BEB7-47D4-B37D-124A47B977C4}" destId="{058EAEE1-3998-994B-9686-4D4912D06AA5}" srcOrd="0" destOrd="0" presId="urn:microsoft.com/office/officeart/2005/8/layout/default"/>
    <dgm:cxn modelId="{33C7C767-EADB-D44E-96D9-CB7D51092F63}" type="presOf" srcId="{7956D49A-A93C-4F2F-8116-25D7CE2D69D2}" destId="{A36BAF4B-C851-0140-9DA8-19C1ECA949A8}" srcOrd="0" destOrd="0" presId="urn:microsoft.com/office/officeart/2005/8/layout/default"/>
    <dgm:cxn modelId="{A880E575-1979-4CC2-8798-E242AADC68B2}" srcId="{1BE5BB96-91A6-4194-A80E-1826CE6FA62E}" destId="{1460AE33-E7BF-48A0-A9CD-D10AE274DBEB}" srcOrd="2" destOrd="0" parTransId="{512DEE8F-8BBD-4E74-BDFE-FEFAF48EE708}" sibTransId="{69D47AFA-B317-4D7B-A233-7782290F201D}"/>
    <dgm:cxn modelId="{56EA877F-FD00-4AC4-B3E4-032CF851B0A7}" srcId="{1BE5BB96-91A6-4194-A80E-1826CE6FA62E}" destId="{DA8D2F10-1F5C-499C-8D2B-99C8386B9952}" srcOrd="1" destOrd="0" parTransId="{46111C1D-7EA0-45C3-9B89-4726DC40AA19}" sibTransId="{BBA1A216-2480-42F4-93ED-3F26070AEDAC}"/>
    <dgm:cxn modelId="{72BAB085-417D-084E-9973-DC43DF2437B7}" type="presOf" srcId="{1460AE33-E7BF-48A0-A9CD-D10AE274DBEB}" destId="{DFAB61E1-097E-8742-8630-4CB82035A31B}" srcOrd="0" destOrd="0" presId="urn:microsoft.com/office/officeart/2005/8/layout/default"/>
    <dgm:cxn modelId="{D48A5890-28C8-4600-AC44-3B48C68AE62C}" srcId="{1BE5BB96-91A6-4194-A80E-1826CE6FA62E}" destId="{7956D49A-A93C-4F2F-8116-25D7CE2D69D2}" srcOrd="0" destOrd="0" parTransId="{5E1007E1-4750-443B-8249-5D6013A509F0}" sibTransId="{DA70868E-BE65-43BB-AD2E-E4DC3CB72931}"/>
    <dgm:cxn modelId="{6F1FE6A3-FC80-1140-BD46-BB063D3EF01D}" type="presOf" srcId="{FBCCD36A-DB98-4609-82FF-8CDA0C81CFCE}" destId="{906E8443-F096-9F47-8799-7F0CA460BA03}" srcOrd="0" destOrd="0" presId="urn:microsoft.com/office/officeart/2005/8/layout/default"/>
    <dgm:cxn modelId="{CD4445C3-7436-0B40-9BA4-4432959815B3}" type="presOf" srcId="{1BE5BB96-91A6-4194-A80E-1826CE6FA62E}" destId="{8D0114EA-682D-B745-A29D-3FFDE1D2950B}" srcOrd="0" destOrd="0" presId="urn:microsoft.com/office/officeart/2005/8/layout/default"/>
    <dgm:cxn modelId="{1A3BC5D9-DCE4-9646-9A1A-087913B3403D}" type="presOf" srcId="{DA8D2F10-1F5C-499C-8D2B-99C8386B9952}" destId="{E1143280-FC60-8D44-8498-65C93B4CB2EB}" srcOrd="0" destOrd="0" presId="urn:microsoft.com/office/officeart/2005/8/layout/default"/>
    <dgm:cxn modelId="{EC1203DE-32FB-472E-8451-CBA871F8DAAF}" srcId="{1BE5BB96-91A6-4194-A80E-1826CE6FA62E}" destId="{34D3DE3B-BEB7-47D4-B37D-124A47B977C4}" srcOrd="5" destOrd="0" parTransId="{77B9AED4-9024-4B2C-BE06-36CEFFEDEB74}" sibTransId="{4B831A57-BF35-4FF7-9089-6EEBB4E4D2C3}"/>
    <dgm:cxn modelId="{EC689AEF-4299-43F9-839A-2B1550C2E77D}" srcId="{1BE5BB96-91A6-4194-A80E-1826CE6FA62E}" destId="{ADFA106E-A1AF-40CB-B5EE-BF7A8ADD96A1}" srcOrd="6" destOrd="0" parTransId="{59720C09-3DAF-441B-A389-9FB95DE207F3}" sibTransId="{60CDDC51-A755-4483-A4C9-E7CA250282BB}"/>
    <dgm:cxn modelId="{0F7A2745-B96A-6644-81AC-22B6BCBA52B2}" type="presParOf" srcId="{8D0114EA-682D-B745-A29D-3FFDE1D2950B}" destId="{A36BAF4B-C851-0140-9DA8-19C1ECA949A8}" srcOrd="0" destOrd="0" presId="urn:microsoft.com/office/officeart/2005/8/layout/default"/>
    <dgm:cxn modelId="{AEBE71B5-11E7-EE41-9C1E-663B07279630}" type="presParOf" srcId="{8D0114EA-682D-B745-A29D-3FFDE1D2950B}" destId="{B3C57C37-CE15-5B43-AA82-C8402EC9B80D}" srcOrd="1" destOrd="0" presId="urn:microsoft.com/office/officeart/2005/8/layout/default"/>
    <dgm:cxn modelId="{4857330B-E2ED-A744-8B02-E6E56C5777CE}" type="presParOf" srcId="{8D0114EA-682D-B745-A29D-3FFDE1D2950B}" destId="{E1143280-FC60-8D44-8498-65C93B4CB2EB}" srcOrd="2" destOrd="0" presId="urn:microsoft.com/office/officeart/2005/8/layout/default"/>
    <dgm:cxn modelId="{2049FF23-6661-7C4D-ADEF-902B02CCBBD0}" type="presParOf" srcId="{8D0114EA-682D-B745-A29D-3FFDE1D2950B}" destId="{399C4058-82D9-294A-8FF9-98710060FC98}" srcOrd="3" destOrd="0" presId="urn:microsoft.com/office/officeart/2005/8/layout/default"/>
    <dgm:cxn modelId="{DC9F5AF2-429B-FC49-B97B-41F5EB3D326A}" type="presParOf" srcId="{8D0114EA-682D-B745-A29D-3FFDE1D2950B}" destId="{DFAB61E1-097E-8742-8630-4CB82035A31B}" srcOrd="4" destOrd="0" presId="urn:microsoft.com/office/officeart/2005/8/layout/default"/>
    <dgm:cxn modelId="{68BB3426-336E-3445-BD07-9AA5A0166B98}" type="presParOf" srcId="{8D0114EA-682D-B745-A29D-3FFDE1D2950B}" destId="{F344DDFE-2FE8-9741-A2BE-E4B8D2EA5915}" srcOrd="5" destOrd="0" presId="urn:microsoft.com/office/officeart/2005/8/layout/default"/>
    <dgm:cxn modelId="{C7F3AD4A-2AFA-3C46-A271-BEAFBC93F21F}" type="presParOf" srcId="{8D0114EA-682D-B745-A29D-3FFDE1D2950B}" destId="{DBFF94C8-89DA-A64F-A061-3B02B97541AE}" srcOrd="6" destOrd="0" presId="urn:microsoft.com/office/officeart/2005/8/layout/default"/>
    <dgm:cxn modelId="{E879A1AF-E0D1-624B-869D-82AE8E46CAB4}" type="presParOf" srcId="{8D0114EA-682D-B745-A29D-3FFDE1D2950B}" destId="{AA33D508-4D12-CB45-800D-276E25AF7931}" srcOrd="7" destOrd="0" presId="urn:microsoft.com/office/officeart/2005/8/layout/default"/>
    <dgm:cxn modelId="{440A4BC2-3517-BE44-8079-ABF0C8F08F26}" type="presParOf" srcId="{8D0114EA-682D-B745-A29D-3FFDE1D2950B}" destId="{9C066857-8CEE-4746-8FDF-37031FC221D4}" srcOrd="8" destOrd="0" presId="urn:microsoft.com/office/officeart/2005/8/layout/default"/>
    <dgm:cxn modelId="{5AEDF921-A5D5-E94F-A92C-67CC4E4EC87C}" type="presParOf" srcId="{8D0114EA-682D-B745-A29D-3FFDE1D2950B}" destId="{69E10E67-D6CF-D24B-8FDD-79B06DF7942C}" srcOrd="9" destOrd="0" presId="urn:microsoft.com/office/officeart/2005/8/layout/default"/>
    <dgm:cxn modelId="{C50B2CF1-C999-2240-B166-ECB7CF6C3718}" type="presParOf" srcId="{8D0114EA-682D-B745-A29D-3FFDE1D2950B}" destId="{058EAEE1-3998-994B-9686-4D4912D06AA5}" srcOrd="10" destOrd="0" presId="urn:microsoft.com/office/officeart/2005/8/layout/default"/>
    <dgm:cxn modelId="{7BF99C08-1D39-C444-98FF-FAFD599ECC5B}" type="presParOf" srcId="{8D0114EA-682D-B745-A29D-3FFDE1D2950B}" destId="{0C1D6033-AB51-064A-ABB6-642F8E8FE968}" srcOrd="11" destOrd="0" presId="urn:microsoft.com/office/officeart/2005/8/layout/default"/>
    <dgm:cxn modelId="{803B5DB8-5862-CA40-88D9-EF6E64897E7C}" type="presParOf" srcId="{8D0114EA-682D-B745-A29D-3FFDE1D2950B}" destId="{85018F4E-C07E-054D-90D6-1C58F1B3C248}" srcOrd="12" destOrd="0" presId="urn:microsoft.com/office/officeart/2005/8/layout/default"/>
    <dgm:cxn modelId="{F30CA89E-12EB-6349-8F1D-C22B799968EF}" type="presParOf" srcId="{8D0114EA-682D-B745-A29D-3FFDE1D2950B}" destId="{19DC1EEF-8750-AF4D-BEE4-BE8663E50EF4}" srcOrd="13" destOrd="0" presId="urn:microsoft.com/office/officeart/2005/8/layout/default"/>
    <dgm:cxn modelId="{314491CE-8CE1-3A41-BD0F-388B489BE5B0}" type="presParOf" srcId="{8D0114EA-682D-B745-A29D-3FFDE1D2950B}" destId="{906E8443-F096-9F47-8799-7F0CA460BA0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7F1E3-5930-4D81-B1E6-0FFA888973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0B3A5DC-1981-41F4-8988-16F8538F7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Our strategy is designed to align with HIPAA’s Security Rule, focusing on the Confidentiality, Integrity, and Availability (CIA) triad.</a:t>
          </a:r>
        </a:p>
      </dgm:t>
    </dgm:pt>
    <dgm:pt modelId="{B3810636-8A95-4295-8861-8ACFB86A3212}" type="parTrans" cxnId="{77F68878-9EA6-4C06-A184-0460BF84D0F6}">
      <dgm:prSet/>
      <dgm:spPr/>
      <dgm:t>
        <a:bodyPr/>
        <a:lstStyle/>
        <a:p>
          <a:endParaRPr lang="en-US"/>
        </a:p>
      </dgm:t>
    </dgm:pt>
    <dgm:pt modelId="{67BADE33-54DD-425C-A352-87169E4EE309}" type="sibTrans" cxnId="{77F68878-9EA6-4C06-A184-0460BF84D0F6}">
      <dgm:prSet/>
      <dgm:spPr/>
      <dgm:t>
        <a:bodyPr/>
        <a:lstStyle/>
        <a:p>
          <a:endParaRPr lang="en-US"/>
        </a:p>
      </dgm:t>
    </dgm:pt>
    <dgm:pt modelId="{81CBC17F-913D-4A6A-8385-549E7107D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Educate users on password policies, modern cyber attacks </a:t>
          </a:r>
          <a:r>
            <a:rPr lang="en-US" b="0" i="0">
              <a:latin typeface="Dreaming Outloud Pro" panose="03050502040302030504" pitchFamily="66" charset="77"/>
              <a:cs typeface="Dreaming Outloud Pro" panose="03050502040302030504" pitchFamily="66" charset="77"/>
            </a:rPr>
            <a:t>like phishing</a:t>
          </a: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, and avoiding cyber danger.</a:t>
          </a:r>
        </a:p>
      </dgm:t>
    </dgm:pt>
    <dgm:pt modelId="{6AC1D76C-D1FC-43C7-B16D-11021E17CDFF}" type="parTrans" cxnId="{70AEE461-13D5-4805-BD48-95AD3570B9A2}">
      <dgm:prSet/>
      <dgm:spPr/>
      <dgm:t>
        <a:bodyPr/>
        <a:lstStyle/>
        <a:p>
          <a:endParaRPr lang="en-US"/>
        </a:p>
      </dgm:t>
    </dgm:pt>
    <dgm:pt modelId="{EF36A877-6315-4904-BCFA-8CAC954AB4F1}" type="sibTrans" cxnId="{70AEE461-13D5-4805-BD48-95AD3570B9A2}">
      <dgm:prSet/>
      <dgm:spPr/>
      <dgm:t>
        <a:bodyPr/>
        <a:lstStyle/>
        <a:p>
          <a:endParaRPr lang="en-US"/>
        </a:p>
      </dgm:t>
    </dgm:pt>
    <dgm:pt modelId="{BF3D67B3-D1E1-4F73-A4F3-990468E3DD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Data Encryption – Field-level encryption (e.g., mongoose-encryption) to secure PHI at rest</a:t>
          </a:r>
        </a:p>
      </dgm:t>
    </dgm:pt>
    <dgm:pt modelId="{853A08C9-2607-495B-87E3-CD97DF47940B}" type="parTrans" cxnId="{C5F7D416-01FA-4800-B870-07759BA02BFF}">
      <dgm:prSet/>
      <dgm:spPr/>
      <dgm:t>
        <a:bodyPr/>
        <a:lstStyle/>
        <a:p>
          <a:endParaRPr lang="en-US"/>
        </a:p>
      </dgm:t>
    </dgm:pt>
    <dgm:pt modelId="{FFB5E614-9D86-458B-AAAE-863B1858AD42}" type="sibTrans" cxnId="{C5F7D416-01FA-4800-B870-07759BA02BFF}">
      <dgm:prSet/>
      <dgm:spPr/>
      <dgm:t>
        <a:bodyPr/>
        <a:lstStyle/>
        <a:p>
          <a:endParaRPr lang="en-US"/>
        </a:p>
      </dgm:t>
    </dgm:pt>
    <dgm:pt modelId="{DDE038E5-CBB9-4AC9-892F-17BBE28AD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Authentication &amp; Access Control – Role-based login system, enforced password strength, and Multi-Factor Authentication (MFA)</a:t>
          </a:r>
        </a:p>
      </dgm:t>
    </dgm:pt>
    <dgm:pt modelId="{5E4BD5C6-60C0-4C3B-87B7-E7721A963B36}" type="parTrans" cxnId="{66284A6B-98F4-442D-BABD-16D0209A1923}">
      <dgm:prSet/>
      <dgm:spPr/>
      <dgm:t>
        <a:bodyPr/>
        <a:lstStyle/>
        <a:p>
          <a:endParaRPr lang="en-US"/>
        </a:p>
      </dgm:t>
    </dgm:pt>
    <dgm:pt modelId="{4CCD5E9C-A4C8-4A5D-80F7-310A1F2E3C6B}" type="sibTrans" cxnId="{66284A6B-98F4-442D-BABD-16D0209A1923}">
      <dgm:prSet/>
      <dgm:spPr/>
      <dgm:t>
        <a:bodyPr/>
        <a:lstStyle/>
        <a:p>
          <a:endParaRPr lang="en-US"/>
        </a:p>
      </dgm:t>
    </dgm:pt>
    <dgm:pt modelId="{864D0D29-2AF6-4E9A-8304-158E7E0440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Audit Logging – Centralized logs to monitor database access (fulfills HIPAA audit control requirements)</a:t>
          </a:r>
        </a:p>
      </dgm:t>
    </dgm:pt>
    <dgm:pt modelId="{8FFCCF4D-AA67-41BD-B19B-2AC0080EB541}" type="parTrans" cxnId="{AF3B1021-EBEA-48F7-A2CE-C59DADA0A473}">
      <dgm:prSet/>
      <dgm:spPr/>
      <dgm:t>
        <a:bodyPr/>
        <a:lstStyle/>
        <a:p>
          <a:endParaRPr lang="en-US"/>
        </a:p>
      </dgm:t>
    </dgm:pt>
    <dgm:pt modelId="{F4C48384-5FBA-4D19-ADEC-D4680D2050E9}" type="sibTrans" cxnId="{AF3B1021-EBEA-48F7-A2CE-C59DADA0A473}">
      <dgm:prSet/>
      <dgm:spPr/>
      <dgm:t>
        <a:bodyPr/>
        <a:lstStyle/>
        <a:p>
          <a:endParaRPr lang="en-US"/>
        </a:p>
      </dgm:t>
    </dgm:pt>
    <dgm:pt modelId="{EDFE2DE7-30B3-4F79-8C2B-27B2066960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User Accountability – Unique employee IDs, password history tracking</a:t>
          </a:r>
        </a:p>
      </dgm:t>
    </dgm:pt>
    <dgm:pt modelId="{EB08808B-2F2F-47B5-98EC-F4DCACB840AA}" type="parTrans" cxnId="{B627C384-6B0B-4F20-B963-CE092F403A6A}">
      <dgm:prSet/>
      <dgm:spPr/>
      <dgm:t>
        <a:bodyPr/>
        <a:lstStyle/>
        <a:p>
          <a:endParaRPr lang="en-US"/>
        </a:p>
      </dgm:t>
    </dgm:pt>
    <dgm:pt modelId="{2D337855-E625-47C1-833B-69B80ECA902C}" type="sibTrans" cxnId="{B627C384-6B0B-4F20-B963-CE092F403A6A}">
      <dgm:prSet/>
      <dgm:spPr/>
      <dgm:t>
        <a:bodyPr/>
        <a:lstStyle/>
        <a:p>
          <a:endParaRPr lang="en-US"/>
        </a:p>
      </dgm:t>
    </dgm:pt>
    <dgm:pt modelId="{4B3E3E02-409E-450C-B550-EABDA94C3D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Contingency Planning – Backups and defined breach response protocols to ensure recovery</a:t>
          </a:r>
        </a:p>
      </dgm:t>
    </dgm:pt>
    <dgm:pt modelId="{1377290C-F134-42DE-A040-92CF454D2735}" type="parTrans" cxnId="{E513C342-69CC-49EC-B6C4-A7460A4B28C3}">
      <dgm:prSet/>
      <dgm:spPr/>
      <dgm:t>
        <a:bodyPr/>
        <a:lstStyle/>
        <a:p>
          <a:endParaRPr lang="en-US"/>
        </a:p>
      </dgm:t>
    </dgm:pt>
    <dgm:pt modelId="{74613898-8EAA-4B05-8826-2546020C4311}" type="sibTrans" cxnId="{E513C342-69CC-49EC-B6C4-A7460A4B28C3}">
      <dgm:prSet/>
      <dgm:spPr/>
      <dgm:t>
        <a:bodyPr/>
        <a:lstStyle/>
        <a:p>
          <a:endParaRPr lang="en-US"/>
        </a:p>
      </dgm:t>
    </dgm:pt>
    <dgm:pt modelId="{F0D8A8C1-A7F4-4904-9326-82928C8679D3}" type="pres">
      <dgm:prSet presAssocID="{7B97F1E3-5930-4D81-B1E6-0FFA88897336}" presName="root" presStyleCnt="0">
        <dgm:presLayoutVars>
          <dgm:dir/>
          <dgm:resizeHandles val="exact"/>
        </dgm:presLayoutVars>
      </dgm:prSet>
      <dgm:spPr/>
    </dgm:pt>
    <dgm:pt modelId="{51FB7F88-E891-4794-BAE2-E2BC56D3F001}" type="pres">
      <dgm:prSet presAssocID="{50B3A5DC-1981-41F4-8988-16F8538F7101}" presName="compNode" presStyleCnt="0"/>
      <dgm:spPr/>
    </dgm:pt>
    <dgm:pt modelId="{DD5F7E6B-4E56-4988-8FAC-C78EC2526705}" type="pres">
      <dgm:prSet presAssocID="{50B3A5DC-1981-41F4-8988-16F8538F7101}" presName="iconRect" presStyleLbl="node1" presStyleIdx="0" presStyleCnt="7" custScaleX="47564" custScaleY="45558" custLinFactX="100000" custLinFactY="190508" custLinFactNeighborX="131541" custLinFactNeighborY="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CB9D197-1BAA-48EF-BA2B-BEBC6E35DBA9}" type="pres">
      <dgm:prSet presAssocID="{50B3A5DC-1981-41F4-8988-16F8538F7101}" presName="spaceRect" presStyleCnt="0"/>
      <dgm:spPr/>
    </dgm:pt>
    <dgm:pt modelId="{4897B3D3-7D65-42B0-BDC2-D572632018E6}" type="pres">
      <dgm:prSet presAssocID="{50B3A5DC-1981-41F4-8988-16F8538F7101}" presName="textRect" presStyleLbl="revTx" presStyleIdx="0" presStyleCnt="7" custLinFactY="100000" custLinFactNeighborX="93856" custLinFactNeighborY="168809">
        <dgm:presLayoutVars>
          <dgm:chMax val="1"/>
          <dgm:chPref val="1"/>
        </dgm:presLayoutVars>
      </dgm:prSet>
      <dgm:spPr/>
    </dgm:pt>
    <dgm:pt modelId="{4A4BE3EC-3D9E-4EC8-93DE-50FA19D29356}" type="pres">
      <dgm:prSet presAssocID="{67BADE33-54DD-425C-A352-87169E4EE309}" presName="sibTrans" presStyleCnt="0"/>
      <dgm:spPr/>
    </dgm:pt>
    <dgm:pt modelId="{8663E526-522C-48CE-846E-6DA765593CAD}" type="pres">
      <dgm:prSet presAssocID="{81CBC17F-913D-4A6A-8385-549E7107DF1D}" presName="compNode" presStyleCnt="0"/>
      <dgm:spPr/>
    </dgm:pt>
    <dgm:pt modelId="{38A52616-C6AC-4C2E-A5BB-C57B578EFEB7}" type="pres">
      <dgm:prSet presAssocID="{81CBC17F-913D-4A6A-8385-549E7107DF1D}" presName="iconRect" presStyleLbl="node1" presStyleIdx="1" presStyleCnt="7" custScaleX="53652" custScaleY="32283" custLinFactX="200000" custLinFactY="196880" custLinFactNeighborX="287991" custLinFactNeighborY="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FEECB3A7-BD28-4B4F-BE02-AB7C522CFE3A}" type="pres">
      <dgm:prSet presAssocID="{81CBC17F-913D-4A6A-8385-549E7107DF1D}" presName="spaceRect" presStyleCnt="0"/>
      <dgm:spPr/>
    </dgm:pt>
    <dgm:pt modelId="{A085A15A-EA26-4A63-8298-880E86AA8DCD}" type="pres">
      <dgm:prSet presAssocID="{81CBC17F-913D-4A6A-8385-549E7107DF1D}" presName="textRect" presStyleLbl="revTx" presStyleIdx="1" presStyleCnt="7" custLinFactX="100000" custLinFactY="110415" custLinFactNeighborX="122079" custLinFactNeighborY="200000">
        <dgm:presLayoutVars>
          <dgm:chMax val="1"/>
          <dgm:chPref val="1"/>
        </dgm:presLayoutVars>
      </dgm:prSet>
      <dgm:spPr/>
    </dgm:pt>
    <dgm:pt modelId="{4DF954FA-A7A6-4A15-B399-84BCE7FA709D}" type="pres">
      <dgm:prSet presAssocID="{EF36A877-6315-4904-BCFA-8CAC954AB4F1}" presName="sibTrans" presStyleCnt="0"/>
      <dgm:spPr/>
    </dgm:pt>
    <dgm:pt modelId="{F6AF9C67-5FDD-4F98-A933-2C5DDF4BF65E}" type="pres">
      <dgm:prSet presAssocID="{BF3D67B3-D1E1-4F73-A4F3-990468E3DD1C}" presName="compNode" presStyleCnt="0"/>
      <dgm:spPr/>
    </dgm:pt>
    <dgm:pt modelId="{1EEA9AB5-1B5D-4589-A8FA-CA213FC2C93A}" type="pres">
      <dgm:prSet presAssocID="{BF3D67B3-D1E1-4F73-A4F3-990468E3DD1C}" presName="iconRect" presStyleLbl="node1" presStyleIdx="2" presStyleCnt="7" custScaleX="98328" custScaleY="66538" custLinFactX="-1764" custLinFactNeighborX="-100000" custLinFactNeighborY="-5149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36A0584-DC61-4271-A381-E2BDF84A49AC}" type="pres">
      <dgm:prSet presAssocID="{BF3D67B3-D1E1-4F73-A4F3-990468E3DD1C}" presName="spaceRect" presStyleCnt="0"/>
      <dgm:spPr/>
    </dgm:pt>
    <dgm:pt modelId="{1545410C-FC4B-458F-B90B-167A9A7F87BA}" type="pres">
      <dgm:prSet presAssocID="{BF3D67B3-D1E1-4F73-A4F3-990468E3DD1C}" presName="textRect" presStyleLbl="revTx" presStyleIdx="2" presStyleCnt="7" custLinFactNeighborX="-41144" custLinFactNeighborY="-86856">
        <dgm:presLayoutVars>
          <dgm:chMax val="1"/>
          <dgm:chPref val="1"/>
        </dgm:presLayoutVars>
      </dgm:prSet>
      <dgm:spPr/>
    </dgm:pt>
    <dgm:pt modelId="{DECBD24F-9CB4-48B2-A6AE-A66005B4BEFF}" type="pres">
      <dgm:prSet presAssocID="{FFB5E614-9D86-458B-AAAE-863B1858AD42}" presName="sibTrans" presStyleCnt="0"/>
      <dgm:spPr/>
    </dgm:pt>
    <dgm:pt modelId="{75E34234-414E-4E33-A5A0-57E75A57855B}" type="pres">
      <dgm:prSet presAssocID="{DDE038E5-CBB9-4AC9-892F-17BBE28ADB01}" presName="compNode" presStyleCnt="0"/>
      <dgm:spPr/>
    </dgm:pt>
    <dgm:pt modelId="{6FB518AE-96BC-4E35-BF83-0D2D368A0646}" type="pres">
      <dgm:prSet presAssocID="{DDE038E5-CBB9-4AC9-892F-17BBE28ADB01}" presName="iconRect" presStyleLbl="node1" presStyleIdx="3" presStyleCnt="7" custScaleX="76877" custScaleY="68004" custLinFactNeighborX="-66658" custLinFactNeighborY="-6285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10A476B-6F0E-4730-82E4-B13AED605119}" type="pres">
      <dgm:prSet presAssocID="{DDE038E5-CBB9-4AC9-892F-17BBE28ADB01}" presName="spaceRect" presStyleCnt="0"/>
      <dgm:spPr/>
    </dgm:pt>
    <dgm:pt modelId="{2F61E14A-A029-4FC1-850D-8888F53DF764}" type="pres">
      <dgm:prSet presAssocID="{DDE038E5-CBB9-4AC9-892F-17BBE28ADB01}" presName="textRect" presStyleLbl="revTx" presStyleIdx="3" presStyleCnt="7" custLinFactNeighborX="-24509" custLinFactNeighborY="-93386">
        <dgm:presLayoutVars>
          <dgm:chMax val="1"/>
          <dgm:chPref val="1"/>
        </dgm:presLayoutVars>
      </dgm:prSet>
      <dgm:spPr/>
    </dgm:pt>
    <dgm:pt modelId="{901845CA-5011-4126-BDBF-B98FEE70A4A5}" type="pres">
      <dgm:prSet presAssocID="{4CCD5E9C-A4C8-4A5D-80F7-310A1F2E3C6B}" presName="sibTrans" presStyleCnt="0"/>
      <dgm:spPr/>
    </dgm:pt>
    <dgm:pt modelId="{AF64C53D-CCA2-459A-87BB-1EDB04997742}" type="pres">
      <dgm:prSet presAssocID="{864D0D29-2AF6-4E9A-8304-158E7E0440D7}" presName="compNode" presStyleCnt="0"/>
      <dgm:spPr/>
    </dgm:pt>
    <dgm:pt modelId="{C788671A-2373-4903-936A-654ACC2B7D2F}" type="pres">
      <dgm:prSet presAssocID="{864D0D29-2AF6-4E9A-8304-158E7E0440D7}" presName="iconRect" presStyleLbl="node1" presStyleIdx="4" presStyleCnt="7" custScaleX="48866" custScaleY="64720" custLinFactX="169950" custLinFactNeighborX="200000" custLinFactNeighborY="2300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1C1619B-BDD9-47B5-A714-C295335AD67C}" type="pres">
      <dgm:prSet presAssocID="{864D0D29-2AF6-4E9A-8304-158E7E0440D7}" presName="spaceRect" presStyleCnt="0"/>
      <dgm:spPr/>
    </dgm:pt>
    <dgm:pt modelId="{67B28FD1-A165-461C-8E66-37B4CAECCFD3}" type="pres">
      <dgm:prSet presAssocID="{864D0D29-2AF6-4E9A-8304-158E7E0440D7}" presName="textRect" presStyleLbl="revTx" presStyleIdx="4" presStyleCnt="7" custLinFactX="64881" custLinFactNeighborX="100000" custLinFactNeighborY="-16506">
        <dgm:presLayoutVars>
          <dgm:chMax val="1"/>
          <dgm:chPref val="1"/>
        </dgm:presLayoutVars>
      </dgm:prSet>
      <dgm:spPr/>
    </dgm:pt>
    <dgm:pt modelId="{35A09702-90B6-42D8-97DF-A51E2CAAB559}" type="pres">
      <dgm:prSet presAssocID="{F4C48384-5FBA-4D19-ADEC-D4680D2050E9}" presName="sibTrans" presStyleCnt="0"/>
      <dgm:spPr/>
    </dgm:pt>
    <dgm:pt modelId="{C9C44D57-24F0-49C6-9390-DB90668427CE}" type="pres">
      <dgm:prSet presAssocID="{EDFE2DE7-30B3-4F79-8C2B-27B2066960F1}" presName="compNode" presStyleCnt="0"/>
      <dgm:spPr/>
    </dgm:pt>
    <dgm:pt modelId="{128284B5-21C7-409F-A413-E57B66491091}" type="pres">
      <dgm:prSet presAssocID="{EDFE2DE7-30B3-4F79-8C2B-27B2066960F1}" presName="iconRect" presStyleLbl="node1" presStyleIdx="5" presStyleCnt="7" custScaleX="97338" custScaleY="60497" custLinFactY="-41690" custLinFactNeighborX="-12167" custLinFactNeighborY="-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684592A-AC83-43C8-869F-6BFBCD692674}" type="pres">
      <dgm:prSet presAssocID="{EDFE2DE7-30B3-4F79-8C2B-27B2066960F1}" presName="spaceRect" presStyleCnt="0"/>
      <dgm:spPr/>
    </dgm:pt>
    <dgm:pt modelId="{B8FCFF6D-DAB3-49B4-B22E-35601E771E88}" type="pres">
      <dgm:prSet presAssocID="{EDFE2DE7-30B3-4F79-8C2B-27B2066960F1}" presName="textRect" presStyleLbl="revTx" presStyleIdx="5" presStyleCnt="7" custLinFactY="-75373" custLinFactNeighborX="3616" custLinFactNeighborY="-100000">
        <dgm:presLayoutVars>
          <dgm:chMax val="1"/>
          <dgm:chPref val="1"/>
        </dgm:presLayoutVars>
      </dgm:prSet>
      <dgm:spPr/>
    </dgm:pt>
    <dgm:pt modelId="{22E95ED7-B38E-4CF6-AF22-C622AD5AB2F5}" type="pres">
      <dgm:prSet presAssocID="{2D337855-E625-47C1-833B-69B80ECA902C}" presName="sibTrans" presStyleCnt="0"/>
      <dgm:spPr/>
    </dgm:pt>
    <dgm:pt modelId="{B9705D57-D318-42A4-B353-0BB12FFEFE28}" type="pres">
      <dgm:prSet presAssocID="{4B3E3E02-409E-450C-B550-EABDA94C3DA3}" presName="compNode" presStyleCnt="0"/>
      <dgm:spPr/>
    </dgm:pt>
    <dgm:pt modelId="{B8A5E8B0-69FB-4C62-8C07-F8716ED0E8BB}" type="pres">
      <dgm:prSet presAssocID="{4B3E3E02-409E-450C-B550-EABDA94C3DA3}" presName="iconRect" presStyleLbl="node1" presStyleIdx="6" presStyleCnt="7" custScaleX="65449" custScaleY="50223" custLinFactY="-7785" custLinFactNeighborX="63600" custLinFactNeighborY="-100000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CFEB0C-6C9B-46D6-A448-9CB8ACC0196B}" type="pres">
      <dgm:prSet presAssocID="{4B3E3E02-409E-450C-B550-EABDA94C3DA3}" presName="spaceRect" presStyleCnt="0"/>
      <dgm:spPr/>
    </dgm:pt>
    <dgm:pt modelId="{F1E84911-DE69-4783-8C74-3811BCAC5744}" type="pres">
      <dgm:prSet presAssocID="{4B3E3E02-409E-450C-B550-EABDA94C3DA3}" presName="textRect" presStyleLbl="revTx" presStyleIdx="6" presStyleCnt="7" custLinFactY="-32518" custLinFactNeighborX="30887" custLinFactNeighborY="-100000">
        <dgm:presLayoutVars>
          <dgm:chMax val="1"/>
          <dgm:chPref val="1"/>
        </dgm:presLayoutVars>
      </dgm:prSet>
      <dgm:spPr/>
    </dgm:pt>
  </dgm:ptLst>
  <dgm:cxnLst>
    <dgm:cxn modelId="{CC78EF05-9ED8-CD46-9E4D-4486292FD014}" type="presOf" srcId="{7B97F1E3-5930-4D81-B1E6-0FFA88897336}" destId="{F0D8A8C1-A7F4-4904-9326-82928C8679D3}" srcOrd="0" destOrd="0" presId="urn:microsoft.com/office/officeart/2018/2/layout/IconLabelList"/>
    <dgm:cxn modelId="{D4804707-3394-CF47-ABC7-EEBD54AD1C00}" type="presOf" srcId="{BF3D67B3-D1E1-4F73-A4F3-990468E3DD1C}" destId="{1545410C-FC4B-458F-B90B-167A9A7F87BA}" srcOrd="0" destOrd="0" presId="urn:microsoft.com/office/officeart/2018/2/layout/IconLabelList"/>
    <dgm:cxn modelId="{C5F7D416-01FA-4800-B870-07759BA02BFF}" srcId="{7B97F1E3-5930-4D81-B1E6-0FFA88897336}" destId="{BF3D67B3-D1E1-4F73-A4F3-990468E3DD1C}" srcOrd="2" destOrd="0" parTransId="{853A08C9-2607-495B-87E3-CD97DF47940B}" sibTransId="{FFB5E614-9D86-458B-AAAE-863B1858AD42}"/>
    <dgm:cxn modelId="{AF3B1021-EBEA-48F7-A2CE-C59DADA0A473}" srcId="{7B97F1E3-5930-4D81-B1E6-0FFA88897336}" destId="{864D0D29-2AF6-4E9A-8304-158E7E0440D7}" srcOrd="4" destOrd="0" parTransId="{8FFCCF4D-AA67-41BD-B19B-2AC0080EB541}" sibTransId="{F4C48384-5FBA-4D19-ADEC-D4680D2050E9}"/>
    <dgm:cxn modelId="{E513C342-69CC-49EC-B6C4-A7460A4B28C3}" srcId="{7B97F1E3-5930-4D81-B1E6-0FFA88897336}" destId="{4B3E3E02-409E-450C-B550-EABDA94C3DA3}" srcOrd="6" destOrd="0" parTransId="{1377290C-F134-42DE-A040-92CF454D2735}" sibTransId="{74613898-8EAA-4B05-8826-2546020C4311}"/>
    <dgm:cxn modelId="{4696D052-FD92-9542-8F41-E585C1996D06}" type="presOf" srcId="{81CBC17F-913D-4A6A-8385-549E7107DF1D}" destId="{A085A15A-EA26-4A63-8298-880E86AA8DCD}" srcOrd="0" destOrd="0" presId="urn:microsoft.com/office/officeart/2018/2/layout/IconLabelList"/>
    <dgm:cxn modelId="{70AEE461-13D5-4805-BD48-95AD3570B9A2}" srcId="{7B97F1E3-5930-4D81-B1E6-0FFA88897336}" destId="{81CBC17F-913D-4A6A-8385-549E7107DF1D}" srcOrd="1" destOrd="0" parTransId="{6AC1D76C-D1FC-43C7-B16D-11021E17CDFF}" sibTransId="{EF36A877-6315-4904-BCFA-8CAC954AB4F1}"/>
    <dgm:cxn modelId="{66284A6B-98F4-442D-BABD-16D0209A1923}" srcId="{7B97F1E3-5930-4D81-B1E6-0FFA88897336}" destId="{DDE038E5-CBB9-4AC9-892F-17BBE28ADB01}" srcOrd="3" destOrd="0" parTransId="{5E4BD5C6-60C0-4C3B-87B7-E7721A963B36}" sibTransId="{4CCD5E9C-A4C8-4A5D-80F7-310A1F2E3C6B}"/>
    <dgm:cxn modelId="{9F47AF75-D52A-504F-B278-C1F76014B0F8}" type="presOf" srcId="{50B3A5DC-1981-41F4-8988-16F8538F7101}" destId="{4897B3D3-7D65-42B0-BDC2-D572632018E6}" srcOrd="0" destOrd="0" presId="urn:microsoft.com/office/officeart/2018/2/layout/IconLabelList"/>
    <dgm:cxn modelId="{D7144F76-7787-A04B-AD8F-3F4AF4F60AEE}" type="presOf" srcId="{EDFE2DE7-30B3-4F79-8C2B-27B2066960F1}" destId="{B8FCFF6D-DAB3-49B4-B22E-35601E771E88}" srcOrd="0" destOrd="0" presId="urn:microsoft.com/office/officeart/2018/2/layout/IconLabelList"/>
    <dgm:cxn modelId="{77F68878-9EA6-4C06-A184-0460BF84D0F6}" srcId="{7B97F1E3-5930-4D81-B1E6-0FFA88897336}" destId="{50B3A5DC-1981-41F4-8988-16F8538F7101}" srcOrd="0" destOrd="0" parTransId="{B3810636-8A95-4295-8861-8ACFB86A3212}" sibTransId="{67BADE33-54DD-425C-A352-87169E4EE309}"/>
    <dgm:cxn modelId="{B627C384-6B0B-4F20-B963-CE092F403A6A}" srcId="{7B97F1E3-5930-4D81-B1E6-0FFA88897336}" destId="{EDFE2DE7-30B3-4F79-8C2B-27B2066960F1}" srcOrd="5" destOrd="0" parTransId="{EB08808B-2F2F-47B5-98EC-F4DCACB840AA}" sibTransId="{2D337855-E625-47C1-833B-69B80ECA902C}"/>
    <dgm:cxn modelId="{B8A02BD0-332D-134A-ACF1-D9D5C4E21963}" type="presOf" srcId="{864D0D29-2AF6-4E9A-8304-158E7E0440D7}" destId="{67B28FD1-A165-461C-8E66-37B4CAECCFD3}" srcOrd="0" destOrd="0" presId="urn:microsoft.com/office/officeart/2018/2/layout/IconLabelList"/>
    <dgm:cxn modelId="{C73F40DE-F685-104E-9941-014A7374A77F}" type="presOf" srcId="{DDE038E5-CBB9-4AC9-892F-17BBE28ADB01}" destId="{2F61E14A-A029-4FC1-850D-8888F53DF764}" srcOrd="0" destOrd="0" presId="urn:microsoft.com/office/officeart/2018/2/layout/IconLabelList"/>
    <dgm:cxn modelId="{019FF8E2-A3FB-0546-9625-C5B1254FF56D}" type="presOf" srcId="{4B3E3E02-409E-450C-B550-EABDA94C3DA3}" destId="{F1E84911-DE69-4783-8C74-3811BCAC5744}" srcOrd="0" destOrd="0" presId="urn:microsoft.com/office/officeart/2018/2/layout/IconLabelList"/>
    <dgm:cxn modelId="{EDB43A30-C774-B342-B3B4-68315735C2DA}" type="presParOf" srcId="{F0D8A8C1-A7F4-4904-9326-82928C8679D3}" destId="{51FB7F88-E891-4794-BAE2-E2BC56D3F001}" srcOrd="0" destOrd="0" presId="urn:microsoft.com/office/officeart/2018/2/layout/IconLabelList"/>
    <dgm:cxn modelId="{DFA6C8F9-EEAD-7F48-AFB9-C45384D766FA}" type="presParOf" srcId="{51FB7F88-E891-4794-BAE2-E2BC56D3F001}" destId="{DD5F7E6B-4E56-4988-8FAC-C78EC2526705}" srcOrd="0" destOrd="0" presId="urn:microsoft.com/office/officeart/2018/2/layout/IconLabelList"/>
    <dgm:cxn modelId="{88101F99-93AF-AB42-BAA8-1467C72BBA4A}" type="presParOf" srcId="{51FB7F88-E891-4794-BAE2-E2BC56D3F001}" destId="{2CB9D197-1BAA-48EF-BA2B-BEBC6E35DBA9}" srcOrd="1" destOrd="0" presId="urn:microsoft.com/office/officeart/2018/2/layout/IconLabelList"/>
    <dgm:cxn modelId="{3E4A4C51-3E8B-DD4B-B9BE-ADBBBAFAA4EF}" type="presParOf" srcId="{51FB7F88-E891-4794-BAE2-E2BC56D3F001}" destId="{4897B3D3-7D65-42B0-BDC2-D572632018E6}" srcOrd="2" destOrd="0" presId="urn:microsoft.com/office/officeart/2018/2/layout/IconLabelList"/>
    <dgm:cxn modelId="{11090E82-F811-3F40-A542-91A5D8352618}" type="presParOf" srcId="{F0D8A8C1-A7F4-4904-9326-82928C8679D3}" destId="{4A4BE3EC-3D9E-4EC8-93DE-50FA19D29356}" srcOrd="1" destOrd="0" presId="urn:microsoft.com/office/officeart/2018/2/layout/IconLabelList"/>
    <dgm:cxn modelId="{1243162D-9866-CC49-9EE4-4676AD9B93B0}" type="presParOf" srcId="{F0D8A8C1-A7F4-4904-9326-82928C8679D3}" destId="{8663E526-522C-48CE-846E-6DA765593CAD}" srcOrd="2" destOrd="0" presId="urn:microsoft.com/office/officeart/2018/2/layout/IconLabelList"/>
    <dgm:cxn modelId="{E1B0F6E3-5BE8-9445-A04B-A0974DDA4C31}" type="presParOf" srcId="{8663E526-522C-48CE-846E-6DA765593CAD}" destId="{38A52616-C6AC-4C2E-A5BB-C57B578EFEB7}" srcOrd="0" destOrd="0" presId="urn:microsoft.com/office/officeart/2018/2/layout/IconLabelList"/>
    <dgm:cxn modelId="{EF33E99A-095F-D040-A25A-6083B552BBAC}" type="presParOf" srcId="{8663E526-522C-48CE-846E-6DA765593CAD}" destId="{FEECB3A7-BD28-4B4F-BE02-AB7C522CFE3A}" srcOrd="1" destOrd="0" presId="urn:microsoft.com/office/officeart/2018/2/layout/IconLabelList"/>
    <dgm:cxn modelId="{E0311CE9-0BD8-1E44-9D4F-1FA3AA022746}" type="presParOf" srcId="{8663E526-522C-48CE-846E-6DA765593CAD}" destId="{A085A15A-EA26-4A63-8298-880E86AA8DCD}" srcOrd="2" destOrd="0" presId="urn:microsoft.com/office/officeart/2018/2/layout/IconLabelList"/>
    <dgm:cxn modelId="{E207D84E-11C2-634C-8896-69673B9AC259}" type="presParOf" srcId="{F0D8A8C1-A7F4-4904-9326-82928C8679D3}" destId="{4DF954FA-A7A6-4A15-B399-84BCE7FA709D}" srcOrd="3" destOrd="0" presId="urn:microsoft.com/office/officeart/2018/2/layout/IconLabelList"/>
    <dgm:cxn modelId="{E79E6753-B4E2-E84B-8E1B-8F3908CCFB92}" type="presParOf" srcId="{F0D8A8C1-A7F4-4904-9326-82928C8679D3}" destId="{F6AF9C67-5FDD-4F98-A933-2C5DDF4BF65E}" srcOrd="4" destOrd="0" presId="urn:microsoft.com/office/officeart/2018/2/layout/IconLabelList"/>
    <dgm:cxn modelId="{3EB92FC1-2DCA-6042-92D7-2CCBF1E90BCE}" type="presParOf" srcId="{F6AF9C67-5FDD-4F98-A933-2C5DDF4BF65E}" destId="{1EEA9AB5-1B5D-4589-A8FA-CA213FC2C93A}" srcOrd="0" destOrd="0" presId="urn:microsoft.com/office/officeart/2018/2/layout/IconLabelList"/>
    <dgm:cxn modelId="{8DFE8097-E91A-0148-8E37-A2A1EBA41CCB}" type="presParOf" srcId="{F6AF9C67-5FDD-4F98-A933-2C5DDF4BF65E}" destId="{036A0584-DC61-4271-A381-E2BDF84A49AC}" srcOrd="1" destOrd="0" presId="urn:microsoft.com/office/officeart/2018/2/layout/IconLabelList"/>
    <dgm:cxn modelId="{7D9767F4-4F70-AD4B-90F0-5D155F3FA493}" type="presParOf" srcId="{F6AF9C67-5FDD-4F98-A933-2C5DDF4BF65E}" destId="{1545410C-FC4B-458F-B90B-167A9A7F87BA}" srcOrd="2" destOrd="0" presId="urn:microsoft.com/office/officeart/2018/2/layout/IconLabelList"/>
    <dgm:cxn modelId="{27610439-770A-D14B-BBAE-A0A2843CDB25}" type="presParOf" srcId="{F0D8A8C1-A7F4-4904-9326-82928C8679D3}" destId="{DECBD24F-9CB4-48B2-A6AE-A66005B4BEFF}" srcOrd="5" destOrd="0" presId="urn:microsoft.com/office/officeart/2018/2/layout/IconLabelList"/>
    <dgm:cxn modelId="{6AA4906F-A423-AC4F-BA5F-5D9C7BDBF89E}" type="presParOf" srcId="{F0D8A8C1-A7F4-4904-9326-82928C8679D3}" destId="{75E34234-414E-4E33-A5A0-57E75A57855B}" srcOrd="6" destOrd="0" presId="urn:microsoft.com/office/officeart/2018/2/layout/IconLabelList"/>
    <dgm:cxn modelId="{0E79F06C-E683-B641-A0EC-0273AA79744C}" type="presParOf" srcId="{75E34234-414E-4E33-A5A0-57E75A57855B}" destId="{6FB518AE-96BC-4E35-BF83-0D2D368A0646}" srcOrd="0" destOrd="0" presId="urn:microsoft.com/office/officeart/2018/2/layout/IconLabelList"/>
    <dgm:cxn modelId="{32DFEB50-4B52-814C-8A8C-E5B61B901DF8}" type="presParOf" srcId="{75E34234-414E-4E33-A5A0-57E75A57855B}" destId="{D10A476B-6F0E-4730-82E4-B13AED605119}" srcOrd="1" destOrd="0" presId="urn:microsoft.com/office/officeart/2018/2/layout/IconLabelList"/>
    <dgm:cxn modelId="{428A58F6-87FD-9B46-B587-CFA4350F1863}" type="presParOf" srcId="{75E34234-414E-4E33-A5A0-57E75A57855B}" destId="{2F61E14A-A029-4FC1-850D-8888F53DF764}" srcOrd="2" destOrd="0" presId="urn:microsoft.com/office/officeart/2018/2/layout/IconLabelList"/>
    <dgm:cxn modelId="{F77F122B-CF80-7F46-9785-D490760E6AE7}" type="presParOf" srcId="{F0D8A8C1-A7F4-4904-9326-82928C8679D3}" destId="{901845CA-5011-4126-BDBF-B98FEE70A4A5}" srcOrd="7" destOrd="0" presId="urn:microsoft.com/office/officeart/2018/2/layout/IconLabelList"/>
    <dgm:cxn modelId="{B2500ED2-C5F1-0E4C-BF53-C423AD654A10}" type="presParOf" srcId="{F0D8A8C1-A7F4-4904-9326-82928C8679D3}" destId="{AF64C53D-CCA2-459A-87BB-1EDB04997742}" srcOrd="8" destOrd="0" presId="urn:microsoft.com/office/officeart/2018/2/layout/IconLabelList"/>
    <dgm:cxn modelId="{EBDBDE03-EF22-7844-8703-3F057DD6EBBC}" type="presParOf" srcId="{AF64C53D-CCA2-459A-87BB-1EDB04997742}" destId="{C788671A-2373-4903-936A-654ACC2B7D2F}" srcOrd="0" destOrd="0" presId="urn:microsoft.com/office/officeart/2018/2/layout/IconLabelList"/>
    <dgm:cxn modelId="{94143EB6-7E67-FF4D-B5CD-54BABEFCEC1B}" type="presParOf" srcId="{AF64C53D-CCA2-459A-87BB-1EDB04997742}" destId="{91C1619B-BDD9-47B5-A714-C295335AD67C}" srcOrd="1" destOrd="0" presId="urn:microsoft.com/office/officeart/2018/2/layout/IconLabelList"/>
    <dgm:cxn modelId="{E7AA5D41-B28E-DA4C-923C-8BE04C67B45E}" type="presParOf" srcId="{AF64C53D-CCA2-459A-87BB-1EDB04997742}" destId="{67B28FD1-A165-461C-8E66-37B4CAECCFD3}" srcOrd="2" destOrd="0" presId="urn:microsoft.com/office/officeart/2018/2/layout/IconLabelList"/>
    <dgm:cxn modelId="{099C5ACA-C218-294E-9F16-BECEBF941F10}" type="presParOf" srcId="{F0D8A8C1-A7F4-4904-9326-82928C8679D3}" destId="{35A09702-90B6-42D8-97DF-A51E2CAAB559}" srcOrd="9" destOrd="0" presId="urn:microsoft.com/office/officeart/2018/2/layout/IconLabelList"/>
    <dgm:cxn modelId="{AA038B7F-D945-4849-82DB-6DFBC017D38D}" type="presParOf" srcId="{F0D8A8C1-A7F4-4904-9326-82928C8679D3}" destId="{C9C44D57-24F0-49C6-9390-DB90668427CE}" srcOrd="10" destOrd="0" presId="urn:microsoft.com/office/officeart/2018/2/layout/IconLabelList"/>
    <dgm:cxn modelId="{405DBB3C-788D-094F-8C2C-251F59BD2807}" type="presParOf" srcId="{C9C44D57-24F0-49C6-9390-DB90668427CE}" destId="{128284B5-21C7-409F-A413-E57B66491091}" srcOrd="0" destOrd="0" presId="urn:microsoft.com/office/officeart/2018/2/layout/IconLabelList"/>
    <dgm:cxn modelId="{86B9EC2F-6392-484E-897C-6AAA617B8D45}" type="presParOf" srcId="{C9C44D57-24F0-49C6-9390-DB90668427CE}" destId="{E684592A-AC83-43C8-869F-6BFBCD692674}" srcOrd="1" destOrd="0" presId="urn:microsoft.com/office/officeart/2018/2/layout/IconLabelList"/>
    <dgm:cxn modelId="{AB178F39-D74B-B442-B13A-75955CCC7669}" type="presParOf" srcId="{C9C44D57-24F0-49C6-9390-DB90668427CE}" destId="{B8FCFF6D-DAB3-49B4-B22E-35601E771E88}" srcOrd="2" destOrd="0" presId="urn:microsoft.com/office/officeart/2018/2/layout/IconLabelList"/>
    <dgm:cxn modelId="{56792804-E735-1243-A239-B952C2378DA1}" type="presParOf" srcId="{F0D8A8C1-A7F4-4904-9326-82928C8679D3}" destId="{22E95ED7-B38E-4CF6-AF22-C622AD5AB2F5}" srcOrd="11" destOrd="0" presId="urn:microsoft.com/office/officeart/2018/2/layout/IconLabelList"/>
    <dgm:cxn modelId="{5B98111B-B67A-B84B-860A-62E127E7652A}" type="presParOf" srcId="{F0D8A8C1-A7F4-4904-9326-82928C8679D3}" destId="{B9705D57-D318-42A4-B353-0BB12FFEFE28}" srcOrd="12" destOrd="0" presId="urn:microsoft.com/office/officeart/2018/2/layout/IconLabelList"/>
    <dgm:cxn modelId="{AD341BD3-7C3C-0A44-A98A-ED6C9F5F53F0}" type="presParOf" srcId="{B9705D57-D318-42A4-B353-0BB12FFEFE28}" destId="{B8A5E8B0-69FB-4C62-8C07-F8716ED0E8BB}" srcOrd="0" destOrd="0" presId="urn:microsoft.com/office/officeart/2018/2/layout/IconLabelList"/>
    <dgm:cxn modelId="{F236206F-97C9-AE43-9E25-6219CD44AE44}" type="presParOf" srcId="{B9705D57-D318-42A4-B353-0BB12FFEFE28}" destId="{6DCFEB0C-6C9B-46D6-A448-9CB8ACC0196B}" srcOrd="1" destOrd="0" presId="urn:microsoft.com/office/officeart/2018/2/layout/IconLabelList"/>
    <dgm:cxn modelId="{13F48E65-D57B-D142-80E7-61C0AEA9C955}" type="presParOf" srcId="{B9705D57-D318-42A4-B353-0BB12FFEFE28}" destId="{F1E84911-DE69-4783-8C74-3811BCAC57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9EA53-17F3-4F43-B49E-8922DA4C45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EC50B0-3B2D-4948-8CD2-11E27D9D0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Dreaming Outloud Pro" panose="03050502040302030504" pitchFamily="66" charset="77"/>
              <a:cs typeface="Dreaming Outloud Pro" panose="03050502040302030504" pitchFamily="66" charset="77"/>
            </a:rPr>
            <a:t>1. User Schema Design – Includes roles, encrypted fields, password history</a:t>
          </a:r>
        </a:p>
      </dgm:t>
    </dgm:pt>
    <dgm:pt modelId="{76293529-B47D-4DC4-BA77-DFE7A0113887}" type="parTrans" cxnId="{4FA040BB-978D-4FC0-9AE1-5D911570D198}">
      <dgm:prSet/>
      <dgm:spPr/>
      <dgm:t>
        <a:bodyPr/>
        <a:lstStyle/>
        <a:p>
          <a:endParaRPr lang="en-US"/>
        </a:p>
      </dgm:t>
    </dgm:pt>
    <dgm:pt modelId="{F6812716-D2FF-49EA-8E23-7E451CEC005C}" type="sibTrans" cxnId="{4FA040BB-978D-4FC0-9AE1-5D911570D198}">
      <dgm:prSet/>
      <dgm:spPr/>
      <dgm:t>
        <a:bodyPr/>
        <a:lstStyle/>
        <a:p>
          <a:endParaRPr lang="en-US"/>
        </a:p>
      </dgm:t>
    </dgm:pt>
    <dgm:pt modelId="{48E969BE-1EE2-402B-BD7C-A25801B5E1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2. Secure Login System – 6-digit employee ID-based login, enforced password reset on first login, password strength validation</a:t>
          </a:r>
        </a:p>
      </dgm:t>
    </dgm:pt>
    <dgm:pt modelId="{0A974842-39FC-4E83-B4E5-A8F6D8915B7D}" type="parTrans" cxnId="{EEA4D991-5AD4-4E86-A157-7A9781612DEB}">
      <dgm:prSet/>
      <dgm:spPr/>
      <dgm:t>
        <a:bodyPr/>
        <a:lstStyle/>
        <a:p>
          <a:endParaRPr lang="en-US"/>
        </a:p>
      </dgm:t>
    </dgm:pt>
    <dgm:pt modelId="{A05E5F39-2117-44BD-855B-A026A01E8222}" type="sibTrans" cxnId="{EEA4D991-5AD4-4E86-A157-7A9781612DEB}">
      <dgm:prSet/>
      <dgm:spPr/>
      <dgm:t>
        <a:bodyPr/>
        <a:lstStyle/>
        <a:p>
          <a:endParaRPr lang="en-US"/>
        </a:p>
      </dgm:t>
    </dgm:pt>
    <dgm:pt modelId="{7191CD98-3935-49C8-8775-39D8F46FA1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Dreaming Outloud Pro" panose="03050502040302030504" pitchFamily="66" charset="77"/>
              <a:cs typeface="Dreaming Outloud Pro" panose="03050502040302030504" pitchFamily="66" charset="77"/>
            </a:rPr>
            <a:t>3. MFA via TOTP – Google Authenticator with time-sensitive codes</a:t>
          </a:r>
        </a:p>
      </dgm:t>
    </dgm:pt>
    <dgm:pt modelId="{BBC759A9-2B5F-486D-A776-1DCFF832BE9E}" type="parTrans" cxnId="{63635EAC-8805-4F57-BFD4-2795F5297B80}">
      <dgm:prSet/>
      <dgm:spPr/>
      <dgm:t>
        <a:bodyPr/>
        <a:lstStyle/>
        <a:p>
          <a:endParaRPr lang="en-US"/>
        </a:p>
      </dgm:t>
    </dgm:pt>
    <dgm:pt modelId="{212892D5-C75A-416F-B89B-E1588249AB41}" type="sibTrans" cxnId="{63635EAC-8805-4F57-BFD4-2795F5297B80}">
      <dgm:prSet/>
      <dgm:spPr/>
      <dgm:t>
        <a:bodyPr/>
        <a:lstStyle/>
        <a:p>
          <a:endParaRPr lang="en-US"/>
        </a:p>
      </dgm:t>
    </dgm:pt>
    <dgm:pt modelId="{890347AA-6753-4DDA-A882-4B66EFA75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4. Real-Time Logging – Stored in /logs, captures database access/modification</a:t>
          </a:r>
        </a:p>
      </dgm:t>
    </dgm:pt>
    <dgm:pt modelId="{5C826698-C49F-4007-BDCF-99D79B3B6BE0}" type="parTrans" cxnId="{601F6034-CEE5-4CC5-A09D-31AB242DE0B3}">
      <dgm:prSet/>
      <dgm:spPr/>
      <dgm:t>
        <a:bodyPr/>
        <a:lstStyle/>
        <a:p>
          <a:endParaRPr lang="en-US"/>
        </a:p>
      </dgm:t>
    </dgm:pt>
    <dgm:pt modelId="{BC7D4C8A-E0F9-4E38-B4A7-23F4B43BE3D2}" type="sibTrans" cxnId="{601F6034-CEE5-4CC5-A09D-31AB242DE0B3}">
      <dgm:prSet/>
      <dgm:spPr/>
      <dgm:t>
        <a:bodyPr/>
        <a:lstStyle/>
        <a:p>
          <a:endParaRPr lang="en-US"/>
        </a:p>
      </dgm:t>
    </dgm:pt>
    <dgm:pt modelId="{0BA05981-928D-48A2-ACA0-DB216105C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5. Role-Based Portals – Unique dashboards for doctors, assistants, and pharmacists (least-privilege principle under HIPAA)</a:t>
          </a:r>
        </a:p>
      </dgm:t>
    </dgm:pt>
    <dgm:pt modelId="{12470513-D111-4669-8A3D-A63B42FB4B33}" type="parTrans" cxnId="{6DD649B2-A1D7-4757-BD8D-3FB3DD5253BC}">
      <dgm:prSet/>
      <dgm:spPr/>
      <dgm:t>
        <a:bodyPr/>
        <a:lstStyle/>
        <a:p>
          <a:endParaRPr lang="en-US"/>
        </a:p>
      </dgm:t>
    </dgm:pt>
    <dgm:pt modelId="{F94BEB26-1D2E-43CB-A4FF-7D895079E458}" type="sibTrans" cxnId="{6DD649B2-A1D7-4757-BD8D-3FB3DD5253BC}">
      <dgm:prSet/>
      <dgm:spPr/>
      <dgm:t>
        <a:bodyPr/>
        <a:lstStyle/>
        <a:p>
          <a:endParaRPr lang="en-US"/>
        </a:p>
      </dgm:t>
    </dgm:pt>
    <dgm:pt modelId="{BB2798C9-A9F2-4E16-A969-7DCCE9C278C8}" type="pres">
      <dgm:prSet presAssocID="{5AE9EA53-17F3-4F43-B49E-8922DA4C4506}" presName="root" presStyleCnt="0">
        <dgm:presLayoutVars>
          <dgm:dir/>
          <dgm:resizeHandles val="exact"/>
        </dgm:presLayoutVars>
      </dgm:prSet>
      <dgm:spPr/>
    </dgm:pt>
    <dgm:pt modelId="{92F14D54-10A6-4092-B054-2314299374CF}" type="pres">
      <dgm:prSet presAssocID="{4FEC50B0-3B2D-4948-8CD2-11E27D9D0C2D}" presName="compNode" presStyleCnt="0"/>
      <dgm:spPr/>
    </dgm:pt>
    <dgm:pt modelId="{2641E20B-63D8-44D4-8AF3-853C72CE0D44}" type="pres">
      <dgm:prSet presAssocID="{4FEC50B0-3B2D-4948-8CD2-11E27D9D0C2D}" presName="bgRect" presStyleLbl="bgShp" presStyleIdx="0" presStyleCnt="5"/>
      <dgm:spPr>
        <a:solidFill>
          <a:schemeClr val="accent1">
            <a:lumMod val="20000"/>
            <a:lumOff val="80000"/>
            <a:alpha val="68758"/>
          </a:schemeClr>
        </a:solidFill>
      </dgm:spPr>
    </dgm:pt>
    <dgm:pt modelId="{EC0DA616-8DB8-418A-95E4-8B06DC86734C}" type="pres">
      <dgm:prSet presAssocID="{4FEC50B0-3B2D-4948-8CD2-11E27D9D0C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9200103-759D-45CC-B378-FD0BE668516D}" type="pres">
      <dgm:prSet presAssocID="{4FEC50B0-3B2D-4948-8CD2-11E27D9D0C2D}" presName="spaceRect" presStyleCnt="0"/>
      <dgm:spPr/>
    </dgm:pt>
    <dgm:pt modelId="{D49D7D68-99C6-472A-A94C-23243DEAF98C}" type="pres">
      <dgm:prSet presAssocID="{4FEC50B0-3B2D-4948-8CD2-11E27D9D0C2D}" presName="parTx" presStyleLbl="revTx" presStyleIdx="0" presStyleCnt="5">
        <dgm:presLayoutVars>
          <dgm:chMax val="0"/>
          <dgm:chPref val="0"/>
        </dgm:presLayoutVars>
      </dgm:prSet>
      <dgm:spPr/>
    </dgm:pt>
    <dgm:pt modelId="{4FC85E38-C462-4EA0-B1D1-B871ED6DFFDF}" type="pres">
      <dgm:prSet presAssocID="{F6812716-D2FF-49EA-8E23-7E451CEC005C}" presName="sibTrans" presStyleCnt="0"/>
      <dgm:spPr/>
    </dgm:pt>
    <dgm:pt modelId="{7838ABBD-57DB-4E1C-AD2F-BD2CCF626A47}" type="pres">
      <dgm:prSet presAssocID="{48E969BE-1EE2-402B-BD7C-A25801B5E124}" presName="compNode" presStyleCnt="0"/>
      <dgm:spPr/>
    </dgm:pt>
    <dgm:pt modelId="{216041DE-DDEB-4DBA-BA94-A85085CF8D8B}" type="pres">
      <dgm:prSet presAssocID="{48E969BE-1EE2-402B-BD7C-A25801B5E124}" presName="bgRect" presStyleLbl="bgShp" presStyleIdx="1" presStyleCnt="5"/>
      <dgm:spPr>
        <a:solidFill>
          <a:schemeClr val="accent1">
            <a:lumMod val="40000"/>
            <a:lumOff val="60000"/>
          </a:schemeClr>
        </a:solidFill>
      </dgm:spPr>
    </dgm:pt>
    <dgm:pt modelId="{E34C0E57-46C8-401C-9B80-C7AE72064A8D}" type="pres">
      <dgm:prSet presAssocID="{48E969BE-1EE2-402B-BD7C-A25801B5E1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BA669AA-382B-446C-AA75-21E5C0715A62}" type="pres">
      <dgm:prSet presAssocID="{48E969BE-1EE2-402B-BD7C-A25801B5E124}" presName="spaceRect" presStyleCnt="0"/>
      <dgm:spPr/>
    </dgm:pt>
    <dgm:pt modelId="{731FF0FE-464C-4E85-866F-D9E70829FD08}" type="pres">
      <dgm:prSet presAssocID="{48E969BE-1EE2-402B-BD7C-A25801B5E124}" presName="parTx" presStyleLbl="revTx" presStyleIdx="1" presStyleCnt="5">
        <dgm:presLayoutVars>
          <dgm:chMax val="0"/>
          <dgm:chPref val="0"/>
        </dgm:presLayoutVars>
      </dgm:prSet>
      <dgm:spPr/>
    </dgm:pt>
    <dgm:pt modelId="{83C0D72B-BE7C-426B-B04F-93F42E032A67}" type="pres">
      <dgm:prSet presAssocID="{A05E5F39-2117-44BD-855B-A026A01E8222}" presName="sibTrans" presStyleCnt="0"/>
      <dgm:spPr/>
    </dgm:pt>
    <dgm:pt modelId="{835D384C-4698-4C61-8D2C-ECEA63217DE0}" type="pres">
      <dgm:prSet presAssocID="{7191CD98-3935-49C8-8775-39D8F46FA17E}" presName="compNode" presStyleCnt="0"/>
      <dgm:spPr/>
    </dgm:pt>
    <dgm:pt modelId="{E00C7F0F-6D15-4F90-A399-F23C3A398526}" type="pres">
      <dgm:prSet presAssocID="{7191CD98-3935-49C8-8775-39D8F46FA17E}" presName="bgRect" presStyleLbl="bgShp" presStyleIdx="2" presStyleCnt="5"/>
      <dgm:spPr>
        <a:solidFill>
          <a:schemeClr val="accent1">
            <a:lumMod val="40000"/>
            <a:lumOff val="60000"/>
          </a:schemeClr>
        </a:solidFill>
      </dgm:spPr>
    </dgm:pt>
    <dgm:pt modelId="{8C0E6730-4991-480C-A166-8870A24ED104}" type="pres">
      <dgm:prSet presAssocID="{7191CD98-3935-49C8-8775-39D8F46FA1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D57267B-CDD8-4BBD-8B6B-0C530F6762B7}" type="pres">
      <dgm:prSet presAssocID="{7191CD98-3935-49C8-8775-39D8F46FA17E}" presName="spaceRect" presStyleCnt="0"/>
      <dgm:spPr/>
    </dgm:pt>
    <dgm:pt modelId="{D6CACF61-CA3A-4C6E-BAE8-DDDC593ED365}" type="pres">
      <dgm:prSet presAssocID="{7191CD98-3935-49C8-8775-39D8F46FA17E}" presName="parTx" presStyleLbl="revTx" presStyleIdx="2" presStyleCnt="5">
        <dgm:presLayoutVars>
          <dgm:chMax val="0"/>
          <dgm:chPref val="0"/>
        </dgm:presLayoutVars>
      </dgm:prSet>
      <dgm:spPr/>
    </dgm:pt>
    <dgm:pt modelId="{256886C2-77BC-4881-A02F-3446875AEAD5}" type="pres">
      <dgm:prSet presAssocID="{212892D5-C75A-416F-B89B-E1588249AB41}" presName="sibTrans" presStyleCnt="0"/>
      <dgm:spPr/>
    </dgm:pt>
    <dgm:pt modelId="{1097AB9D-A63D-42B1-AD2E-ABF82A6C45E2}" type="pres">
      <dgm:prSet presAssocID="{890347AA-6753-4DDA-A882-4B66EFA752E5}" presName="compNode" presStyleCnt="0"/>
      <dgm:spPr/>
    </dgm:pt>
    <dgm:pt modelId="{8214BAAD-E7B5-4CB0-A30C-102DD749007F}" type="pres">
      <dgm:prSet presAssocID="{890347AA-6753-4DDA-A882-4B66EFA752E5}" presName="bgRect" presStyleLbl="bgShp" presStyleIdx="3" presStyleCnt="5"/>
      <dgm:spPr>
        <a:solidFill>
          <a:schemeClr val="accent1">
            <a:lumMod val="40000"/>
            <a:lumOff val="60000"/>
          </a:schemeClr>
        </a:solidFill>
      </dgm:spPr>
    </dgm:pt>
    <dgm:pt modelId="{3291EC41-5596-44D8-86F2-1341AE64D140}" type="pres">
      <dgm:prSet presAssocID="{890347AA-6753-4DDA-A882-4B66EFA752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06E5D00D-F34E-4C2A-B41C-982BFA2CD9CA}" type="pres">
      <dgm:prSet presAssocID="{890347AA-6753-4DDA-A882-4B66EFA752E5}" presName="spaceRect" presStyleCnt="0"/>
      <dgm:spPr/>
    </dgm:pt>
    <dgm:pt modelId="{AE5A5D31-634B-45BC-9E97-F93D7CAED023}" type="pres">
      <dgm:prSet presAssocID="{890347AA-6753-4DDA-A882-4B66EFA752E5}" presName="parTx" presStyleLbl="revTx" presStyleIdx="3" presStyleCnt="5">
        <dgm:presLayoutVars>
          <dgm:chMax val="0"/>
          <dgm:chPref val="0"/>
        </dgm:presLayoutVars>
      </dgm:prSet>
      <dgm:spPr/>
    </dgm:pt>
    <dgm:pt modelId="{76540E13-12BB-4F4E-BC30-BD271CF7DB0D}" type="pres">
      <dgm:prSet presAssocID="{BC7D4C8A-E0F9-4E38-B4A7-23F4B43BE3D2}" presName="sibTrans" presStyleCnt="0"/>
      <dgm:spPr/>
    </dgm:pt>
    <dgm:pt modelId="{6354EA85-1593-4D3B-8480-F09E59BB8B63}" type="pres">
      <dgm:prSet presAssocID="{0BA05981-928D-48A2-ACA0-DB216105C4AF}" presName="compNode" presStyleCnt="0"/>
      <dgm:spPr/>
    </dgm:pt>
    <dgm:pt modelId="{0334B4FE-D65B-4DEE-9425-FC8C23BB66F8}" type="pres">
      <dgm:prSet presAssocID="{0BA05981-928D-48A2-ACA0-DB216105C4AF}" presName="bgRect" presStyleLbl="bgShp" presStyleIdx="4" presStyleCnt="5"/>
      <dgm:spPr>
        <a:solidFill>
          <a:schemeClr val="accent1">
            <a:lumMod val="40000"/>
            <a:lumOff val="60000"/>
          </a:schemeClr>
        </a:solidFill>
      </dgm:spPr>
    </dgm:pt>
    <dgm:pt modelId="{0B91D071-F4A2-476E-AD66-BBEA71C7C7E4}" type="pres">
      <dgm:prSet presAssocID="{0BA05981-928D-48A2-ACA0-DB216105C4A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85BE0E3-309B-481A-891B-7E705D7A7661}" type="pres">
      <dgm:prSet presAssocID="{0BA05981-928D-48A2-ACA0-DB216105C4AF}" presName="spaceRect" presStyleCnt="0"/>
      <dgm:spPr/>
    </dgm:pt>
    <dgm:pt modelId="{4467C194-FCD6-4D84-B51D-CE5D0242C0F7}" type="pres">
      <dgm:prSet presAssocID="{0BA05981-928D-48A2-ACA0-DB216105C4A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CC5307-9596-B14F-8DBB-02789BBE7260}" type="presOf" srcId="{890347AA-6753-4DDA-A882-4B66EFA752E5}" destId="{AE5A5D31-634B-45BC-9E97-F93D7CAED023}" srcOrd="0" destOrd="0" presId="urn:microsoft.com/office/officeart/2018/2/layout/IconVerticalSolidList"/>
    <dgm:cxn modelId="{5FE29C13-0490-C140-8EF7-025922A2270C}" type="presOf" srcId="{0BA05981-928D-48A2-ACA0-DB216105C4AF}" destId="{4467C194-FCD6-4D84-B51D-CE5D0242C0F7}" srcOrd="0" destOrd="0" presId="urn:microsoft.com/office/officeart/2018/2/layout/IconVerticalSolidList"/>
    <dgm:cxn modelId="{B94EA329-D25A-BB47-B3D6-87033AE98EE0}" type="presOf" srcId="{4FEC50B0-3B2D-4948-8CD2-11E27D9D0C2D}" destId="{D49D7D68-99C6-472A-A94C-23243DEAF98C}" srcOrd="0" destOrd="0" presId="urn:microsoft.com/office/officeart/2018/2/layout/IconVerticalSolidList"/>
    <dgm:cxn modelId="{601F6034-CEE5-4CC5-A09D-31AB242DE0B3}" srcId="{5AE9EA53-17F3-4F43-B49E-8922DA4C4506}" destId="{890347AA-6753-4DDA-A882-4B66EFA752E5}" srcOrd="3" destOrd="0" parTransId="{5C826698-C49F-4007-BDCF-99D79B3B6BE0}" sibTransId="{BC7D4C8A-E0F9-4E38-B4A7-23F4B43BE3D2}"/>
    <dgm:cxn modelId="{CB25847C-60FC-1146-A70A-DABD17A47335}" type="presOf" srcId="{7191CD98-3935-49C8-8775-39D8F46FA17E}" destId="{D6CACF61-CA3A-4C6E-BAE8-DDDC593ED365}" srcOrd="0" destOrd="0" presId="urn:microsoft.com/office/officeart/2018/2/layout/IconVerticalSolidList"/>
    <dgm:cxn modelId="{EEA4D991-5AD4-4E86-A157-7A9781612DEB}" srcId="{5AE9EA53-17F3-4F43-B49E-8922DA4C4506}" destId="{48E969BE-1EE2-402B-BD7C-A25801B5E124}" srcOrd="1" destOrd="0" parTransId="{0A974842-39FC-4E83-B4E5-A8F6D8915B7D}" sibTransId="{A05E5F39-2117-44BD-855B-A026A01E8222}"/>
    <dgm:cxn modelId="{63635EAC-8805-4F57-BFD4-2795F5297B80}" srcId="{5AE9EA53-17F3-4F43-B49E-8922DA4C4506}" destId="{7191CD98-3935-49C8-8775-39D8F46FA17E}" srcOrd="2" destOrd="0" parTransId="{BBC759A9-2B5F-486D-A776-1DCFF832BE9E}" sibTransId="{212892D5-C75A-416F-B89B-E1588249AB41}"/>
    <dgm:cxn modelId="{6DD649B2-A1D7-4757-BD8D-3FB3DD5253BC}" srcId="{5AE9EA53-17F3-4F43-B49E-8922DA4C4506}" destId="{0BA05981-928D-48A2-ACA0-DB216105C4AF}" srcOrd="4" destOrd="0" parTransId="{12470513-D111-4669-8A3D-A63B42FB4B33}" sibTransId="{F94BEB26-1D2E-43CB-A4FF-7D895079E458}"/>
    <dgm:cxn modelId="{4FA040BB-978D-4FC0-9AE1-5D911570D198}" srcId="{5AE9EA53-17F3-4F43-B49E-8922DA4C4506}" destId="{4FEC50B0-3B2D-4948-8CD2-11E27D9D0C2D}" srcOrd="0" destOrd="0" parTransId="{76293529-B47D-4DC4-BA77-DFE7A0113887}" sibTransId="{F6812716-D2FF-49EA-8E23-7E451CEC005C}"/>
    <dgm:cxn modelId="{4567D9BF-A732-7A47-9AC8-03BF0A133ACB}" type="presOf" srcId="{48E969BE-1EE2-402B-BD7C-A25801B5E124}" destId="{731FF0FE-464C-4E85-866F-D9E70829FD08}" srcOrd="0" destOrd="0" presId="urn:microsoft.com/office/officeart/2018/2/layout/IconVerticalSolidList"/>
    <dgm:cxn modelId="{CE29B5CB-ECAE-5B4C-9368-C950DA64F715}" type="presOf" srcId="{5AE9EA53-17F3-4F43-B49E-8922DA4C4506}" destId="{BB2798C9-A9F2-4E16-A969-7DCCE9C278C8}" srcOrd="0" destOrd="0" presId="urn:microsoft.com/office/officeart/2018/2/layout/IconVerticalSolidList"/>
    <dgm:cxn modelId="{544FB07A-9351-0340-9310-27926448C040}" type="presParOf" srcId="{BB2798C9-A9F2-4E16-A969-7DCCE9C278C8}" destId="{92F14D54-10A6-4092-B054-2314299374CF}" srcOrd="0" destOrd="0" presId="urn:microsoft.com/office/officeart/2018/2/layout/IconVerticalSolidList"/>
    <dgm:cxn modelId="{93C2FEEE-E93D-BC4E-9F5A-DBD58166ED28}" type="presParOf" srcId="{92F14D54-10A6-4092-B054-2314299374CF}" destId="{2641E20B-63D8-44D4-8AF3-853C72CE0D44}" srcOrd="0" destOrd="0" presId="urn:microsoft.com/office/officeart/2018/2/layout/IconVerticalSolidList"/>
    <dgm:cxn modelId="{97D490B9-DA61-D147-B887-A57CE3544C0E}" type="presParOf" srcId="{92F14D54-10A6-4092-B054-2314299374CF}" destId="{EC0DA616-8DB8-418A-95E4-8B06DC86734C}" srcOrd="1" destOrd="0" presId="urn:microsoft.com/office/officeart/2018/2/layout/IconVerticalSolidList"/>
    <dgm:cxn modelId="{19FB13E7-F47A-2648-8C8D-E1049A7E4366}" type="presParOf" srcId="{92F14D54-10A6-4092-B054-2314299374CF}" destId="{89200103-759D-45CC-B378-FD0BE668516D}" srcOrd="2" destOrd="0" presId="urn:microsoft.com/office/officeart/2018/2/layout/IconVerticalSolidList"/>
    <dgm:cxn modelId="{35A71E64-0F5B-464D-9D85-A94994101572}" type="presParOf" srcId="{92F14D54-10A6-4092-B054-2314299374CF}" destId="{D49D7D68-99C6-472A-A94C-23243DEAF98C}" srcOrd="3" destOrd="0" presId="urn:microsoft.com/office/officeart/2018/2/layout/IconVerticalSolidList"/>
    <dgm:cxn modelId="{F748365A-D5B0-3948-9FE3-5A49C4548043}" type="presParOf" srcId="{BB2798C9-A9F2-4E16-A969-7DCCE9C278C8}" destId="{4FC85E38-C462-4EA0-B1D1-B871ED6DFFDF}" srcOrd="1" destOrd="0" presId="urn:microsoft.com/office/officeart/2018/2/layout/IconVerticalSolidList"/>
    <dgm:cxn modelId="{BE00CC90-DC76-6E45-9A56-D48C1D0BF1D8}" type="presParOf" srcId="{BB2798C9-A9F2-4E16-A969-7DCCE9C278C8}" destId="{7838ABBD-57DB-4E1C-AD2F-BD2CCF626A47}" srcOrd="2" destOrd="0" presId="urn:microsoft.com/office/officeart/2018/2/layout/IconVerticalSolidList"/>
    <dgm:cxn modelId="{1E496B05-5868-C041-AF23-84947D0DD91C}" type="presParOf" srcId="{7838ABBD-57DB-4E1C-AD2F-BD2CCF626A47}" destId="{216041DE-DDEB-4DBA-BA94-A85085CF8D8B}" srcOrd="0" destOrd="0" presId="urn:microsoft.com/office/officeart/2018/2/layout/IconVerticalSolidList"/>
    <dgm:cxn modelId="{B53E5A25-323D-FD4F-95B4-9438CDDB0D9A}" type="presParOf" srcId="{7838ABBD-57DB-4E1C-AD2F-BD2CCF626A47}" destId="{E34C0E57-46C8-401C-9B80-C7AE72064A8D}" srcOrd="1" destOrd="0" presId="urn:microsoft.com/office/officeart/2018/2/layout/IconVerticalSolidList"/>
    <dgm:cxn modelId="{CF4E343F-340C-A840-9A03-44D8312B74B3}" type="presParOf" srcId="{7838ABBD-57DB-4E1C-AD2F-BD2CCF626A47}" destId="{8BA669AA-382B-446C-AA75-21E5C0715A62}" srcOrd="2" destOrd="0" presId="urn:microsoft.com/office/officeart/2018/2/layout/IconVerticalSolidList"/>
    <dgm:cxn modelId="{C4D5C740-C8C5-AF40-9B12-442DBE3772B5}" type="presParOf" srcId="{7838ABBD-57DB-4E1C-AD2F-BD2CCF626A47}" destId="{731FF0FE-464C-4E85-866F-D9E70829FD08}" srcOrd="3" destOrd="0" presId="urn:microsoft.com/office/officeart/2018/2/layout/IconVerticalSolidList"/>
    <dgm:cxn modelId="{13F07DF5-A947-B347-A310-080BDA150492}" type="presParOf" srcId="{BB2798C9-A9F2-4E16-A969-7DCCE9C278C8}" destId="{83C0D72B-BE7C-426B-B04F-93F42E032A67}" srcOrd="3" destOrd="0" presId="urn:microsoft.com/office/officeart/2018/2/layout/IconVerticalSolidList"/>
    <dgm:cxn modelId="{5DEA9033-48B3-BA45-881C-B2F9E1132005}" type="presParOf" srcId="{BB2798C9-A9F2-4E16-A969-7DCCE9C278C8}" destId="{835D384C-4698-4C61-8D2C-ECEA63217DE0}" srcOrd="4" destOrd="0" presId="urn:microsoft.com/office/officeart/2018/2/layout/IconVerticalSolidList"/>
    <dgm:cxn modelId="{11B50DAE-9CC6-9A45-8196-83E466B781A9}" type="presParOf" srcId="{835D384C-4698-4C61-8D2C-ECEA63217DE0}" destId="{E00C7F0F-6D15-4F90-A399-F23C3A398526}" srcOrd="0" destOrd="0" presId="urn:microsoft.com/office/officeart/2018/2/layout/IconVerticalSolidList"/>
    <dgm:cxn modelId="{923CBAAB-B05A-124E-8A74-77ED43D6D26F}" type="presParOf" srcId="{835D384C-4698-4C61-8D2C-ECEA63217DE0}" destId="{8C0E6730-4991-480C-A166-8870A24ED104}" srcOrd="1" destOrd="0" presId="urn:microsoft.com/office/officeart/2018/2/layout/IconVerticalSolidList"/>
    <dgm:cxn modelId="{20303B66-7469-0144-BE91-5FCEDFF1C1B4}" type="presParOf" srcId="{835D384C-4698-4C61-8D2C-ECEA63217DE0}" destId="{3D57267B-CDD8-4BBD-8B6B-0C530F6762B7}" srcOrd="2" destOrd="0" presId="urn:microsoft.com/office/officeart/2018/2/layout/IconVerticalSolidList"/>
    <dgm:cxn modelId="{04BE4629-6B14-8142-BB45-FD00C7A4C344}" type="presParOf" srcId="{835D384C-4698-4C61-8D2C-ECEA63217DE0}" destId="{D6CACF61-CA3A-4C6E-BAE8-DDDC593ED365}" srcOrd="3" destOrd="0" presId="urn:microsoft.com/office/officeart/2018/2/layout/IconVerticalSolidList"/>
    <dgm:cxn modelId="{6C1EBBA6-6B3B-FF44-ABBB-12A3BF5BA810}" type="presParOf" srcId="{BB2798C9-A9F2-4E16-A969-7DCCE9C278C8}" destId="{256886C2-77BC-4881-A02F-3446875AEAD5}" srcOrd="5" destOrd="0" presId="urn:microsoft.com/office/officeart/2018/2/layout/IconVerticalSolidList"/>
    <dgm:cxn modelId="{B42A39E2-A05C-C149-A3C4-A560C0365C5E}" type="presParOf" srcId="{BB2798C9-A9F2-4E16-A969-7DCCE9C278C8}" destId="{1097AB9D-A63D-42B1-AD2E-ABF82A6C45E2}" srcOrd="6" destOrd="0" presId="urn:microsoft.com/office/officeart/2018/2/layout/IconVerticalSolidList"/>
    <dgm:cxn modelId="{E376DF22-B654-D54B-8B0F-38437E271517}" type="presParOf" srcId="{1097AB9D-A63D-42B1-AD2E-ABF82A6C45E2}" destId="{8214BAAD-E7B5-4CB0-A30C-102DD749007F}" srcOrd="0" destOrd="0" presId="urn:microsoft.com/office/officeart/2018/2/layout/IconVerticalSolidList"/>
    <dgm:cxn modelId="{4370427B-2419-594A-8FDF-0C8875FC0789}" type="presParOf" srcId="{1097AB9D-A63D-42B1-AD2E-ABF82A6C45E2}" destId="{3291EC41-5596-44D8-86F2-1341AE64D140}" srcOrd="1" destOrd="0" presId="urn:microsoft.com/office/officeart/2018/2/layout/IconVerticalSolidList"/>
    <dgm:cxn modelId="{8C047F36-91FC-F043-8F0A-5AA5D930E9A3}" type="presParOf" srcId="{1097AB9D-A63D-42B1-AD2E-ABF82A6C45E2}" destId="{06E5D00D-F34E-4C2A-B41C-982BFA2CD9CA}" srcOrd="2" destOrd="0" presId="urn:microsoft.com/office/officeart/2018/2/layout/IconVerticalSolidList"/>
    <dgm:cxn modelId="{982E8636-8392-694C-A2D9-8BCC5A785BE3}" type="presParOf" srcId="{1097AB9D-A63D-42B1-AD2E-ABF82A6C45E2}" destId="{AE5A5D31-634B-45BC-9E97-F93D7CAED023}" srcOrd="3" destOrd="0" presId="urn:microsoft.com/office/officeart/2018/2/layout/IconVerticalSolidList"/>
    <dgm:cxn modelId="{ECE92B9D-1E34-BD4B-803A-0B469280CAD3}" type="presParOf" srcId="{BB2798C9-A9F2-4E16-A969-7DCCE9C278C8}" destId="{76540E13-12BB-4F4E-BC30-BD271CF7DB0D}" srcOrd="7" destOrd="0" presId="urn:microsoft.com/office/officeart/2018/2/layout/IconVerticalSolidList"/>
    <dgm:cxn modelId="{76DA0BC2-0D0B-CB47-B8B7-1827D07CD495}" type="presParOf" srcId="{BB2798C9-A9F2-4E16-A969-7DCCE9C278C8}" destId="{6354EA85-1593-4D3B-8480-F09E59BB8B63}" srcOrd="8" destOrd="0" presId="urn:microsoft.com/office/officeart/2018/2/layout/IconVerticalSolidList"/>
    <dgm:cxn modelId="{A3151DAA-BB4B-EF43-9F0D-51F130DE34D8}" type="presParOf" srcId="{6354EA85-1593-4D3B-8480-F09E59BB8B63}" destId="{0334B4FE-D65B-4DEE-9425-FC8C23BB66F8}" srcOrd="0" destOrd="0" presId="urn:microsoft.com/office/officeart/2018/2/layout/IconVerticalSolidList"/>
    <dgm:cxn modelId="{A5E0533E-637F-354A-BD25-E14CFA1B19F1}" type="presParOf" srcId="{6354EA85-1593-4D3B-8480-F09E59BB8B63}" destId="{0B91D071-F4A2-476E-AD66-BBEA71C7C7E4}" srcOrd="1" destOrd="0" presId="urn:microsoft.com/office/officeart/2018/2/layout/IconVerticalSolidList"/>
    <dgm:cxn modelId="{794FC85D-F957-A64F-BFB4-6E4227B7D10E}" type="presParOf" srcId="{6354EA85-1593-4D3B-8480-F09E59BB8B63}" destId="{485BE0E3-309B-481A-891B-7E705D7A7661}" srcOrd="2" destOrd="0" presId="urn:microsoft.com/office/officeart/2018/2/layout/IconVerticalSolidList"/>
    <dgm:cxn modelId="{68480E1E-4B45-FD43-8BE7-EE5EA31A5099}" type="presParOf" srcId="{6354EA85-1593-4D3B-8480-F09E59BB8B63}" destId="{4467C194-FCD6-4D84-B51D-CE5D0242C0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09C3A2-A784-4191-AB43-075746292F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D806FEE-DA9B-4E32-8062-2A590A40D7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Dreaming Outloud Pro" panose="03050502040302030504" pitchFamily="66" charset="77"/>
              <a:cs typeface="Dreaming Outloud Pro" panose="03050502040302030504" pitchFamily="66" charset="77"/>
            </a:rPr>
            <a:t>- Penetration Testing – Detected and flagged intrusion attempts using new auditing system</a:t>
          </a:r>
        </a:p>
      </dgm:t>
    </dgm:pt>
    <dgm:pt modelId="{0F71BA92-6F7B-4DB2-9C88-33E02F40A37F}" type="parTrans" cxnId="{6C27A57A-5D63-426C-9B75-71891DC9BD67}">
      <dgm:prSet/>
      <dgm:spPr/>
      <dgm:t>
        <a:bodyPr/>
        <a:lstStyle/>
        <a:p>
          <a:endParaRPr lang="en-US"/>
        </a:p>
      </dgm:t>
    </dgm:pt>
    <dgm:pt modelId="{8665069A-173D-48F1-8455-C47A50B437AA}" type="sibTrans" cxnId="{6C27A57A-5D63-426C-9B75-71891DC9BD67}">
      <dgm:prSet/>
      <dgm:spPr/>
      <dgm:t>
        <a:bodyPr/>
        <a:lstStyle/>
        <a:p>
          <a:endParaRPr lang="en-US"/>
        </a:p>
      </dgm:t>
    </dgm:pt>
    <dgm:pt modelId="{12BA56DC-657C-4359-96A0-48B4ED95A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Dreaming Outloud Pro" panose="03050502040302030504" pitchFamily="66" charset="77"/>
              <a:cs typeface="Dreaming Outloud Pro" panose="03050502040302030504" pitchFamily="66" charset="77"/>
            </a:rPr>
            <a:t>- Functional Testing – Authentication, password reset, and MFA tested across all roles</a:t>
          </a:r>
        </a:p>
      </dgm:t>
    </dgm:pt>
    <dgm:pt modelId="{249E59B6-4049-405C-9699-34ABE4EC00DB}" type="parTrans" cxnId="{FD37CA8B-12A9-4E38-98F8-46CC8E8AAF16}">
      <dgm:prSet/>
      <dgm:spPr/>
      <dgm:t>
        <a:bodyPr/>
        <a:lstStyle/>
        <a:p>
          <a:endParaRPr lang="en-US"/>
        </a:p>
      </dgm:t>
    </dgm:pt>
    <dgm:pt modelId="{876678DC-0B49-41DC-89EE-6BFB8D3AB31D}" type="sibTrans" cxnId="{FD37CA8B-12A9-4E38-98F8-46CC8E8AAF16}">
      <dgm:prSet/>
      <dgm:spPr/>
      <dgm:t>
        <a:bodyPr/>
        <a:lstStyle/>
        <a:p>
          <a:endParaRPr lang="en-US"/>
        </a:p>
      </dgm:t>
    </dgm:pt>
    <dgm:pt modelId="{62BC36C7-ED49-4585-902C-F147BA8F2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Dreaming Outloud Pro" panose="03050502040302030504" pitchFamily="66" charset="77"/>
              <a:cs typeface="Dreaming Outloud Pro" panose="03050502040302030504" pitchFamily="66" charset="77"/>
            </a:rPr>
            <a:t>- HIPAA Validation – All modules mapped against relevant HIPAA sections</a:t>
          </a:r>
        </a:p>
      </dgm:t>
    </dgm:pt>
    <dgm:pt modelId="{E5F873EA-36A2-4294-A30D-9506AF84A075}" type="parTrans" cxnId="{94FA4953-F074-4037-B487-1FA2745DDD9D}">
      <dgm:prSet/>
      <dgm:spPr/>
      <dgm:t>
        <a:bodyPr/>
        <a:lstStyle/>
        <a:p>
          <a:endParaRPr lang="en-US"/>
        </a:p>
      </dgm:t>
    </dgm:pt>
    <dgm:pt modelId="{01588395-869F-41F0-A411-B11E3478B1D2}" type="sibTrans" cxnId="{94FA4953-F074-4037-B487-1FA2745DDD9D}">
      <dgm:prSet/>
      <dgm:spPr/>
      <dgm:t>
        <a:bodyPr/>
        <a:lstStyle/>
        <a:p>
          <a:endParaRPr lang="en-US"/>
        </a:p>
      </dgm:t>
    </dgm:pt>
    <dgm:pt modelId="{5E704FDF-04D3-4465-A8B4-F85EA9C9A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Dreaming Outloud Pro" panose="03050502040302030504" pitchFamily="66" charset="77"/>
              <a:cs typeface="Dreaming Outloud Pro" panose="03050502040302030504" pitchFamily="66" charset="77"/>
            </a:rPr>
            <a:t>- Logs reviewed for completeness and access traceability</a:t>
          </a:r>
        </a:p>
      </dgm:t>
    </dgm:pt>
    <dgm:pt modelId="{A69D51B3-B6D7-4BBF-8345-0AD216B52866}" type="parTrans" cxnId="{2FDE4720-E6D4-40F9-A4AE-252B6FD80A58}">
      <dgm:prSet/>
      <dgm:spPr/>
      <dgm:t>
        <a:bodyPr/>
        <a:lstStyle/>
        <a:p>
          <a:endParaRPr lang="en-US"/>
        </a:p>
      </dgm:t>
    </dgm:pt>
    <dgm:pt modelId="{BCFA38D4-F220-4B2E-8AE0-CF0132B0337F}" type="sibTrans" cxnId="{2FDE4720-E6D4-40F9-A4AE-252B6FD80A58}">
      <dgm:prSet/>
      <dgm:spPr/>
      <dgm:t>
        <a:bodyPr/>
        <a:lstStyle/>
        <a:p>
          <a:endParaRPr lang="en-US"/>
        </a:p>
      </dgm:t>
    </dgm:pt>
    <dgm:pt modelId="{01E8F0DC-7B68-4035-BBC9-77EF0FE8D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Result:</a:t>
          </a:r>
        </a:p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All activities traceable</a:t>
          </a:r>
        </a:p>
        <a:p>
          <a:pPr>
            <a:lnSpc>
              <a:spcPct val="100000"/>
            </a:lnSpc>
          </a:pPr>
          <a:r>
            <a:rPr lang="en-US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No unauthorized access post-implementation</a:t>
          </a:r>
        </a:p>
        <a:p>
          <a:endParaRPr lang="en-US" b="0" i="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gm:t>
    </dgm:pt>
    <dgm:pt modelId="{BCB90AF7-9333-4371-9F0C-7068A9E2C700}" type="parTrans" cxnId="{706333DE-EDF1-4DA4-A15A-3FCEEB85DB1C}">
      <dgm:prSet/>
      <dgm:spPr/>
      <dgm:t>
        <a:bodyPr/>
        <a:lstStyle/>
        <a:p>
          <a:endParaRPr lang="en-US"/>
        </a:p>
      </dgm:t>
    </dgm:pt>
    <dgm:pt modelId="{FB8F97D9-972F-4E72-901D-E0424A8563F1}" type="sibTrans" cxnId="{706333DE-EDF1-4DA4-A15A-3FCEEB85DB1C}">
      <dgm:prSet/>
      <dgm:spPr/>
      <dgm:t>
        <a:bodyPr/>
        <a:lstStyle/>
        <a:p>
          <a:endParaRPr lang="en-US"/>
        </a:p>
      </dgm:t>
    </dgm:pt>
    <dgm:pt modelId="{37996DB8-F4A4-4116-A1CB-8776151A5FB6}" type="pres">
      <dgm:prSet presAssocID="{9609C3A2-A784-4191-AB43-075746292FBC}" presName="root" presStyleCnt="0">
        <dgm:presLayoutVars>
          <dgm:dir/>
          <dgm:resizeHandles val="exact"/>
        </dgm:presLayoutVars>
      </dgm:prSet>
      <dgm:spPr/>
    </dgm:pt>
    <dgm:pt modelId="{17AA4BC2-EE1C-499C-8191-0D50351EC64F}" type="pres">
      <dgm:prSet presAssocID="{CD806FEE-DA9B-4E32-8062-2A590A40D70F}" presName="compNode" presStyleCnt="0"/>
      <dgm:spPr/>
    </dgm:pt>
    <dgm:pt modelId="{88574565-1446-4788-A873-8C03B52755E4}" type="pres">
      <dgm:prSet presAssocID="{CD806FEE-DA9B-4E32-8062-2A590A40D70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268D9664-673A-466D-8808-CF4151846129}" type="pres">
      <dgm:prSet presAssocID="{CD806FEE-DA9B-4E32-8062-2A590A40D70F}" presName="spaceRect" presStyleCnt="0"/>
      <dgm:spPr/>
    </dgm:pt>
    <dgm:pt modelId="{A39973C5-02C3-40C1-BB71-B767675215DF}" type="pres">
      <dgm:prSet presAssocID="{CD806FEE-DA9B-4E32-8062-2A590A40D70F}" presName="textRect" presStyleLbl="revTx" presStyleIdx="0" presStyleCnt="5">
        <dgm:presLayoutVars>
          <dgm:chMax val="1"/>
          <dgm:chPref val="1"/>
        </dgm:presLayoutVars>
      </dgm:prSet>
      <dgm:spPr/>
    </dgm:pt>
    <dgm:pt modelId="{D1F4F707-A162-4F6A-9CE9-4CB6A3D4E6CC}" type="pres">
      <dgm:prSet presAssocID="{8665069A-173D-48F1-8455-C47A50B437AA}" presName="sibTrans" presStyleCnt="0"/>
      <dgm:spPr/>
    </dgm:pt>
    <dgm:pt modelId="{72E09E2F-E797-457B-98D6-78E150E3418C}" type="pres">
      <dgm:prSet presAssocID="{12BA56DC-657C-4359-96A0-48B4ED95AC17}" presName="compNode" presStyleCnt="0"/>
      <dgm:spPr/>
    </dgm:pt>
    <dgm:pt modelId="{F9E4B44D-CFCC-40EC-8AF7-5407861FE5EC}" type="pres">
      <dgm:prSet presAssocID="{12BA56DC-657C-4359-96A0-48B4ED95AC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F0BF8C4-09F6-4EF8-AABB-537DE7731AE9}" type="pres">
      <dgm:prSet presAssocID="{12BA56DC-657C-4359-96A0-48B4ED95AC17}" presName="spaceRect" presStyleCnt="0"/>
      <dgm:spPr/>
    </dgm:pt>
    <dgm:pt modelId="{43E877BB-0187-4915-8E9C-36B6D0F74BFF}" type="pres">
      <dgm:prSet presAssocID="{12BA56DC-657C-4359-96A0-48B4ED95AC17}" presName="textRect" presStyleLbl="revTx" presStyleIdx="1" presStyleCnt="5">
        <dgm:presLayoutVars>
          <dgm:chMax val="1"/>
          <dgm:chPref val="1"/>
        </dgm:presLayoutVars>
      </dgm:prSet>
      <dgm:spPr/>
    </dgm:pt>
    <dgm:pt modelId="{4AB67D6D-E0B9-499E-B97F-8035F542CBF6}" type="pres">
      <dgm:prSet presAssocID="{876678DC-0B49-41DC-89EE-6BFB8D3AB31D}" presName="sibTrans" presStyleCnt="0"/>
      <dgm:spPr/>
    </dgm:pt>
    <dgm:pt modelId="{22E63183-D613-4579-B14F-50903E2F5835}" type="pres">
      <dgm:prSet presAssocID="{62BC36C7-ED49-4585-902C-F147BA8F21CB}" presName="compNode" presStyleCnt="0"/>
      <dgm:spPr/>
    </dgm:pt>
    <dgm:pt modelId="{340603A5-B000-4A09-8447-38D9105AD835}" type="pres">
      <dgm:prSet presAssocID="{62BC36C7-ED49-4585-902C-F147BA8F21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1C749304-FB1D-42D6-AAAF-2F5CCBA39A92}" type="pres">
      <dgm:prSet presAssocID="{62BC36C7-ED49-4585-902C-F147BA8F21CB}" presName="spaceRect" presStyleCnt="0"/>
      <dgm:spPr/>
    </dgm:pt>
    <dgm:pt modelId="{D587DE8E-D6D5-4EA2-8E7A-33391BA0BF7C}" type="pres">
      <dgm:prSet presAssocID="{62BC36C7-ED49-4585-902C-F147BA8F21CB}" presName="textRect" presStyleLbl="revTx" presStyleIdx="2" presStyleCnt="5">
        <dgm:presLayoutVars>
          <dgm:chMax val="1"/>
          <dgm:chPref val="1"/>
        </dgm:presLayoutVars>
      </dgm:prSet>
      <dgm:spPr/>
    </dgm:pt>
    <dgm:pt modelId="{FDF0A9DE-9119-4B16-9D95-7B96202BF5BB}" type="pres">
      <dgm:prSet presAssocID="{01588395-869F-41F0-A411-B11E3478B1D2}" presName="sibTrans" presStyleCnt="0"/>
      <dgm:spPr/>
    </dgm:pt>
    <dgm:pt modelId="{5DB45E54-9B19-4D60-99BA-16380AB3FE82}" type="pres">
      <dgm:prSet presAssocID="{5E704FDF-04D3-4465-A8B4-F85EA9C9A078}" presName="compNode" presStyleCnt="0"/>
      <dgm:spPr/>
    </dgm:pt>
    <dgm:pt modelId="{0394198C-0510-4DBC-A6DB-BDD290BDB988}" type="pres">
      <dgm:prSet presAssocID="{5E704FDF-04D3-4465-A8B4-F85EA9C9A0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B5F8983-4EAF-423D-B297-AB0FC35F2A72}" type="pres">
      <dgm:prSet presAssocID="{5E704FDF-04D3-4465-A8B4-F85EA9C9A078}" presName="spaceRect" presStyleCnt="0"/>
      <dgm:spPr/>
    </dgm:pt>
    <dgm:pt modelId="{5C326539-D035-48A2-9314-5EC9F86CCDD8}" type="pres">
      <dgm:prSet presAssocID="{5E704FDF-04D3-4465-A8B4-F85EA9C9A078}" presName="textRect" presStyleLbl="revTx" presStyleIdx="3" presStyleCnt="5">
        <dgm:presLayoutVars>
          <dgm:chMax val="1"/>
          <dgm:chPref val="1"/>
        </dgm:presLayoutVars>
      </dgm:prSet>
      <dgm:spPr/>
    </dgm:pt>
    <dgm:pt modelId="{106BD1D1-0606-400D-BEB6-188E94F9142B}" type="pres">
      <dgm:prSet presAssocID="{BCFA38D4-F220-4B2E-8AE0-CF0132B0337F}" presName="sibTrans" presStyleCnt="0"/>
      <dgm:spPr/>
    </dgm:pt>
    <dgm:pt modelId="{3AF3588C-02A1-4722-94A1-B33F41BEA2C8}" type="pres">
      <dgm:prSet presAssocID="{01E8F0DC-7B68-4035-BBC9-77EF0FE8D169}" presName="compNode" presStyleCnt="0"/>
      <dgm:spPr/>
    </dgm:pt>
    <dgm:pt modelId="{9F6B0BF3-B156-4DBE-91D8-E019260D455A}" type="pres">
      <dgm:prSet presAssocID="{01E8F0DC-7B68-4035-BBC9-77EF0FE8D1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55CFDA6-CCFC-4736-AB38-71C10D21F27F}" type="pres">
      <dgm:prSet presAssocID="{01E8F0DC-7B68-4035-BBC9-77EF0FE8D169}" presName="spaceRect" presStyleCnt="0"/>
      <dgm:spPr/>
    </dgm:pt>
    <dgm:pt modelId="{BB71D870-1518-4187-B7B9-040F1A364189}" type="pres">
      <dgm:prSet presAssocID="{01E8F0DC-7B68-4035-BBC9-77EF0FE8D16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4346E01-CD34-D446-9746-9289A14A2308}" type="presOf" srcId="{62BC36C7-ED49-4585-902C-F147BA8F21CB}" destId="{D587DE8E-D6D5-4EA2-8E7A-33391BA0BF7C}" srcOrd="0" destOrd="0" presId="urn:microsoft.com/office/officeart/2018/2/layout/IconLabelList"/>
    <dgm:cxn modelId="{2FDE4720-E6D4-40F9-A4AE-252B6FD80A58}" srcId="{9609C3A2-A784-4191-AB43-075746292FBC}" destId="{5E704FDF-04D3-4465-A8B4-F85EA9C9A078}" srcOrd="3" destOrd="0" parTransId="{A69D51B3-B6D7-4BBF-8345-0AD216B52866}" sibTransId="{BCFA38D4-F220-4B2E-8AE0-CF0132B0337F}"/>
    <dgm:cxn modelId="{43E46B37-64E7-C841-91FF-B812FA7A83F9}" type="presOf" srcId="{5E704FDF-04D3-4465-A8B4-F85EA9C9A078}" destId="{5C326539-D035-48A2-9314-5EC9F86CCDD8}" srcOrd="0" destOrd="0" presId="urn:microsoft.com/office/officeart/2018/2/layout/IconLabelList"/>
    <dgm:cxn modelId="{94FA4953-F074-4037-B487-1FA2745DDD9D}" srcId="{9609C3A2-A784-4191-AB43-075746292FBC}" destId="{62BC36C7-ED49-4585-902C-F147BA8F21CB}" srcOrd="2" destOrd="0" parTransId="{E5F873EA-36A2-4294-A30D-9506AF84A075}" sibTransId="{01588395-869F-41F0-A411-B11E3478B1D2}"/>
    <dgm:cxn modelId="{6C27A57A-5D63-426C-9B75-71891DC9BD67}" srcId="{9609C3A2-A784-4191-AB43-075746292FBC}" destId="{CD806FEE-DA9B-4E32-8062-2A590A40D70F}" srcOrd="0" destOrd="0" parTransId="{0F71BA92-6F7B-4DB2-9C88-33E02F40A37F}" sibTransId="{8665069A-173D-48F1-8455-C47A50B437AA}"/>
    <dgm:cxn modelId="{FD37CA8B-12A9-4E38-98F8-46CC8E8AAF16}" srcId="{9609C3A2-A784-4191-AB43-075746292FBC}" destId="{12BA56DC-657C-4359-96A0-48B4ED95AC17}" srcOrd="1" destOrd="0" parTransId="{249E59B6-4049-405C-9699-34ABE4EC00DB}" sibTransId="{876678DC-0B49-41DC-89EE-6BFB8D3AB31D}"/>
    <dgm:cxn modelId="{CECF538D-50E5-C74B-AFAA-7F78FB1F6D80}" type="presOf" srcId="{CD806FEE-DA9B-4E32-8062-2A590A40D70F}" destId="{A39973C5-02C3-40C1-BB71-B767675215DF}" srcOrd="0" destOrd="0" presId="urn:microsoft.com/office/officeart/2018/2/layout/IconLabelList"/>
    <dgm:cxn modelId="{DCF7F597-05D9-A149-957F-D80F27226C03}" type="presOf" srcId="{12BA56DC-657C-4359-96A0-48B4ED95AC17}" destId="{43E877BB-0187-4915-8E9C-36B6D0F74BFF}" srcOrd="0" destOrd="0" presId="urn:microsoft.com/office/officeart/2018/2/layout/IconLabelList"/>
    <dgm:cxn modelId="{DFFE44D2-AF7D-5241-90FB-30AF4174B9EF}" type="presOf" srcId="{9609C3A2-A784-4191-AB43-075746292FBC}" destId="{37996DB8-F4A4-4116-A1CB-8776151A5FB6}" srcOrd="0" destOrd="0" presId="urn:microsoft.com/office/officeart/2018/2/layout/IconLabelList"/>
    <dgm:cxn modelId="{706333DE-EDF1-4DA4-A15A-3FCEEB85DB1C}" srcId="{9609C3A2-A784-4191-AB43-075746292FBC}" destId="{01E8F0DC-7B68-4035-BBC9-77EF0FE8D169}" srcOrd="4" destOrd="0" parTransId="{BCB90AF7-9333-4371-9F0C-7068A9E2C700}" sibTransId="{FB8F97D9-972F-4E72-901D-E0424A8563F1}"/>
    <dgm:cxn modelId="{8515D6ED-FF8C-CF4C-B89B-FD97B063A070}" type="presOf" srcId="{01E8F0DC-7B68-4035-BBC9-77EF0FE8D169}" destId="{BB71D870-1518-4187-B7B9-040F1A364189}" srcOrd="0" destOrd="0" presId="urn:microsoft.com/office/officeart/2018/2/layout/IconLabelList"/>
    <dgm:cxn modelId="{7342AC04-F9BE-2747-A25A-020897CB4DC6}" type="presParOf" srcId="{37996DB8-F4A4-4116-A1CB-8776151A5FB6}" destId="{17AA4BC2-EE1C-499C-8191-0D50351EC64F}" srcOrd="0" destOrd="0" presId="urn:microsoft.com/office/officeart/2018/2/layout/IconLabelList"/>
    <dgm:cxn modelId="{1530BDAC-1A56-F548-A516-227AE3ABB8D1}" type="presParOf" srcId="{17AA4BC2-EE1C-499C-8191-0D50351EC64F}" destId="{88574565-1446-4788-A873-8C03B52755E4}" srcOrd="0" destOrd="0" presId="urn:microsoft.com/office/officeart/2018/2/layout/IconLabelList"/>
    <dgm:cxn modelId="{A8016362-9FC9-6B47-98E5-053B612B66E3}" type="presParOf" srcId="{17AA4BC2-EE1C-499C-8191-0D50351EC64F}" destId="{268D9664-673A-466D-8808-CF4151846129}" srcOrd="1" destOrd="0" presId="urn:microsoft.com/office/officeart/2018/2/layout/IconLabelList"/>
    <dgm:cxn modelId="{06285182-4170-2E47-B77D-FCDB1664807D}" type="presParOf" srcId="{17AA4BC2-EE1C-499C-8191-0D50351EC64F}" destId="{A39973C5-02C3-40C1-BB71-B767675215DF}" srcOrd="2" destOrd="0" presId="urn:microsoft.com/office/officeart/2018/2/layout/IconLabelList"/>
    <dgm:cxn modelId="{41342975-8C8F-6841-96B5-185F85E53174}" type="presParOf" srcId="{37996DB8-F4A4-4116-A1CB-8776151A5FB6}" destId="{D1F4F707-A162-4F6A-9CE9-4CB6A3D4E6CC}" srcOrd="1" destOrd="0" presId="urn:microsoft.com/office/officeart/2018/2/layout/IconLabelList"/>
    <dgm:cxn modelId="{EC7B5891-0D92-7B46-A165-82231AFD2014}" type="presParOf" srcId="{37996DB8-F4A4-4116-A1CB-8776151A5FB6}" destId="{72E09E2F-E797-457B-98D6-78E150E3418C}" srcOrd="2" destOrd="0" presId="urn:microsoft.com/office/officeart/2018/2/layout/IconLabelList"/>
    <dgm:cxn modelId="{1B8AEEE3-77E9-444A-9551-0CA2C33EAA74}" type="presParOf" srcId="{72E09E2F-E797-457B-98D6-78E150E3418C}" destId="{F9E4B44D-CFCC-40EC-8AF7-5407861FE5EC}" srcOrd="0" destOrd="0" presId="urn:microsoft.com/office/officeart/2018/2/layout/IconLabelList"/>
    <dgm:cxn modelId="{B3A27ADD-D2F7-EE45-969F-3AAB66ECA1FC}" type="presParOf" srcId="{72E09E2F-E797-457B-98D6-78E150E3418C}" destId="{4F0BF8C4-09F6-4EF8-AABB-537DE7731AE9}" srcOrd="1" destOrd="0" presId="urn:microsoft.com/office/officeart/2018/2/layout/IconLabelList"/>
    <dgm:cxn modelId="{5DD0C2A6-D7FD-4640-9FE8-2A223775BCC0}" type="presParOf" srcId="{72E09E2F-E797-457B-98D6-78E150E3418C}" destId="{43E877BB-0187-4915-8E9C-36B6D0F74BFF}" srcOrd="2" destOrd="0" presId="urn:microsoft.com/office/officeart/2018/2/layout/IconLabelList"/>
    <dgm:cxn modelId="{E4688C0A-5E2A-9846-AE97-DB10CA7B9785}" type="presParOf" srcId="{37996DB8-F4A4-4116-A1CB-8776151A5FB6}" destId="{4AB67D6D-E0B9-499E-B97F-8035F542CBF6}" srcOrd="3" destOrd="0" presId="urn:microsoft.com/office/officeart/2018/2/layout/IconLabelList"/>
    <dgm:cxn modelId="{7E4FB8F1-C4BA-5A45-90FA-36F12CED86A3}" type="presParOf" srcId="{37996DB8-F4A4-4116-A1CB-8776151A5FB6}" destId="{22E63183-D613-4579-B14F-50903E2F5835}" srcOrd="4" destOrd="0" presId="urn:microsoft.com/office/officeart/2018/2/layout/IconLabelList"/>
    <dgm:cxn modelId="{DAF0C82A-C8EF-7F43-97FE-36C7E3AC48E0}" type="presParOf" srcId="{22E63183-D613-4579-B14F-50903E2F5835}" destId="{340603A5-B000-4A09-8447-38D9105AD835}" srcOrd="0" destOrd="0" presId="urn:microsoft.com/office/officeart/2018/2/layout/IconLabelList"/>
    <dgm:cxn modelId="{08B818DC-063E-924F-984E-34EDBBDE54FB}" type="presParOf" srcId="{22E63183-D613-4579-B14F-50903E2F5835}" destId="{1C749304-FB1D-42D6-AAAF-2F5CCBA39A92}" srcOrd="1" destOrd="0" presId="urn:microsoft.com/office/officeart/2018/2/layout/IconLabelList"/>
    <dgm:cxn modelId="{1C9AC2A5-D9D3-4748-A98F-56188A3B63E4}" type="presParOf" srcId="{22E63183-D613-4579-B14F-50903E2F5835}" destId="{D587DE8E-D6D5-4EA2-8E7A-33391BA0BF7C}" srcOrd="2" destOrd="0" presId="urn:microsoft.com/office/officeart/2018/2/layout/IconLabelList"/>
    <dgm:cxn modelId="{C906A20C-B24B-CE42-9BF9-5B02A9C2F41C}" type="presParOf" srcId="{37996DB8-F4A4-4116-A1CB-8776151A5FB6}" destId="{FDF0A9DE-9119-4B16-9D95-7B96202BF5BB}" srcOrd="5" destOrd="0" presId="urn:microsoft.com/office/officeart/2018/2/layout/IconLabelList"/>
    <dgm:cxn modelId="{376BABE7-49A0-644D-86B6-967DC9683CF2}" type="presParOf" srcId="{37996DB8-F4A4-4116-A1CB-8776151A5FB6}" destId="{5DB45E54-9B19-4D60-99BA-16380AB3FE82}" srcOrd="6" destOrd="0" presId="urn:microsoft.com/office/officeart/2018/2/layout/IconLabelList"/>
    <dgm:cxn modelId="{59D269CE-66E1-2142-B6F7-70D81BA3B59C}" type="presParOf" srcId="{5DB45E54-9B19-4D60-99BA-16380AB3FE82}" destId="{0394198C-0510-4DBC-A6DB-BDD290BDB988}" srcOrd="0" destOrd="0" presId="urn:microsoft.com/office/officeart/2018/2/layout/IconLabelList"/>
    <dgm:cxn modelId="{00BA6A9A-5F2E-E741-993C-0973DA7D4E99}" type="presParOf" srcId="{5DB45E54-9B19-4D60-99BA-16380AB3FE82}" destId="{8B5F8983-4EAF-423D-B297-AB0FC35F2A72}" srcOrd="1" destOrd="0" presId="urn:microsoft.com/office/officeart/2018/2/layout/IconLabelList"/>
    <dgm:cxn modelId="{63AB53AD-100A-E346-BC95-2BFF240ABDFA}" type="presParOf" srcId="{5DB45E54-9B19-4D60-99BA-16380AB3FE82}" destId="{5C326539-D035-48A2-9314-5EC9F86CCDD8}" srcOrd="2" destOrd="0" presId="urn:microsoft.com/office/officeart/2018/2/layout/IconLabelList"/>
    <dgm:cxn modelId="{01E87202-C7A0-5249-8AF0-A23613C80F9D}" type="presParOf" srcId="{37996DB8-F4A4-4116-A1CB-8776151A5FB6}" destId="{106BD1D1-0606-400D-BEB6-188E94F9142B}" srcOrd="7" destOrd="0" presId="urn:microsoft.com/office/officeart/2018/2/layout/IconLabelList"/>
    <dgm:cxn modelId="{0FA5BB71-B5B2-E74E-83B8-12217FDA5401}" type="presParOf" srcId="{37996DB8-F4A4-4116-A1CB-8776151A5FB6}" destId="{3AF3588C-02A1-4722-94A1-B33F41BEA2C8}" srcOrd="8" destOrd="0" presId="urn:microsoft.com/office/officeart/2018/2/layout/IconLabelList"/>
    <dgm:cxn modelId="{6324118D-CF9C-BB43-A2FC-EE9E7C226A29}" type="presParOf" srcId="{3AF3588C-02A1-4722-94A1-B33F41BEA2C8}" destId="{9F6B0BF3-B156-4DBE-91D8-E019260D455A}" srcOrd="0" destOrd="0" presId="urn:microsoft.com/office/officeart/2018/2/layout/IconLabelList"/>
    <dgm:cxn modelId="{A6E5112D-5BD7-2144-9971-51F97653A688}" type="presParOf" srcId="{3AF3588C-02A1-4722-94A1-B33F41BEA2C8}" destId="{655CFDA6-CCFC-4736-AB38-71C10D21F27F}" srcOrd="1" destOrd="0" presId="urn:microsoft.com/office/officeart/2018/2/layout/IconLabelList"/>
    <dgm:cxn modelId="{F7960468-8DD5-8149-BAEE-B66D0042BC48}" type="presParOf" srcId="{3AF3588C-02A1-4722-94A1-B33F41BEA2C8}" destId="{BB71D870-1518-4187-B7B9-040F1A3641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8E24AC-D243-4909-8131-7635C7594C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5A3D6DB-46CC-405F-968E-C1B15C315B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Summary:</a:t>
          </a:r>
          <a:endParaRPr lang="en-US" sz="1800" b="0" i="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gm:t>
    </dgm:pt>
    <dgm:pt modelId="{3BA2E7E2-6815-4CE2-8F05-BDE22B4B5112}" type="parTrans" cxnId="{EF478240-90A8-43EF-A27C-711737028AFE}">
      <dgm:prSet/>
      <dgm:spPr/>
      <dgm:t>
        <a:bodyPr/>
        <a:lstStyle/>
        <a:p>
          <a:endParaRPr lang="en-US"/>
        </a:p>
      </dgm:t>
    </dgm:pt>
    <dgm:pt modelId="{5AC850B5-59E0-44A0-963B-05662BD4BBBD}" type="sibTrans" cxnId="{EF478240-90A8-43EF-A27C-711737028AFE}">
      <dgm:prSet/>
      <dgm:spPr/>
      <dgm:t>
        <a:bodyPr/>
        <a:lstStyle/>
        <a:p>
          <a:endParaRPr lang="en-US"/>
        </a:p>
      </dgm:t>
    </dgm:pt>
    <dgm:pt modelId="{263F2177-A249-4054-8B6E-EFE7779C6D4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Stark Medical faced a critical breach that highlighted non-compliance with HIPAA standards.</a:t>
          </a:r>
          <a:endParaRPr lang="en-US" b="0" i="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gm:t>
    </dgm:pt>
    <dgm:pt modelId="{99A1D7C2-AE04-4AEB-8CA1-2208734DE054}" type="parTrans" cxnId="{ED9EE3C9-AD9E-4CD2-B484-97F798842444}">
      <dgm:prSet/>
      <dgm:spPr/>
      <dgm:t>
        <a:bodyPr/>
        <a:lstStyle/>
        <a:p>
          <a:endParaRPr lang="en-US"/>
        </a:p>
      </dgm:t>
    </dgm:pt>
    <dgm:pt modelId="{809CE4C9-2C31-487D-8DF5-C9B4551D05AA}" type="sibTrans" cxnId="{ED9EE3C9-AD9E-4CD2-B484-97F798842444}">
      <dgm:prSet/>
      <dgm:spPr/>
      <dgm:t>
        <a:bodyPr/>
        <a:lstStyle/>
        <a:p>
          <a:endParaRPr lang="en-US"/>
        </a:p>
      </dgm:t>
    </dgm:pt>
    <dgm:pt modelId="{3EDFAB15-C37B-413B-9588-E38D55D2205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Our redesigned system provides layered protection through encryption, access control, auditing, and contingency protocols.</a:t>
          </a:r>
          <a:endParaRPr lang="en-US" b="0" i="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gm:t>
    </dgm:pt>
    <dgm:pt modelId="{DF1632C3-4C9C-4B25-BD5A-9D4A29E0A2F8}" type="parTrans" cxnId="{C2A75874-1476-4D8F-B92C-C7C0A9709511}">
      <dgm:prSet/>
      <dgm:spPr/>
      <dgm:t>
        <a:bodyPr/>
        <a:lstStyle/>
        <a:p>
          <a:endParaRPr lang="en-US"/>
        </a:p>
      </dgm:t>
    </dgm:pt>
    <dgm:pt modelId="{75A4AC07-B59F-4200-8B17-0252B781E05E}" type="sibTrans" cxnId="{C2A75874-1476-4D8F-B92C-C7C0A9709511}">
      <dgm:prSet/>
      <dgm:spPr/>
      <dgm:t>
        <a:bodyPr/>
        <a:lstStyle/>
        <a:p>
          <a:endParaRPr lang="en-US"/>
        </a:p>
      </dgm:t>
    </dgm:pt>
    <dgm:pt modelId="{3F67141B-63A8-4973-8821-949F39B2D6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100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</a:t>
          </a:r>
          <a:r>
            <a:rPr lang="en-CA" sz="1800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Impact</a:t>
          </a:r>
          <a:r>
            <a:rPr lang="en-CA" sz="1100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:</a:t>
          </a:r>
          <a:endParaRPr lang="en-US" sz="1100" b="0" i="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gm:t>
    </dgm:pt>
    <dgm:pt modelId="{62D2DF00-BC90-4921-8669-2EB58C2E3C64}" type="parTrans" cxnId="{74AB48D8-E27F-4647-BD23-454161F9E94B}">
      <dgm:prSet/>
      <dgm:spPr/>
      <dgm:t>
        <a:bodyPr/>
        <a:lstStyle/>
        <a:p>
          <a:endParaRPr lang="en-US"/>
        </a:p>
      </dgm:t>
    </dgm:pt>
    <dgm:pt modelId="{2AEEA912-C39F-4B59-BD2F-F84386975C3E}" type="sibTrans" cxnId="{74AB48D8-E27F-4647-BD23-454161F9E94B}">
      <dgm:prSet/>
      <dgm:spPr/>
      <dgm:t>
        <a:bodyPr/>
        <a:lstStyle/>
        <a:p>
          <a:endParaRPr lang="en-US"/>
        </a:p>
      </dgm:t>
    </dgm:pt>
    <dgm:pt modelId="{547DD6CC-64BD-4EAA-85AE-8C8B81CAC65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Restored system integrity</a:t>
          </a:r>
          <a:endParaRPr lang="en-US" b="0" i="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gm:t>
    </dgm:pt>
    <dgm:pt modelId="{1D627C40-865A-401C-B669-13D206F5B634}" type="parTrans" cxnId="{74BA4434-381A-493D-8D16-1F76AEFF0403}">
      <dgm:prSet/>
      <dgm:spPr/>
      <dgm:t>
        <a:bodyPr/>
        <a:lstStyle/>
        <a:p>
          <a:endParaRPr lang="en-US"/>
        </a:p>
      </dgm:t>
    </dgm:pt>
    <dgm:pt modelId="{EFC67B96-4137-445E-9CFC-7100C8307DE0}" type="sibTrans" cxnId="{74BA4434-381A-493D-8D16-1F76AEFF0403}">
      <dgm:prSet/>
      <dgm:spPr/>
      <dgm:t>
        <a:bodyPr/>
        <a:lstStyle/>
        <a:p>
          <a:endParaRPr lang="en-US"/>
        </a:p>
      </dgm:t>
    </dgm:pt>
    <dgm:pt modelId="{8CF3F96E-A8F9-470C-B227-FEC26360287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Strengthened trust with patients and partners</a:t>
          </a:r>
          <a:endParaRPr lang="en-US" b="0" i="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gm:t>
    </dgm:pt>
    <dgm:pt modelId="{4EEA96DA-9A32-4C07-BE78-C28865584984}" type="parTrans" cxnId="{EB9F5958-108D-4090-AAA0-7D9DEEC037B5}">
      <dgm:prSet/>
      <dgm:spPr/>
      <dgm:t>
        <a:bodyPr/>
        <a:lstStyle/>
        <a:p>
          <a:endParaRPr lang="en-US"/>
        </a:p>
      </dgm:t>
    </dgm:pt>
    <dgm:pt modelId="{545477B3-6BF5-49FF-BB97-E92BE7EB053B}" type="sibTrans" cxnId="{EB9F5958-108D-4090-AAA0-7D9DEEC037B5}">
      <dgm:prSet/>
      <dgm:spPr/>
      <dgm:t>
        <a:bodyPr/>
        <a:lstStyle/>
        <a:p>
          <a:endParaRPr lang="en-US"/>
        </a:p>
      </dgm:t>
    </dgm:pt>
    <dgm:pt modelId="{206DA5B0-F4EB-4F66-A723-45AEA4E9DA7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Clear path toward HIPAA compliance and long-term resilience</a:t>
          </a:r>
          <a:endParaRPr lang="en-US" b="0" i="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gm:t>
    </dgm:pt>
    <dgm:pt modelId="{465904B6-5356-48A2-8156-42DEDC19FE49}" type="parTrans" cxnId="{A2DE4254-D1E3-4D07-A8E1-DC59F449BFC1}">
      <dgm:prSet/>
      <dgm:spPr/>
      <dgm:t>
        <a:bodyPr/>
        <a:lstStyle/>
        <a:p>
          <a:endParaRPr lang="en-US"/>
        </a:p>
      </dgm:t>
    </dgm:pt>
    <dgm:pt modelId="{92A876F7-F035-49C8-BC54-CD43925BA3D1}" type="sibTrans" cxnId="{A2DE4254-D1E3-4D07-A8E1-DC59F449BFC1}">
      <dgm:prSet/>
      <dgm:spPr/>
      <dgm:t>
        <a:bodyPr/>
        <a:lstStyle/>
        <a:p>
          <a:endParaRPr lang="en-US"/>
        </a:p>
      </dgm:t>
    </dgm:pt>
    <dgm:pt modelId="{76CCCD74-92DA-4F5A-8D0D-0FF84779C7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5EF16A-ACF0-4217-BB35-C1164A634878}" type="parTrans" cxnId="{7572724A-F335-45A4-B934-5A373D3B94D8}">
      <dgm:prSet/>
      <dgm:spPr/>
      <dgm:t>
        <a:bodyPr/>
        <a:lstStyle/>
        <a:p>
          <a:endParaRPr lang="en-US"/>
        </a:p>
      </dgm:t>
    </dgm:pt>
    <dgm:pt modelId="{BC20AC90-0E34-448C-AB75-0A15E868185C}" type="sibTrans" cxnId="{7572724A-F335-45A4-B934-5A373D3B94D8}">
      <dgm:prSet/>
      <dgm:spPr/>
      <dgm:t>
        <a:bodyPr/>
        <a:lstStyle/>
        <a:p>
          <a:endParaRPr lang="en-US"/>
        </a:p>
      </dgm:t>
    </dgm:pt>
    <dgm:pt modelId="{69694DC3-88BD-4750-BBFD-8339B033E9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152635-BDC5-4908-9FB2-56A8ABAA7325}" type="parTrans" cxnId="{04BECA0E-33C6-48DE-A85D-A9C2187BDAFB}">
      <dgm:prSet/>
      <dgm:spPr/>
      <dgm:t>
        <a:bodyPr/>
        <a:lstStyle/>
        <a:p>
          <a:endParaRPr lang="en-US"/>
        </a:p>
      </dgm:t>
    </dgm:pt>
    <dgm:pt modelId="{A1C86496-39F8-4D7A-9817-EF207CBA6C82}" type="sibTrans" cxnId="{04BECA0E-33C6-48DE-A85D-A9C2187BDAFB}">
      <dgm:prSet/>
      <dgm:spPr/>
      <dgm:t>
        <a:bodyPr/>
        <a:lstStyle/>
        <a:p>
          <a:endParaRPr lang="en-US"/>
        </a:p>
      </dgm:t>
    </dgm:pt>
    <dgm:pt modelId="{A026DC58-3CE9-429B-87C0-E5FEE4DE08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AF6211-48FA-4344-934F-C135E52D2EBF}" type="parTrans" cxnId="{1A1EE03E-8884-4058-8A15-8146856BEBFB}">
      <dgm:prSet/>
      <dgm:spPr/>
      <dgm:t>
        <a:bodyPr/>
        <a:lstStyle/>
        <a:p>
          <a:endParaRPr lang="en-US"/>
        </a:p>
      </dgm:t>
    </dgm:pt>
    <dgm:pt modelId="{61205F06-C1BF-4F68-BEDF-FC87F6632AD2}" type="sibTrans" cxnId="{1A1EE03E-8884-4058-8A15-8146856BEBFB}">
      <dgm:prSet/>
      <dgm:spPr/>
      <dgm:t>
        <a:bodyPr/>
        <a:lstStyle/>
        <a:p>
          <a:endParaRPr lang="en-US"/>
        </a:p>
      </dgm:t>
    </dgm:pt>
    <dgm:pt modelId="{AF45CE90-0987-4EC7-A567-D0ADCDFF26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D908DD-1868-4D26-AAA5-AF0921E9CFB5}" type="parTrans" cxnId="{405897E1-8BA9-4382-A35A-D0A817F5D75B}">
      <dgm:prSet/>
      <dgm:spPr/>
      <dgm:t>
        <a:bodyPr/>
        <a:lstStyle/>
        <a:p>
          <a:endParaRPr lang="en-US"/>
        </a:p>
      </dgm:t>
    </dgm:pt>
    <dgm:pt modelId="{C9699C2B-157A-4C24-A646-A7387941A5F2}" type="sibTrans" cxnId="{405897E1-8BA9-4382-A35A-D0A817F5D75B}">
      <dgm:prSet/>
      <dgm:spPr/>
      <dgm:t>
        <a:bodyPr/>
        <a:lstStyle/>
        <a:p>
          <a:endParaRPr lang="en-US"/>
        </a:p>
      </dgm:t>
    </dgm:pt>
    <dgm:pt modelId="{B0359212-44C8-224D-AF99-AD14CD06E4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FC9200-985A-0B4E-AB8A-4B28BB24A746}" type="parTrans" cxnId="{50576DCE-936D-DE46-B451-03BA0F52CBFF}">
      <dgm:prSet/>
      <dgm:spPr/>
      <dgm:t>
        <a:bodyPr/>
        <a:lstStyle/>
        <a:p>
          <a:endParaRPr lang="en-US"/>
        </a:p>
      </dgm:t>
    </dgm:pt>
    <dgm:pt modelId="{D4EDA5BD-4DF9-2E4C-9C1F-057E4018CF74}" type="sibTrans" cxnId="{50576DCE-936D-DE46-B451-03BA0F52CBFF}">
      <dgm:prSet/>
      <dgm:spPr/>
      <dgm:t>
        <a:bodyPr/>
        <a:lstStyle/>
        <a:p>
          <a:endParaRPr lang="en-US"/>
        </a:p>
      </dgm:t>
    </dgm:pt>
    <dgm:pt modelId="{E55658D2-1141-425B-A516-446AFB571C97}" type="pres">
      <dgm:prSet presAssocID="{EE8E24AC-D243-4909-8131-7635C7594C4B}" presName="root" presStyleCnt="0">
        <dgm:presLayoutVars>
          <dgm:dir/>
          <dgm:resizeHandles val="exact"/>
        </dgm:presLayoutVars>
      </dgm:prSet>
      <dgm:spPr/>
    </dgm:pt>
    <dgm:pt modelId="{EAB15608-90BD-45AC-97D2-90CEA72324BF}" type="pres">
      <dgm:prSet presAssocID="{15A3D6DB-46CC-405F-968E-C1B15C315B45}" presName="compNode" presStyleCnt="0"/>
      <dgm:spPr/>
    </dgm:pt>
    <dgm:pt modelId="{888754F5-9831-49DE-B953-5973DC151170}" type="pres">
      <dgm:prSet presAssocID="{15A3D6DB-46CC-405F-968E-C1B15C315B45}" presName="iconRect" presStyleLbl="node1" presStyleIdx="0" presStyleCnt="12" custLinFactNeighborX="2305" custLinFactNeighborY="14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F22E28D1-A746-4834-A3F4-A04393364985}" type="pres">
      <dgm:prSet presAssocID="{15A3D6DB-46CC-405F-968E-C1B15C315B45}" presName="spaceRect" presStyleCnt="0"/>
      <dgm:spPr/>
    </dgm:pt>
    <dgm:pt modelId="{EC559759-B95D-466E-A6D3-9FDF752FB6A3}" type="pres">
      <dgm:prSet presAssocID="{15A3D6DB-46CC-405F-968E-C1B15C315B45}" presName="textRect" presStyleLbl="revTx" presStyleIdx="0" presStyleCnt="12">
        <dgm:presLayoutVars>
          <dgm:chMax val="1"/>
          <dgm:chPref val="1"/>
        </dgm:presLayoutVars>
      </dgm:prSet>
      <dgm:spPr/>
    </dgm:pt>
    <dgm:pt modelId="{7578DD66-7F3B-4449-A2C9-0DA53BA1C7EB}" type="pres">
      <dgm:prSet presAssocID="{5AC850B5-59E0-44A0-963B-05662BD4BBBD}" presName="sibTrans" presStyleCnt="0"/>
      <dgm:spPr/>
    </dgm:pt>
    <dgm:pt modelId="{32463363-3423-4416-80C6-716840864C86}" type="pres">
      <dgm:prSet presAssocID="{263F2177-A249-4054-8B6E-EFE7779C6D44}" presName="compNode" presStyleCnt="0"/>
      <dgm:spPr/>
    </dgm:pt>
    <dgm:pt modelId="{3465F77D-2101-4AE4-B4A8-85B461DF3077}" type="pres">
      <dgm:prSet presAssocID="{263F2177-A249-4054-8B6E-EFE7779C6D44}" presName="iconRect" presStyleLbl="node1" presStyleIdx="1" presStyleCnt="12" custLinFactNeighborX="86797" custLinFactNeighborY="-5884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A05C2A3-2F60-4824-B403-4B72BEEC6F0E}" type="pres">
      <dgm:prSet presAssocID="{263F2177-A249-4054-8B6E-EFE7779C6D44}" presName="spaceRect" presStyleCnt="0"/>
      <dgm:spPr/>
    </dgm:pt>
    <dgm:pt modelId="{4B7A7BC6-501C-408C-A67F-FC8C3F179875}" type="pres">
      <dgm:prSet presAssocID="{263F2177-A249-4054-8B6E-EFE7779C6D44}" presName="textRect" presStyleLbl="revTx" presStyleIdx="1" presStyleCnt="12" custScaleX="168925" custLinFactNeighborX="47738" custLinFactNeighborY="-51646">
        <dgm:presLayoutVars>
          <dgm:chMax val="1"/>
          <dgm:chPref val="1"/>
        </dgm:presLayoutVars>
      </dgm:prSet>
      <dgm:spPr/>
    </dgm:pt>
    <dgm:pt modelId="{E472D73B-338A-404A-BB5F-198A6CA9EFD3}" type="pres">
      <dgm:prSet presAssocID="{809CE4C9-2C31-487D-8DF5-C9B4551D05AA}" presName="sibTrans" presStyleCnt="0"/>
      <dgm:spPr/>
    </dgm:pt>
    <dgm:pt modelId="{2783A41C-976E-4604-B418-466C3C1F8B5A}" type="pres">
      <dgm:prSet presAssocID="{3EDFAB15-C37B-413B-9588-E38D55D22051}" presName="compNode" presStyleCnt="0"/>
      <dgm:spPr/>
    </dgm:pt>
    <dgm:pt modelId="{AAB24318-E579-44F8-8B6B-305DA62E1A58}" type="pres">
      <dgm:prSet presAssocID="{3EDFAB15-C37B-413B-9588-E38D55D22051}" presName="iconRect" presStyleLbl="node1" presStyleIdx="2" presStyleCnt="12" custLinFactNeighborX="67101" custLinFactNeighborY="-618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C824CEC-DC9A-4C36-B96C-83A8158D1E52}" type="pres">
      <dgm:prSet presAssocID="{3EDFAB15-C37B-413B-9588-E38D55D22051}" presName="spaceRect" presStyleCnt="0"/>
      <dgm:spPr/>
    </dgm:pt>
    <dgm:pt modelId="{7E92E431-DFAD-4CF4-AF1D-F7171CB3B6B3}" type="pres">
      <dgm:prSet presAssocID="{3EDFAB15-C37B-413B-9588-E38D55D22051}" presName="textRect" presStyleLbl="revTx" presStyleIdx="2" presStyleCnt="12" custScaleX="254662" custScaleY="364785" custLinFactX="96406" custLinFactNeighborX="100000" custLinFactNeighborY="34598">
        <dgm:presLayoutVars>
          <dgm:chMax val="1"/>
          <dgm:chPref val="1"/>
        </dgm:presLayoutVars>
      </dgm:prSet>
      <dgm:spPr/>
    </dgm:pt>
    <dgm:pt modelId="{C9DB5C1A-060D-437A-808D-666B66E5CCF4}" type="pres">
      <dgm:prSet presAssocID="{75A4AC07-B59F-4200-8B17-0252B781E05E}" presName="sibTrans" presStyleCnt="0"/>
      <dgm:spPr/>
    </dgm:pt>
    <dgm:pt modelId="{1E52F2D3-88B7-498B-A65F-0E6C4656F742}" type="pres">
      <dgm:prSet presAssocID="{3F67141B-63A8-4973-8821-949F39B2D66F}" presName="compNode" presStyleCnt="0"/>
      <dgm:spPr/>
    </dgm:pt>
    <dgm:pt modelId="{ADE59B41-AC00-4E27-B924-BDA82DE8541B}" type="pres">
      <dgm:prSet presAssocID="{3F67141B-63A8-4973-8821-949F39B2D66F}" presName="iconRect" presStyleLbl="node1" presStyleIdx="3" presStyleCnt="12" custLinFactNeighborX="-80920" custLinFactNeighborY="4513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25E6263D-A149-44FD-8F73-9A0575C4FE7D}" type="pres">
      <dgm:prSet presAssocID="{3F67141B-63A8-4973-8821-949F39B2D66F}" presName="spaceRect" presStyleCnt="0"/>
      <dgm:spPr/>
    </dgm:pt>
    <dgm:pt modelId="{B4F16CDF-F529-4A81-90CB-24D8062ED87D}" type="pres">
      <dgm:prSet presAssocID="{3F67141B-63A8-4973-8821-949F39B2D66F}" presName="textRect" presStyleLbl="revTx" presStyleIdx="3" presStyleCnt="12" custLinFactNeighborX="-21159" custLinFactNeighborY="48167">
        <dgm:presLayoutVars>
          <dgm:chMax val="1"/>
          <dgm:chPref val="1"/>
        </dgm:presLayoutVars>
      </dgm:prSet>
      <dgm:spPr/>
    </dgm:pt>
    <dgm:pt modelId="{FA003E2E-FD22-4151-826E-5BC40BF606AD}" type="pres">
      <dgm:prSet presAssocID="{2AEEA912-C39F-4B59-BD2F-F84386975C3E}" presName="sibTrans" presStyleCnt="0"/>
      <dgm:spPr/>
    </dgm:pt>
    <dgm:pt modelId="{1D7F83B8-0539-474F-8D1E-093B10A1DB7E}" type="pres">
      <dgm:prSet presAssocID="{547DD6CC-64BD-4EAA-85AE-8C8B81CAC658}" presName="compNode" presStyleCnt="0"/>
      <dgm:spPr/>
    </dgm:pt>
    <dgm:pt modelId="{FC4B1FD3-3106-4012-84CA-513EE20D6B36}" type="pres">
      <dgm:prSet presAssocID="{547DD6CC-64BD-4EAA-85AE-8C8B81CAC658}" presName="iconRect" presStyleLbl="node1" presStyleIdx="4" presStyleCnt="12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D5D44E-936A-45A4-9A2F-BD95C2983442}" type="pres">
      <dgm:prSet presAssocID="{547DD6CC-64BD-4EAA-85AE-8C8B81CAC658}" presName="spaceRect" presStyleCnt="0"/>
      <dgm:spPr/>
    </dgm:pt>
    <dgm:pt modelId="{43C10B26-7367-4D22-91CB-351DB49420A9}" type="pres">
      <dgm:prSet presAssocID="{547DD6CC-64BD-4EAA-85AE-8C8B81CAC658}" presName="textRect" presStyleLbl="revTx" presStyleIdx="4" presStyleCnt="12" custLinFactY="61515" custLinFactNeighborX="8030" custLinFactNeighborY="100000">
        <dgm:presLayoutVars>
          <dgm:chMax val="1"/>
          <dgm:chPref val="1"/>
        </dgm:presLayoutVars>
      </dgm:prSet>
      <dgm:spPr/>
    </dgm:pt>
    <dgm:pt modelId="{15C0DA49-06A1-44C7-B930-C244769DE11B}" type="pres">
      <dgm:prSet presAssocID="{EFC67B96-4137-445E-9CFC-7100C8307DE0}" presName="sibTrans" presStyleCnt="0"/>
      <dgm:spPr/>
    </dgm:pt>
    <dgm:pt modelId="{1BD37956-75E2-4359-AE23-101849DFE65C}" type="pres">
      <dgm:prSet presAssocID="{8CF3F96E-A8F9-470C-B227-FEC263602877}" presName="compNode" presStyleCnt="0"/>
      <dgm:spPr/>
    </dgm:pt>
    <dgm:pt modelId="{483B8CA1-2BA9-4B2F-B4F2-E752A1A407F5}" type="pres">
      <dgm:prSet presAssocID="{8CF3F96E-A8F9-470C-B227-FEC263602877}" presName="iconRect" presStyleLbl="node1" presStyleIdx="5" presStyleCnt="12" custLinFactX="200000" custLinFactY="106707" custLinFactNeighborX="270117" custLinFactNeighborY="2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5A625DF-83E2-43DE-9B14-293A04652696}" type="pres">
      <dgm:prSet presAssocID="{8CF3F96E-A8F9-470C-B227-FEC263602877}" presName="spaceRect" presStyleCnt="0"/>
      <dgm:spPr/>
    </dgm:pt>
    <dgm:pt modelId="{9849C330-51FD-41F6-B7CC-154C3BBE27EB}" type="pres">
      <dgm:prSet presAssocID="{8CF3F96E-A8F9-470C-B227-FEC263602877}" presName="textRect" presStyleLbl="revTx" presStyleIdx="5" presStyleCnt="12" custLinFactX="100000" custLinFactY="116129" custLinFactNeighborX="118230" custLinFactNeighborY="200000">
        <dgm:presLayoutVars>
          <dgm:chMax val="1"/>
          <dgm:chPref val="1"/>
        </dgm:presLayoutVars>
      </dgm:prSet>
      <dgm:spPr/>
    </dgm:pt>
    <dgm:pt modelId="{A8A0D62A-E55E-431E-8DA5-09DE32432ECB}" type="pres">
      <dgm:prSet presAssocID="{545477B3-6BF5-49FF-BB97-E92BE7EB053B}" presName="sibTrans" presStyleCnt="0"/>
      <dgm:spPr/>
    </dgm:pt>
    <dgm:pt modelId="{7BFAEAA4-6E61-453A-BC66-DCC2D1A37329}" type="pres">
      <dgm:prSet presAssocID="{206DA5B0-F4EB-4F66-A723-45AEA4E9DA71}" presName="compNode" presStyleCnt="0"/>
      <dgm:spPr/>
    </dgm:pt>
    <dgm:pt modelId="{92989416-7E8F-4B14-85A8-009D37A8CB20}" type="pres">
      <dgm:prSet presAssocID="{206DA5B0-F4EB-4F66-A723-45AEA4E9DA71}" presName="iconRect" presStyleLbl="node1" presStyleIdx="6" presStyleCnt="12" custLinFactX="-79089" custLinFactY="14337" custLinFactNeighborX="-100000" custLinFactNeighborY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27A7A055-0B31-4FDA-B5BF-9A5E32EF9F43}" type="pres">
      <dgm:prSet presAssocID="{206DA5B0-F4EB-4F66-A723-45AEA4E9DA71}" presName="spaceRect" presStyleCnt="0"/>
      <dgm:spPr/>
    </dgm:pt>
    <dgm:pt modelId="{558C83BF-ADDE-4DBC-9B33-9EA436AF1474}" type="pres">
      <dgm:prSet presAssocID="{206DA5B0-F4EB-4F66-A723-45AEA4E9DA71}" presName="textRect" presStyleLbl="revTx" presStyleIdx="6" presStyleCnt="12" custScaleX="154598" custLinFactY="25079" custLinFactNeighborX="-74273" custLinFactNeighborY="100000">
        <dgm:presLayoutVars>
          <dgm:chMax val="1"/>
          <dgm:chPref val="1"/>
        </dgm:presLayoutVars>
      </dgm:prSet>
      <dgm:spPr/>
    </dgm:pt>
    <dgm:pt modelId="{33486406-D169-423D-B884-76A33EA72785}" type="pres">
      <dgm:prSet presAssocID="{92A876F7-F035-49C8-BC54-CD43925BA3D1}" presName="sibTrans" presStyleCnt="0"/>
      <dgm:spPr/>
    </dgm:pt>
    <dgm:pt modelId="{973AD11E-4D95-435D-B654-30FA288F28E8}" type="pres">
      <dgm:prSet presAssocID="{76CCCD74-92DA-4F5A-8D0D-0FF84779C7E7}" presName="compNode" presStyleCnt="0"/>
      <dgm:spPr/>
    </dgm:pt>
    <dgm:pt modelId="{F34648B3-7317-4661-8B36-62CCE7FCCB14}" type="pres">
      <dgm:prSet presAssocID="{76CCCD74-92DA-4F5A-8D0D-0FF84779C7E7}" presName="iconRect" presStyleLbl="node1" presStyleIdx="7" presStyleCnt="12"/>
      <dgm:spPr>
        <a:noFill/>
        <a:ln>
          <a:noFill/>
        </a:ln>
      </dgm:spPr>
    </dgm:pt>
    <dgm:pt modelId="{366FB200-2489-44A4-B3C3-9797136ABCAB}" type="pres">
      <dgm:prSet presAssocID="{76CCCD74-92DA-4F5A-8D0D-0FF84779C7E7}" presName="spaceRect" presStyleCnt="0"/>
      <dgm:spPr/>
    </dgm:pt>
    <dgm:pt modelId="{A5A1AFCF-83ED-4127-B205-610D21E9C933}" type="pres">
      <dgm:prSet presAssocID="{76CCCD74-92DA-4F5A-8D0D-0FF84779C7E7}" presName="textRect" presStyleLbl="revTx" presStyleIdx="7" presStyleCnt="12">
        <dgm:presLayoutVars>
          <dgm:chMax val="1"/>
          <dgm:chPref val="1"/>
        </dgm:presLayoutVars>
      </dgm:prSet>
      <dgm:spPr/>
    </dgm:pt>
    <dgm:pt modelId="{A91363C8-12B9-4815-9209-D5A92E22BBEC}" type="pres">
      <dgm:prSet presAssocID="{BC20AC90-0E34-448C-AB75-0A15E868185C}" presName="sibTrans" presStyleCnt="0"/>
      <dgm:spPr/>
    </dgm:pt>
    <dgm:pt modelId="{F542CC5F-3519-41B1-B4D0-0603BC9D7A13}" type="pres">
      <dgm:prSet presAssocID="{69694DC3-88BD-4750-BBFD-8339B033E99F}" presName="compNode" presStyleCnt="0"/>
      <dgm:spPr/>
    </dgm:pt>
    <dgm:pt modelId="{F2B3A032-FAC1-40DD-B6AE-7C17544D2713}" type="pres">
      <dgm:prSet presAssocID="{69694DC3-88BD-4750-BBFD-8339B033E99F}" presName="iconRect" presStyleLbl="node1" presStyleIdx="8" presStyleCnt="12"/>
      <dgm:spPr>
        <a:noFill/>
        <a:ln>
          <a:noFill/>
        </a:ln>
      </dgm:spPr>
    </dgm:pt>
    <dgm:pt modelId="{FF4BACC4-83F7-43CC-8845-4AD561728963}" type="pres">
      <dgm:prSet presAssocID="{69694DC3-88BD-4750-BBFD-8339B033E99F}" presName="spaceRect" presStyleCnt="0"/>
      <dgm:spPr/>
    </dgm:pt>
    <dgm:pt modelId="{950B7ECC-D1CC-476D-B4D0-EE172D1C96D8}" type="pres">
      <dgm:prSet presAssocID="{69694DC3-88BD-4750-BBFD-8339B033E99F}" presName="textRect" presStyleLbl="revTx" presStyleIdx="8" presStyleCnt="12">
        <dgm:presLayoutVars>
          <dgm:chMax val="1"/>
          <dgm:chPref val="1"/>
        </dgm:presLayoutVars>
      </dgm:prSet>
      <dgm:spPr/>
    </dgm:pt>
    <dgm:pt modelId="{C22EDBA7-A662-4021-8C85-6CFC41B2C981}" type="pres">
      <dgm:prSet presAssocID="{A1C86496-39F8-4D7A-9817-EF207CBA6C82}" presName="sibTrans" presStyleCnt="0"/>
      <dgm:spPr/>
    </dgm:pt>
    <dgm:pt modelId="{5419377E-FC81-45D4-84C7-928A1CC015F7}" type="pres">
      <dgm:prSet presAssocID="{A026DC58-3CE9-429B-87C0-E5FEE4DE0889}" presName="compNode" presStyleCnt="0"/>
      <dgm:spPr/>
    </dgm:pt>
    <dgm:pt modelId="{07E0CEB6-1B35-4F9F-88B9-BE32FE9AFE99}" type="pres">
      <dgm:prSet presAssocID="{A026DC58-3CE9-429B-87C0-E5FEE4DE0889}" presName="iconRect" presStyleLbl="node1" presStyleIdx="9" presStyleCnt="12"/>
      <dgm:spPr>
        <a:noFill/>
        <a:ln>
          <a:noFill/>
        </a:ln>
      </dgm:spPr>
    </dgm:pt>
    <dgm:pt modelId="{294F3697-1604-44A5-9090-46F2D65F96CC}" type="pres">
      <dgm:prSet presAssocID="{A026DC58-3CE9-429B-87C0-E5FEE4DE0889}" presName="spaceRect" presStyleCnt="0"/>
      <dgm:spPr/>
    </dgm:pt>
    <dgm:pt modelId="{1FC20B0A-68A9-4281-AA2B-4091EA2346EA}" type="pres">
      <dgm:prSet presAssocID="{A026DC58-3CE9-429B-87C0-E5FEE4DE0889}" presName="textRect" presStyleLbl="revTx" presStyleIdx="9" presStyleCnt="12">
        <dgm:presLayoutVars>
          <dgm:chMax val="1"/>
          <dgm:chPref val="1"/>
        </dgm:presLayoutVars>
      </dgm:prSet>
      <dgm:spPr/>
    </dgm:pt>
    <dgm:pt modelId="{AE4C06EA-CAC7-4012-831C-24F9FC09B18C}" type="pres">
      <dgm:prSet presAssocID="{61205F06-C1BF-4F68-BEDF-FC87F6632AD2}" presName="sibTrans" presStyleCnt="0"/>
      <dgm:spPr/>
    </dgm:pt>
    <dgm:pt modelId="{604FE7D4-EB68-48DD-BE88-F50206C7BAC2}" type="pres">
      <dgm:prSet presAssocID="{AF45CE90-0987-4EC7-A567-D0ADCDFF2692}" presName="compNode" presStyleCnt="0"/>
      <dgm:spPr/>
    </dgm:pt>
    <dgm:pt modelId="{5828E243-567F-437C-8055-D33448F3AD0E}" type="pres">
      <dgm:prSet presAssocID="{AF45CE90-0987-4EC7-A567-D0ADCDFF2692}" presName="iconRect" presStyleLbl="node1" presStyleIdx="10" presStyleCnt="12"/>
      <dgm:spPr>
        <a:noFill/>
        <a:ln>
          <a:noFill/>
        </a:ln>
      </dgm:spPr>
    </dgm:pt>
    <dgm:pt modelId="{3155709A-7A77-44C3-9898-BE672EFB1169}" type="pres">
      <dgm:prSet presAssocID="{AF45CE90-0987-4EC7-A567-D0ADCDFF2692}" presName="spaceRect" presStyleCnt="0"/>
      <dgm:spPr/>
    </dgm:pt>
    <dgm:pt modelId="{92D51711-9947-4C69-B7C3-D9BF2ED4293B}" type="pres">
      <dgm:prSet presAssocID="{AF45CE90-0987-4EC7-A567-D0ADCDFF2692}" presName="textRect" presStyleLbl="revTx" presStyleIdx="10" presStyleCnt="12">
        <dgm:presLayoutVars>
          <dgm:chMax val="1"/>
          <dgm:chPref val="1"/>
        </dgm:presLayoutVars>
      </dgm:prSet>
      <dgm:spPr/>
    </dgm:pt>
    <dgm:pt modelId="{B30E69F3-2123-6D4E-A9A5-1B120A794A80}" type="pres">
      <dgm:prSet presAssocID="{C9699C2B-157A-4C24-A646-A7387941A5F2}" presName="sibTrans" presStyleCnt="0"/>
      <dgm:spPr/>
    </dgm:pt>
    <dgm:pt modelId="{D9C4ECFE-CE94-DE42-ABFC-EC8F95B8D3B0}" type="pres">
      <dgm:prSet presAssocID="{B0359212-44C8-224D-AF99-AD14CD06E4A8}" presName="compNode" presStyleCnt="0"/>
      <dgm:spPr/>
    </dgm:pt>
    <dgm:pt modelId="{0B13D71B-924A-0C49-8E8E-09DC6AB9C48B}" type="pres">
      <dgm:prSet presAssocID="{B0359212-44C8-224D-AF99-AD14CD06E4A8}" presName="iconRect" presStyleLbl="node1" presStyleIdx="11" presStyleCnt="12" custLinFactX="100000" custLinFactY="-44027" custLinFactNeighborX="102643" custLinFactNeighborY="-100000"/>
      <dgm:spPr>
        <a:noFill/>
      </dgm:spPr>
    </dgm:pt>
    <dgm:pt modelId="{EFE460B3-1ECF-0340-8774-73D07D03F9F9}" type="pres">
      <dgm:prSet presAssocID="{B0359212-44C8-224D-AF99-AD14CD06E4A8}" presName="spaceRect" presStyleCnt="0"/>
      <dgm:spPr/>
    </dgm:pt>
    <dgm:pt modelId="{1AC4E5A1-F0B4-1549-ACC0-3D0D25617AF4}" type="pres">
      <dgm:prSet presAssocID="{B0359212-44C8-224D-AF99-AD14CD06E4A8}" presName="textRect" presStyleLbl="revTx" presStyleIdx="11" presStyleCnt="12">
        <dgm:presLayoutVars>
          <dgm:chMax val="1"/>
          <dgm:chPref val="1"/>
        </dgm:presLayoutVars>
      </dgm:prSet>
      <dgm:spPr/>
    </dgm:pt>
  </dgm:ptLst>
  <dgm:cxnLst>
    <dgm:cxn modelId="{04BECA0E-33C6-48DE-A85D-A9C2187BDAFB}" srcId="{EE8E24AC-D243-4909-8131-7635C7594C4B}" destId="{69694DC3-88BD-4750-BBFD-8339B033E99F}" srcOrd="8" destOrd="0" parTransId="{D9152635-BDC5-4908-9FB2-56A8ABAA7325}" sibTransId="{A1C86496-39F8-4D7A-9817-EF207CBA6C82}"/>
    <dgm:cxn modelId="{A1D17326-AA6A-234E-BF93-52E61B79C632}" type="presOf" srcId="{A026DC58-3CE9-429B-87C0-E5FEE4DE0889}" destId="{1FC20B0A-68A9-4281-AA2B-4091EA2346EA}" srcOrd="0" destOrd="0" presId="urn:microsoft.com/office/officeart/2018/2/layout/IconLabelList"/>
    <dgm:cxn modelId="{22C3AF28-F16E-1544-856D-CEAD12DE7CFA}" type="presOf" srcId="{3F67141B-63A8-4973-8821-949F39B2D66F}" destId="{B4F16CDF-F529-4A81-90CB-24D8062ED87D}" srcOrd="0" destOrd="0" presId="urn:microsoft.com/office/officeart/2018/2/layout/IconLabelList"/>
    <dgm:cxn modelId="{74BA4434-381A-493D-8D16-1F76AEFF0403}" srcId="{EE8E24AC-D243-4909-8131-7635C7594C4B}" destId="{547DD6CC-64BD-4EAA-85AE-8C8B81CAC658}" srcOrd="4" destOrd="0" parTransId="{1D627C40-865A-401C-B669-13D206F5B634}" sibTransId="{EFC67B96-4137-445E-9CFC-7100C8307DE0}"/>
    <dgm:cxn modelId="{1A1EE03E-8884-4058-8A15-8146856BEBFB}" srcId="{EE8E24AC-D243-4909-8131-7635C7594C4B}" destId="{A026DC58-3CE9-429B-87C0-E5FEE4DE0889}" srcOrd="9" destOrd="0" parTransId="{2DAF6211-48FA-4344-934F-C135E52D2EBF}" sibTransId="{61205F06-C1BF-4F68-BEDF-FC87F6632AD2}"/>
    <dgm:cxn modelId="{EF478240-90A8-43EF-A27C-711737028AFE}" srcId="{EE8E24AC-D243-4909-8131-7635C7594C4B}" destId="{15A3D6DB-46CC-405F-968E-C1B15C315B45}" srcOrd="0" destOrd="0" parTransId="{3BA2E7E2-6815-4CE2-8F05-BDE22B4B5112}" sibTransId="{5AC850B5-59E0-44A0-963B-05662BD4BBBD}"/>
    <dgm:cxn modelId="{7572724A-F335-45A4-B934-5A373D3B94D8}" srcId="{EE8E24AC-D243-4909-8131-7635C7594C4B}" destId="{76CCCD74-92DA-4F5A-8D0D-0FF84779C7E7}" srcOrd="7" destOrd="0" parTransId="{765EF16A-ACF0-4217-BB35-C1164A634878}" sibTransId="{BC20AC90-0E34-448C-AB75-0A15E868185C}"/>
    <dgm:cxn modelId="{F3A8A251-90E6-E848-907F-EE859E8BD74E}" type="presOf" srcId="{8CF3F96E-A8F9-470C-B227-FEC263602877}" destId="{9849C330-51FD-41F6-B7CC-154C3BBE27EB}" srcOrd="0" destOrd="0" presId="urn:microsoft.com/office/officeart/2018/2/layout/IconLabelList"/>
    <dgm:cxn modelId="{A2DE4254-D1E3-4D07-A8E1-DC59F449BFC1}" srcId="{EE8E24AC-D243-4909-8131-7635C7594C4B}" destId="{206DA5B0-F4EB-4F66-A723-45AEA4E9DA71}" srcOrd="6" destOrd="0" parTransId="{465904B6-5356-48A2-8156-42DEDC19FE49}" sibTransId="{92A876F7-F035-49C8-BC54-CD43925BA3D1}"/>
    <dgm:cxn modelId="{E6F7FE56-8E82-4B40-B34D-3E1D11DC317B}" type="presOf" srcId="{547DD6CC-64BD-4EAA-85AE-8C8B81CAC658}" destId="{43C10B26-7367-4D22-91CB-351DB49420A9}" srcOrd="0" destOrd="0" presId="urn:microsoft.com/office/officeart/2018/2/layout/IconLabelList"/>
    <dgm:cxn modelId="{EB9F5958-108D-4090-AAA0-7D9DEEC037B5}" srcId="{EE8E24AC-D243-4909-8131-7635C7594C4B}" destId="{8CF3F96E-A8F9-470C-B227-FEC263602877}" srcOrd="5" destOrd="0" parTransId="{4EEA96DA-9A32-4C07-BE78-C28865584984}" sibTransId="{545477B3-6BF5-49FF-BB97-E92BE7EB053B}"/>
    <dgm:cxn modelId="{B0C0C76C-B5AE-364A-8AC0-1668D7C92DFF}" type="presOf" srcId="{206DA5B0-F4EB-4F66-A723-45AEA4E9DA71}" destId="{558C83BF-ADDE-4DBC-9B33-9EA436AF1474}" srcOrd="0" destOrd="0" presId="urn:microsoft.com/office/officeart/2018/2/layout/IconLabelList"/>
    <dgm:cxn modelId="{C2A75874-1476-4D8F-B92C-C7C0A9709511}" srcId="{EE8E24AC-D243-4909-8131-7635C7594C4B}" destId="{3EDFAB15-C37B-413B-9588-E38D55D22051}" srcOrd="2" destOrd="0" parTransId="{DF1632C3-4C9C-4B25-BD5A-9D4A29E0A2F8}" sibTransId="{75A4AC07-B59F-4200-8B17-0252B781E05E}"/>
    <dgm:cxn modelId="{21DC6383-10B9-BF49-A489-15837BF29CB5}" type="presOf" srcId="{EE8E24AC-D243-4909-8131-7635C7594C4B}" destId="{E55658D2-1141-425B-A516-446AFB571C97}" srcOrd="0" destOrd="0" presId="urn:microsoft.com/office/officeart/2018/2/layout/IconLabelList"/>
    <dgm:cxn modelId="{86A32188-965A-E045-93A2-56844BE44C0F}" type="presOf" srcId="{B0359212-44C8-224D-AF99-AD14CD06E4A8}" destId="{1AC4E5A1-F0B4-1549-ACC0-3D0D25617AF4}" srcOrd="0" destOrd="0" presId="urn:microsoft.com/office/officeart/2018/2/layout/IconLabelList"/>
    <dgm:cxn modelId="{7E425B92-7B0B-1D44-8DA4-6B0ADAD254F7}" type="presOf" srcId="{76CCCD74-92DA-4F5A-8D0D-0FF84779C7E7}" destId="{A5A1AFCF-83ED-4127-B205-610D21E9C933}" srcOrd="0" destOrd="0" presId="urn:microsoft.com/office/officeart/2018/2/layout/IconLabelList"/>
    <dgm:cxn modelId="{569ECA92-CDF9-FB41-9096-F97FFA336213}" type="presOf" srcId="{15A3D6DB-46CC-405F-968E-C1B15C315B45}" destId="{EC559759-B95D-466E-A6D3-9FDF752FB6A3}" srcOrd="0" destOrd="0" presId="urn:microsoft.com/office/officeart/2018/2/layout/IconLabelList"/>
    <dgm:cxn modelId="{FA6A3996-9E37-6743-87BD-F8CD720E253A}" type="presOf" srcId="{AF45CE90-0987-4EC7-A567-D0ADCDFF2692}" destId="{92D51711-9947-4C69-B7C3-D9BF2ED4293B}" srcOrd="0" destOrd="0" presId="urn:microsoft.com/office/officeart/2018/2/layout/IconLabelList"/>
    <dgm:cxn modelId="{357E839D-DEE6-0149-B35D-7EC1B6881CD5}" type="presOf" srcId="{69694DC3-88BD-4750-BBFD-8339B033E99F}" destId="{950B7ECC-D1CC-476D-B4D0-EE172D1C96D8}" srcOrd="0" destOrd="0" presId="urn:microsoft.com/office/officeart/2018/2/layout/IconLabelList"/>
    <dgm:cxn modelId="{94CD85A5-052B-8A4A-97E3-93637C2BCA18}" type="presOf" srcId="{3EDFAB15-C37B-413B-9588-E38D55D22051}" destId="{7E92E431-DFAD-4CF4-AF1D-F7171CB3B6B3}" srcOrd="0" destOrd="0" presId="urn:microsoft.com/office/officeart/2018/2/layout/IconLabelList"/>
    <dgm:cxn modelId="{ED9EE3C9-AD9E-4CD2-B484-97F798842444}" srcId="{EE8E24AC-D243-4909-8131-7635C7594C4B}" destId="{263F2177-A249-4054-8B6E-EFE7779C6D44}" srcOrd="1" destOrd="0" parTransId="{99A1D7C2-AE04-4AEB-8CA1-2208734DE054}" sibTransId="{809CE4C9-2C31-487D-8DF5-C9B4551D05AA}"/>
    <dgm:cxn modelId="{50576DCE-936D-DE46-B451-03BA0F52CBFF}" srcId="{EE8E24AC-D243-4909-8131-7635C7594C4B}" destId="{B0359212-44C8-224D-AF99-AD14CD06E4A8}" srcOrd="11" destOrd="0" parTransId="{E3FC9200-985A-0B4E-AB8A-4B28BB24A746}" sibTransId="{D4EDA5BD-4DF9-2E4C-9C1F-057E4018CF74}"/>
    <dgm:cxn modelId="{74AB48D8-E27F-4647-BD23-454161F9E94B}" srcId="{EE8E24AC-D243-4909-8131-7635C7594C4B}" destId="{3F67141B-63A8-4973-8821-949F39B2D66F}" srcOrd="3" destOrd="0" parTransId="{62D2DF00-BC90-4921-8669-2EB58C2E3C64}" sibTransId="{2AEEA912-C39F-4B59-BD2F-F84386975C3E}"/>
    <dgm:cxn modelId="{405897E1-8BA9-4382-A35A-D0A817F5D75B}" srcId="{EE8E24AC-D243-4909-8131-7635C7594C4B}" destId="{AF45CE90-0987-4EC7-A567-D0ADCDFF2692}" srcOrd="10" destOrd="0" parTransId="{63D908DD-1868-4D26-AAA5-AF0921E9CFB5}" sibTransId="{C9699C2B-157A-4C24-A646-A7387941A5F2}"/>
    <dgm:cxn modelId="{8D3F66ED-C0ED-4345-A782-976DE9BCB84B}" type="presOf" srcId="{263F2177-A249-4054-8B6E-EFE7779C6D44}" destId="{4B7A7BC6-501C-408C-A67F-FC8C3F179875}" srcOrd="0" destOrd="0" presId="urn:microsoft.com/office/officeart/2018/2/layout/IconLabelList"/>
    <dgm:cxn modelId="{695AC5B7-44F4-A64A-950E-7398A4A56E0F}" type="presParOf" srcId="{E55658D2-1141-425B-A516-446AFB571C97}" destId="{EAB15608-90BD-45AC-97D2-90CEA72324BF}" srcOrd="0" destOrd="0" presId="urn:microsoft.com/office/officeart/2018/2/layout/IconLabelList"/>
    <dgm:cxn modelId="{B3150E3F-92A5-8B48-BBE6-041804EBFB8F}" type="presParOf" srcId="{EAB15608-90BD-45AC-97D2-90CEA72324BF}" destId="{888754F5-9831-49DE-B953-5973DC151170}" srcOrd="0" destOrd="0" presId="urn:microsoft.com/office/officeart/2018/2/layout/IconLabelList"/>
    <dgm:cxn modelId="{FFDD4C1B-C0B3-9546-9B55-4ECF9A575662}" type="presParOf" srcId="{EAB15608-90BD-45AC-97D2-90CEA72324BF}" destId="{F22E28D1-A746-4834-A3F4-A04393364985}" srcOrd="1" destOrd="0" presId="urn:microsoft.com/office/officeart/2018/2/layout/IconLabelList"/>
    <dgm:cxn modelId="{D573D4AC-3134-8B47-9B30-45B786E75B9E}" type="presParOf" srcId="{EAB15608-90BD-45AC-97D2-90CEA72324BF}" destId="{EC559759-B95D-466E-A6D3-9FDF752FB6A3}" srcOrd="2" destOrd="0" presId="urn:microsoft.com/office/officeart/2018/2/layout/IconLabelList"/>
    <dgm:cxn modelId="{3EDBCADB-5234-9A43-AF77-547E99ED6301}" type="presParOf" srcId="{E55658D2-1141-425B-A516-446AFB571C97}" destId="{7578DD66-7F3B-4449-A2C9-0DA53BA1C7EB}" srcOrd="1" destOrd="0" presId="urn:microsoft.com/office/officeart/2018/2/layout/IconLabelList"/>
    <dgm:cxn modelId="{E62A0F74-C784-D248-8E27-3A4E733F3CED}" type="presParOf" srcId="{E55658D2-1141-425B-A516-446AFB571C97}" destId="{32463363-3423-4416-80C6-716840864C86}" srcOrd="2" destOrd="0" presId="urn:microsoft.com/office/officeart/2018/2/layout/IconLabelList"/>
    <dgm:cxn modelId="{7D4470F4-2FE2-7049-BE9D-84BBD698B368}" type="presParOf" srcId="{32463363-3423-4416-80C6-716840864C86}" destId="{3465F77D-2101-4AE4-B4A8-85B461DF3077}" srcOrd="0" destOrd="0" presId="urn:microsoft.com/office/officeart/2018/2/layout/IconLabelList"/>
    <dgm:cxn modelId="{29CBBAB8-0D6C-B541-A942-731C2DBBB0B6}" type="presParOf" srcId="{32463363-3423-4416-80C6-716840864C86}" destId="{2A05C2A3-2F60-4824-B403-4B72BEEC6F0E}" srcOrd="1" destOrd="0" presId="urn:microsoft.com/office/officeart/2018/2/layout/IconLabelList"/>
    <dgm:cxn modelId="{8C694C30-7D76-4344-A626-22D96970A807}" type="presParOf" srcId="{32463363-3423-4416-80C6-716840864C86}" destId="{4B7A7BC6-501C-408C-A67F-FC8C3F179875}" srcOrd="2" destOrd="0" presId="urn:microsoft.com/office/officeart/2018/2/layout/IconLabelList"/>
    <dgm:cxn modelId="{439CC30A-0362-F44B-BB58-EEC47D7ABE2A}" type="presParOf" srcId="{E55658D2-1141-425B-A516-446AFB571C97}" destId="{E472D73B-338A-404A-BB5F-198A6CA9EFD3}" srcOrd="3" destOrd="0" presId="urn:microsoft.com/office/officeart/2018/2/layout/IconLabelList"/>
    <dgm:cxn modelId="{660B8396-6F18-9047-A732-1258D4DCB972}" type="presParOf" srcId="{E55658D2-1141-425B-A516-446AFB571C97}" destId="{2783A41C-976E-4604-B418-466C3C1F8B5A}" srcOrd="4" destOrd="0" presId="urn:microsoft.com/office/officeart/2018/2/layout/IconLabelList"/>
    <dgm:cxn modelId="{FC5284FA-5338-144E-81D2-A699E529228B}" type="presParOf" srcId="{2783A41C-976E-4604-B418-466C3C1F8B5A}" destId="{AAB24318-E579-44F8-8B6B-305DA62E1A58}" srcOrd="0" destOrd="0" presId="urn:microsoft.com/office/officeart/2018/2/layout/IconLabelList"/>
    <dgm:cxn modelId="{B890EC47-E20A-DC4C-8F52-1CE65EFB149C}" type="presParOf" srcId="{2783A41C-976E-4604-B418-466C3C1F8B5A}" destId="{9C824CEC-DC9A-4C36-B96C-83A8158D1E52}" srcOrd="1" destOrd="0" presId="urn:microsoft.com/office/officeart/2018/2/layout/IconLabelList"/>
    <dgm:cxn modelId="{CFDAF68D-97E5-6C49-B154-E1CD5D261940}" type="presParOf" srcId="{2783A41C-976E-4604-B418-466C3C1F8B5A}" destId="{7E92E431-DFAD-4CF4-AF1D-F7171CB3B6B3}" srcOrd="2" destOrd="0" presId="urn:microsoft.com/office/officeart/2018/2/layout/IconLabelList"/>
    <dgm:cxn modelId="{A4F55F08-2352-B049-8D63-CFBF69BB3F57}" type="presParOf" srcId="{E55658D2-1141-425B-A516-446AFB571C97}" destId="{C9DB5C1A-060D-437A-808D-666B66E5CCF4}" srcOrd="5" destOrd="0" presId="urn:microsoft.com/office/officeart/2018/2/layout/IconLabelList"/>
    <dgm:cxn modelId="{5D29AAFA-A90B-894F-87D2-2ECA7087FF2B}" type="presParOf" srcId="{E55658D2-1141-425B-A516-446AFB571C97}" destId="{1E52F2D3-88B7-498B-A65F-0E6C4656F742}" srcOrd="6" destOrd="0" presId="urn:microsoft.com/office/officeart/2018/2/layout/IconLabelList"/>
    <dgm:cxn modelId="{61E48F1F-262F-5641-BCD4-781810E8A31F}" type="presParOf" srcId="{1E52F2D3-88B7-498B-A65F-0E6C4656F742}" destId="{ADE59B41-AC00-4E27-B924-BDA82DE8541B}" srcOrd="0" destOrd="0" presId="urn:microsoft.com/office/officeart/2018/2/layout/IconLabelList"/>
    <dgm:cxn modelId="{D0753EB1-84A6-C247-825C-6776571827F8}" type="presParOf" srcId="{1E52F2D3-88B7-498B-A65F-0E6C4656F742}" destId="{25E6263D-A149-44FD-8F73-9A0575C4FE7D}" srcOrd="1" destOrd="0" presId="urn:microsoft.com/office/officeart/2018/2/layout/IconLabelList"/>
    <dgm:cxn modelId="{E337459A-8EE4-4A41-9E7D-44E7EB7AFF66}" type="presParOf" srcId="{1E52F2D3-88B7-498B-A65F-0E6C4656F742}" destId="{B4F16CDF-F529-4A81-90CB-24D8062ED87D}" srcOrd="2" destOrd="0" presId="urn:microsoft.com/office/officeart/2018/2/layout/IconLabelList"/>
    <dgm:cxn modelId="{F31A832F-B5F1-3140-8F3C-A436C9232439}" type="presParOf" srcId="{E55658D2-1141-425B-A516-446AFB571C97}" destId="{FA003E2E-FD22-4151-826E-5BC40BF606AD}" srcOrd="7" destOrd="0" presId="urn:microsoft.com/office/officeart/2018/2/layout/IconLabelList"/>
    <dgm:cxn modelId="{16C3926E-3CAB-224B-872D-36628F60A863}" type="presParOf" srcId="{E55658D2-1141-425B-A516-446AFB571C97}" destId="{1D7F83B8-0539-474F-8D1E-093B10A1DB7E}" srcOrd="8" destOrd="0" presId="urn:microsoft.com/office/officeart/2018/2/layout/IconLabelList"/>
    <dgm:cxn modelId="{97A75891-5127-8048-8DF0-FE91B134D693}" type="presParOf" srcId="{1D7F83B8-0539-474F-8D1E-093B10A1DB7E}" destId="{FC4B1FD3-3106-4012-84CA-513EE20D6B36}" srcOrd="0" destOrd="0" presId="urn:microsoft.com/office/officeart/2018/2/layout/IconLabelList"/>
    <dgm:cxn modelId="{22F22002-AA3F-084B-9D79-707BC6502895}" type="presParOf" srcId="{1D7F83B8-0539-474F-8D1E-093B10A1DB7E}" destId="{10D5D44E-936A-45A4-9A2F-BD95C2983442}" srcOrd="1" destOrd="0" presId="urn:microsoft.com/office/officeart/2018/2/layout/IconLabelList"/>
    <dgm:cxn modelId="{33B1CE61-521C-4A41-BAF9-B54149385BC7}" type="presParOf" srcId="{1D7F83B8-0539-474F-8D1E-093B10A1DB7E}" destId="{43C10B26-7367-4D22-91CB-351DB49420A9}" srcOrd="2" destOrd="0" presId="urn:microsoft.com/office/officeart/2018/2/layout/IconLabelList"/>
    <dgm:cxn modelId="{5DFCA0DA-8943-7D44-A163-6106F1A9CAFE}" type="presParOf" srcId="{E55658D2-1141-425B-A516-446AFB571C97}" destId="{15C0DA49-06A1-44C7-B930-C244769DE11B}" srcOrd="9" destOrd="0" presId="urn:microsoft.com/office/officeart/2018/2/layout/IconLabelList"/>
    <dgm:cxn modelId="{9978DA22-C4FA-964A-959D-9BDA78155857}" type="presParOf" srcId="{E55658D2-1141-425B-A516-446AFB571C97}" destId="{1BD37956-75E2-4359-AE23-101849DFE65C}" srcOrd="10" destOrd="0" presId="urn:microsoft.com/office/officeart/2018/2/layout/IconLabelList"/>
    <dgm:cxn modelId="{578C829F-18C7-8A45-AF79-7115BE4406E9}" type="presParOf" srcId="{1BD37956-75E2-4359-AE23-101849DFE65C}" destId="{483B8CA1-2BA9-4B2F-B4F2-E752A1A407F5}" srcOrd="0" destOrd="0" presId="urn:microsoft.com/office/officeart/2018/2/layout/IconLabelList"/>
    <dgm:cxn modelId="{CE254656-C667-C543-84FE-DC95656FB022}" type="presParOf" srcId="{1BD37956-75E2-4359-AE23-101849DFE65C}" destId="{85A625DF-83E2-43DE-9B14-293A04652696}" srcOrd="1" destOrd="0" presId="urn:microsoft.com/office/officeart/2018/2/layout/IconLabelList"/>
    <dgm:cxn modelId="{A0293EA7-66F3-7042-86A0-3675EEE7F744}" type="presParOf" srcId="{1BD37956-75E2-4359-AE23-101849DFE65C}" destId="{9849C330-51FD-41F6-B7CC-154C3BBE27EB}" srcOrd="2" destOrd="0" presId="urn:microsoft.com/office/officeart/2018/2/layout/IconLabelList"/>
    <dgm:cxn modelId="{B0BA9399-7597-ED47-931A-59BCA9691284}" type="presParOf" srcId="{E55658D2-1141-425B-A516-446AFB571C97}" destId="{A8A0D62A-E55E-431E-8DA5-09DE32432ECB}" srcOrd="11" destOrd="0" presId="urn:microsoft.com/office/officeart/2018/2/layout/IconLabelList"/>
    <dgm:cxn modelId="{695BAE29-3FEF-9649-941D-E66A4C134FA3}" type="presParOf" srcId="{E55658D2-1141-425B-A516-446AFB571C97}" destId="{7BFAEAA4-6E61-453A-BC66-DCC2D1A37329}" srcOrd="12" destOrd="0" presId="urn:microsoft.com/office/officeart/2018/2/layout/IconLabelList"/>
    <dgm:cxn modelId="{C425E073-B3E5-6447-8113-CCDAAF77171E}" type="presParOf" srcId="{7BFAEAA4-6E61-453A-BC66-DCC2D1A37329}" destId="{92989416-7E8F-4B14-85A8-009D37A8CB20}" srcOrd="0" destOrd="0" presId="urn:microsoft.com/office/officeart/2018/2/layout/IconLabelList"/>
    <dgm:cxn modelId="{42C9A2AB-096B-0A4A-A7F6-8F8F3C9CA647}" type="presParOf" srcId="{7BFAEAA4-6E61-453A-BC66-DCC2D1A37329}" destId="{27A7A055-0B31-4FDA-B5BF-9A5E32EF9F43}" srcOrd="1" destOrd="0" presId="urn:microsoft.com/office/officeart/2018/2/layout/IconLabelList"/>
    <dgm:cxn modelId="{CF43C84A-9A76-824E-B560-577FAF6902FE}" type="presParOf" srcId="{7BFAEAA4-6E61-453A-BC66-DCC2D1A37329}" destId="{558C83BF-ADDE-4DBC-9B33-9EA436AF1474}" srcOrd="2" destOrd="0" presId="urn:microsoft.com/office/officeart/2018/2/layout/IconLabelList"/>
    <dgm:cxn modelId="{61275DE9-E974-C14D-99C0-EAD6BDE0AA8F}" type="presParOf" srcId="{E55658D2-1141-425B-A516-446AFB571C97}" destId="{33486406-D169-423D-B884-76A33EA72785}" srcOrd="13" destOrd="0" presId="urn:microsoft.com/office/officeart/2018/2/layout/IconLabelList"/>
    <dgm:cxn modelId="{C96FF584-4942-574F-888C-9A4FEC181E2C}" type="presParOf" srcId="{E55658D2-1141-425B-A516-446AFB571C97}" destId="{973AD11E-4D95-435D-B654-30FA288F28E8}" srcOrd="14" destOrd="0" presId="urn:microsoft.com/office/officeart/2018/2/layout/IconLabelList"/>
    <dgm:cxn modelId="{500F6964-636E-0F49-806E-A4EE8BEAF773}" type="presParOf" srcId="{973AD11E-4D95-435D-B654-30FA288F28E8}" destId="{F34648B3-7317-4661-8B36-62CCE7FCCB14}" srcOrd="0" destOrd="0" presId="urn:microsoft.com/office/officeart/2018/2/layout/IconLabelList"/>
    <dgm:cxn modelId="{63FFC374-3135-DF40-A26E-A4479B80365F}" type="presParOf" srcId="{973AD11E-4D95-435D-B654-30FA288F28E8}" destId="{366FB200-2489-44A4-B3C3-9797136ABCAB}" srcOrd="1" destOrd="0" presId="urn:microsoft.com/office/officeart/2018/2/layout/IconLabelList"/>
    <dgm:cxn modelId="{83D73F05-B07D-8541-BDB5-6B2C037D2B7C}" type="presParOf" srcId="{973AD11E-4D95-435D-B654-30FA288F28E8}" destId="{A5A1AFCF-83ED-4127-B205-610D21E9C933}" srcOrd="2" destOrd="0" presId="urn:microsoft.com/office/officeart/2018/2/layout/IconLabelList"/>
    <dgm:cxn modelId="{EA5196E1-2E5E-2E43-BCA9-A68A923C0CF6}" type="presParOf" srcId="{E55658D2-1141-425B-A516-446AFB571C97}" destId="{A91363C8-12B9-4815-9209-D5A92E22BBEC}" srcOrd="15" destOrd="0" presId="urn:microsoft.com/office/officeart/2018/2/layout/IconLabelList"/>
    <dgm:cxn modelId="{2B62717D-3A89-EC41-9257-5576C5D4D395}" type="presParOf" srcId="{E55658D2-1141-425B-A516-446AFB571C97}" destId="{F542CC5F-3519-41B1-B4D0-0603BC9D7A13}" srcOrd="16" destOrd="0" presId="urn:microsoft.com/office/officeart/2018/2/layout/IconLabelList"/>
    <dgm:cxn modelId="{32B291C6-1631-794C-BE76-217E7D334D36}" type="presParOf" srcId="{F542CC5F-3519-41B1-B4D0-0603BC9D7A13}" destId="{F2B3A032-FAC1-40DD-B6AE-7C17544D2713}" srcOrd="0" destOrd="0" presId="urn:microsoft.com/office/officeart/2018/2/layout/IconLabelList"/>
    <dgm:cxn modelId="{F82DE66A-532C-4B43-9AF6-5238F7B98F14}" type="presParOf" srcId="{F542CC5F-3519-41B1-B4D0-0603BC9D7A13}" destId="{FF4BACC4-83F7-43CC-8845-4AD561728963}" srcOrd="1" destOrd="0" presId="urn:microsoft.com/office/officeart/2018/2/layout/IconLabelList"/>
    <dgm:cxn modelId="{559621BD-95C3-FC4D-AD85-A2C9895FD15C}" type="presParOf" srcId="{F542CC5F-3519-41B1-B4D0-0603BC9D7A13}" destId="{950B7ECC-D1CC-476D-B4D0-EE172D1C96D8}" srcOrd="2" destOrd="0" presId="urn:microsoft.com/office/officeart/2018/2/layout/IconLabelList"/>
    <dgm:cxn modelId="{AC3304C7-C8A6-0846-B3F9-4D8800C918B5}" type="presParOf" srcId="{E55658D2-1141-425B-A516-446AFB571C97}" destId="{C22EDBA7-A662-4021-8C85-6CFC41B2C981}" srcOrd="17" destOrd="0" presId="urn:microsoft.com/office/officeart/2018/2/layout/IconLabelList"/>
    <dgm:cxn modelId="{D4869A6F-33D8-E847-B6F8-2ACDAEA85806}" type="presParOf" srcId="{E55658D2-1141-425B-A516-446AFB571C97}" destId="{5419377E-FC81-45D4-84C7-928A1CC015F7}" srcOrd="18" destOrd="0" presId="urn:microsoft.com/office/officeart/2018/2/layout/IconLabelList"/>
    <dgm:cxn modelId="{5D3B38CF-780F-1B41-9B6C-12658A491297}" type="presParOf" srcId="{5419377E-FC81-45D4-84C7-928A1CC015F7}" destId="{07E0CEB6-1B35-4F9F-88B9-BE32FE9AFE99}" srcOrd="0" destOrd="0" presId="urn:microsoft.com/office/officeart/2018/2/layout/IconLabelList"/>
    <dgm:cxn modelId="{D6110F65-8D75-324D-8D5D-4E79AD4EF8D0}" type="presParOf" srcId="{5419377E-FC81-45D4-84C7-928A1CC015F7}" destId="{294F3697-1604-44A5-9090-46F2D65F96CC}" srcOrd="1" destOrd="0" presId="urn:microsoft.com/office/officeart/2018/2/layout/IconLabelList"/>
    <dgm:cxn modelId="{4B9151F9-1349-7B4D-BF14-6B265CB13E36}" type="presParOf" srcId="{5419377E-FC81-45D4-84C7-928A1CC015F7}" destId="{1FC20B0A-68A9-4281-AA2B-4091EA2346EA}" srcOrd="2" destOrd="0" presId="urn:microsoft.com/office/officeart/2018/2/layout/IconLabelList"/>
    <dgm:cxn modelId="{E3C207E7-0805-F94D-9CAB-5C8AC6EC433C}" type="presParOf" srcId="{E55658D2-1141-425B-A516-446AFB571C97}" destId="{AE4C06EA-CAC7-4012-831C-24F9FC09B18C}" srcOrd="19" destOrd="0" presId="urn:microsoft.com/office/officeart/2018/2/layout/IconLabelList"/>
    <dgm:cxn modelId="{6BE0F27F-3761-744F-A8A1-1A0F9EF5A193}" type="presParOf" srcId="{E55658D2-1141-425B-A516-446AFB571C97}" destId="{604FE7D4-EB68-48DD-BE88-F50206C7BAC2}" srcOrd="20" destOrd="0" presId="urn:microsoft.com/office/officeart/2018/2/layout/IconLabelList"/>
    <dgm:cxn modelId="{FCE08B49-D7AF-C04C-892B-B5F93F43CDE1}" type="presParOf" srcId="{604FE7D4-EB68-48DD-BE88-F50206C7BAC2}" destId="{5828E243-567F-437C-8055-D33448F3AD0E}" srcOrd="0" destOrd="0" presId="urn:microsoft.com/office/officeart/2018/2/layout/IconLabelList"/>
    <dgm:cxn modelId="{F4FD5CA3-0A26-C14A-8323-6151CB0D921F}" type="presParOf" srcId="{604FE7D4-EB68-48DD-BE88-F50206C7BAC2}" destId="{3155709A-7A77-44C3-9898-BE672EFB1169}" srcOrd="1" destOrd="0" presId="urn:microsoft.com/office/officeart/2018/2/layout/IconLabelList"/>
    <dgm:cxn modelId="{B9760902-3223-6C46-96EA-1299ABDB7B18}" type="presParOf" srcId="{604FE7D4-EB68-48DD-BE88-F50206C7BAC2}" destId="{92D51711-9947-4C69-B7C3-D9BF2ED4293B}" srcOrd="2" destOrd="0" presId="urn:microsoft.com/office/officeart/2018/2/layout/IconLabelList"/>
    <dgm:cxn modelId="{BAF119AE-2166-4E4A-A835-101662D31158}" type="presParOf" srcId="{E55658D2-1141-425B-A516-446AFB571C97}" destId="{B30E69F3-2123-6D4E-A9A5-1B120A794A80}" srcOrd="21" destOrd="0" presId="urn:microsoft.com/office/officeart/2018/2/layout/IconLabelList"/>
    <dgm:cxn modelId="{D4F16F75-6C1B-F146-B6D8-9A44D11BB7A7}" type="presParOf" srcId="{E55658D2-1141-425B-A516-446AFB571C97}" destId="{D9C4ECFE-CE94-DE42-ABFC-EC8F95B8D3B0}" srcOrd="22" destOrd="0" presId="urn:microsoft.com/office/officeart/2018/2/layout/IconLabelList"/>
    <dgm:cxn modelId="{80019EDD-2558-B54D-A2FA-58554F933DE0}" type="presParOf" srcId="{D9C4ECFE-CE94-DE42-ABFC-EC8F95B8D3B0}" destId="{0B13D71B-924A-0C49-8E8E-09DC6AB9C48B}" srcOrd="0" destOrd="0" presId="urn:microsoft.com/office/officeart/2018/2/layout/IconLabelList"/>
    <dgm:cxn modelId="{CBCF68F2-E9C9-F245-9A05-D8A05A0ECDD2}" type="presParOf" srcId="{D9C4ECFE-CE94-DE42-ABFC-EC8F95B8D3B0}" destId="{EFE460B3-1ECF-0340-8774-73D07D03F9F9}" srcOrd="1" destOrd="0" presId="urn:microsoft.com/office/officeart/2018/2/layout/IconLabelList"/>
    <dgm:cxn modelId="{22E0A4BF-C109-1748-92CC-15FFEBDD2549}" type="presParOf" srcId="{D9C4ECFE-CE94-DE42-ABFC-EC8F95B8D3B0}" destId="{1AC4E5A1-F0B4-1549-ACC0-3D0D25617AF4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33D05-1731-C747-8A04-8BAB815B433B}">
      <dsp:nvSpPr>
        <dsp:cNvPr id="0" name=""/>
        <dsp:cNvSpPr/>
      </dsp:nvSpPr>
      <dsp:spPr>
        <a:xfrm>
          <a:off x="72100" y="662898"/>
          <a:ext cx="1380169" cy="1134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Stark Medical, a rising healthcare provider in Winnipeg, is committed to accessible and high-quality care.</a:t>
          </a:r>
        </a:p>
      </dsp:txBody>
      <dsp:txXfrm>
        <a:off x="105328" y="696126"/>
        <a:ext cx="1313713" cy="1068033"/>
      </dsp:txXfrm>
    </dsp:sp>
    <dsp:sp modelId="{44802C51-A27F-5843-B7FF-018D13D919BB}">
      <dsp:nvSpPr>
        <dsp:cNvPr id="0" name=""/>
        <dsp:cNvSpPr/>
      </dsp:nvSpPr>
      <dsp:spPr>
        <a:xfrm>
          <a:off x="1684248" y="1276230"/>
          <a:ext cx="1518753" cy="1671842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Despite having the tools to deliver excellent service, Stark recently faced a serious data breach targeting medical records.</a:t>
          </a:r>
        </a:p>
      </dsp:txBody>
      <dsp:txXfrm>
        <a:off x="1728731" y="1320713"/>
        <a:ext cx="1429787" cy="1582876"/>
      </dsp:txXfrm>
    </dsp:sp>
    <dsp:sp modelId="{B7F801FA-9251-9540-A433-9369DDACA55F}">
      <dsp:nvSpPr>
        <dsp:cNvPr id="0" name=""/>
        <dsp:cNvSpPr/>
      </dsp:nvSpPr>
      <dsp:spPr>
        <a:xfrm>
          <a:off x="3641418" y="2213145"/>
          <a:ext cx="1596859" cy="984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The attack exploited system vulnerabilities and aimed to extract records from a specific time frame.</a:t>
          </a:r>
        </a:p>
      </dsp:txBody>
      <dsp:txXfrm>
        <a:off x="3670261" y="2241988"/>
        <a:ext cx="1539173" cy="927085"/>
      </dsp:txXfrm>
    </dsp:sp>
    <dsp:sp modelId="{4D913188-0FFA-ED45-AD5A-FB9727B108D0}">
      <dsp:nvSpPr>
        <dsp:cNvPr id="0" name=""/>
        <dsp:cNvSpPr/>
      </dsp:nvSpPr>
      <dsp:spPr>
        <a:xfrm>
          <a:off x="4508664" y="537590"/>
          <a:ext cx="1462776" cy="109064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Although the breach was detected due to active auditing, critical data was still lost.</a:t>
          </a:r>
        </a:p>
      </dsp:txBody>
      <dsp:txXfrm>
        <a:off x="4540608" y="569534"/>
        <a:ext cx="1398888" cy="1026755"/>
      </dsp:txXfrm>
    </dsp:sp>
    <dsp:sp modelId="{40D517F1-2177-864C-AE65-934EF9CF93D5}">
      <dsp:nvSpPr>
        <dsp:cNvPr id="0" name=""/>
        <dsp:cNvSpPr/>
      </dsp:nvSpPr>
      <dsp:spPr>
        <a:xfrm>
          <a:off x="6591985" y="1400379"/>
          <a:ext cx="1829164" cy="1450566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This event not only shook trust—it revealed a lack of compliance with core HIPAA security standards regarding data integrity, access control, and breach response.</a:t>
          </a:r>
        </a:p>
      </dsp:txBody>
      <dsp:txXfrm>
        <a:off x="6634471" y="1442865"/>
        <a:ext cx="1744192" cy="1365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BAF4B-C851-0140-9DA8-19C1ECA949A8}">
      <dsp:nvSpPr>
        <dsp:cNvPr id="0" name=""/>
        <dsp:cNvSpPr/>
      </dsp:nvSpPr>
      <dsp:spPr>
        <a:xfrm>
          <a:off x="651920" y="1256"/>
          <a:ext cx="2174412" cy="1304647"/>
        </a:xfrm>
        <a:prstGeom prst="rect">
          <a:avLst/>
        </a:prstGeom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Weak Points Identified:</a:t>
          </a:r>
        </a:p>
      </dsp:txBody>
      <dsp:txXfrm>
        <a:off x="651920" y="1256"/>
        <a:ext cx="2174412" cy="1304647"/>
      </dsp:txXfrm>
    </dsp:sp>
    <dsp:sp modelId="{E1143280-FC60-8D44-8498-65C93B4CB2EB}">
      <dsp:nvSpPr>
        <dsp:cNvPr id="0" name=""/>
        <dsp:cNvSpPr/>
      </dsp:nvSpPr>
      <dsp:spPr>
        <a:xfrm>
          <a:off x="3043774" y="1256"/>
          <a:ext cx="2174412" cy="1304647"/>
        </a:xfrm>
        <a:prstGeom prst="rect">
          <a:avLst/>
        </a:prstGeom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No real-time intrusion detection</a:t>
          </a:r>
        </a:p>
      </dsp:txBody>
      <dsp:txXfrm>
        <a:off x="3043774" y="1256"/>
        <a:ext cx="2174412" cy="1304647"/>
      </dsp:txXfrm>
    </dsp:sp>
    <dsp:sp modelId="{DFAB61E1-097E-8742-8630-4CB82035A31B}">
      <dsp:nvSpPr>
        <dsp:cNvPr id="0" name=""/>
        <dsp:cNvSpPr/>
      </dsp:nvSpPr>
      <dsp:spPr>
        <a:xfrm>
          <a:off x="5435628" y="1256"/>
          <a:ext cx="2174412" cy="1304647"/>
        </a:xfrm>
        <a:prstGeom prst="rect">
          <a:avLst/>
        </a:prstGeom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Inadequate logging and access control</a:t>
          </a:r>
        </a:p>
      </dsp:txBody>
      <dsp:txXfrm>
        <a:off x="5435628" y="1256"/>
        <a:ext cx="2174412" cy="1304647"/>
      </dsp:txXfrm>
    </dsp:sp>
    <dsp:sp modelId="{DBFF94C8-89DA-A64F-A061-3B02B97541AE}">
      <dsp:nvSpPr>
        <dsp:cNvPr id="0" name=""/>
        <dsp:cNvSpPr/>
      </dsp:nvSpPr>
      <dsp:spPr>
        <a:xfrm>
          <a:off x="651920" y="1523345"/>
          <a:ext cx="2174412" cy="1304647"/>
        </a:xfrm>
        <a:prstGeom prst="rect">
          <a:avLst/>
        </a:prstGeom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HIPAA Security Rule Relevance:</a:t>
          </a:r>
        </a:p>
      </dsp:txBody>
      <dsp:txXfrm>
        <a:off x="651920" y="1523345"/>
        <a:ext cx="2174412" cy="1304647"/>
      </dsp:txXfrm>
    </dsp:sp>
    <dsp:sp modelId="{9C066857-8CEE-4746-8FDF-37031FC221D4}">
      <dsp:nvSpPr>
        <dsp:cNvPr id="0" name=""/>
        <dsp:cNvSpPr/>
      </dsp:nvSpPr>
      <dsp:spPr>
        <a:xfrm>
          <a:off x="3043774" y="1523345"/>
          <a:ext cx="2174412" cy="1304647"/>
        </a:xfrm>
        <a:prstGeom prst="rect">
          <a:avLst/>
        </a:prstGeom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§164.312(b) – Audit controls were partially in place but not robust enough</a:t>
          </a:r>
        </a:p>
      </dsp:txBody>
      <dsp:txXfrm>
        <a:off x="3043774" y="1523345"/>
        <a:ext cx="2174412" cy="1304647"/>
      </dsp:txXfrm>
    </dsp:sp>
    <dsp:sp modelId="{058EAEE1-3998-994B-9686-4D4912D06AA5}">
      <dsp:nvSpPr>
        <dsp:cNvPr id="0" name=""/>
        <dsp:cNvSpPr/>
      </dsp:nvSpPr>
      <dsp:spPr>
        <a:xfrm>
          <a:off x="5435628" y="1523345"/>
          <a:ext cx="2174412" cy="1304647"/>
        </a:xfrm>
        <a:prstGeom prst="rect">
          <a:avLst/>
        </a:prstGeom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§164.308(a)(1) – Risk analysis and management policies were insufficient</a:t>
          </a:r>
        </a:p>
      </dsp:txBody>
      <dsp:txXfrm>
        <a:off x="5435628" y="1523345"/>
        <a:ext cx="2174412" cy="1304647"/>
      </dsp:txXfrm>
    </dsp:sp>
    <dsp:sp modelId="{85018F4E-C07E-054D-90D6-1C58F1B3C248}">
      <dsp:nvSpPr>
        <dsp:cNvPr id="0" name=""/>
        <dsp:cNvSpPr/>
      </dsp:nvSpPr>
      <dsp:spPr>
        <a:xfrm>
          <a:off x="1847847" y="3045434"/>
          <a:ext cx="2174412" cy="1304647"/>
        </a:xfrm>
        <a:prstGeom prst="rect">
          <a:avLst/>
        </a:prstGeom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§164.312(c)(1) – Integrity mechanisms failed to detect unauthorized alteration</a:t>
          </a:r>
        </a:p>
      </dsp:txBody>
      <dsp:txXfrm>
        <a:off x="1847847" y="3045434"/>
        <a:ext cx="2174412" cy="1304647"/>
      </dsp:txXfrm>
    </dsp:sp>
    <dsp:sp modelId="{906E8443-F096-9F47-8799-7F0CA460BA03}">
      <dsp:nvSpPr>
        <dsp:cNvPr id="0" name=""/>
        <dsp:cNvSpPr/>
      </dsp:nvSpPr>
      <dsp:spPr>
        <a:xfrm>
          <a:off x="4239701" y="3045434"/>
          <a:ext cx="2174412" cy="1304647"/>
        </a:xfrm>
        <a:prstGeom prst="rect">
          <a:avLst/>
        </a:prstGeom>
        <a:gradFill rotWithShape="0">
          <a:gsLst>
            <a:gs pos="100000">
              <a:schemeClr val="bg2">
                <a:lumMod val="20000"/>
                <a:lumOff val="8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rPr>
            <a:t>- Takeaway: While HIPAA mandates administrative, physical, and technical safeguards, Stark lacked a comprehensive strategy that addressed all three.</a:t>
          </a:r>
        </a:p>
      </dsp:txBody>
      <dsp:txXfrm>
        <a:off x="4239701" y="3045434"/>
        <a:ext cx="2174412" cy="1304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F7E6B-4E56-4988-8FAC-C78EC2526705}">
      <dsp:nvSpPr>
        <dsp:cNvPr id="0" name=""/>
        <dsp:cNvSpPr/>
      </dsp:nvSpPr>
      <dsp:spPr>
        <a:xfrm>
          <a:off x="2452621" y="3743137"/>
          <a:ext cx="385268" cy="369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B3D3-7D65-42B0-BDC2-D572632018E6}">
      <dsp:nvSpPr>
        <dsp:cNvPr id="0" name=""/>
        <dsp:cNvSpPr/>
      </dsp:nvSpPr>
      <dsp:spPr>
        <a:xfrm>
          <a:off x="1771547" y="4142519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Our strategy is designed to align with HIPAA’s Security Rule, focusing on the Confidentiality, Integrity, and Availability (CIA) triad.</a:t>
          </a:r>
        </a:p>
      </dsp:txBody>
      <dsp:txXfrm>
        <a:off x="1771547" y="4142519"/>
        <a:ext cx="1800000" cy="900000"/>
      </dsp:txXfrm>
    </dsp:sp>
    <dsp:sp modelId="{38A52616-C6AC-4C2E-A5BB-C57B578EFEB7}">
      <dsp:nvSpPr>
        <dsp:cNvPr id="0" name=""/>
        <dsp:cNvSpPr/>
      </dsp:nvSpPr>
      <dsp:spPr>
        <a:xfrm>
          <a:off x="6832576" y="3931877"/>
          <a:ext cx="434581" cy="261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5A15A-EA26-4A63-8298-880E86AA8DCD}">
      <dsp:nvSpPr>
        <dsp:cNvPr id="0" name=""/>
        <dsp:cNvSpPr/>
      </dsp:nvSpPr>
      <dsp:spPr>
        <a:xfrm>
          <a:off x="6194561" y="4379846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Educate users on password policies, modern cyber attacks </a:t>
          </a:r>
          <a:r>
            <a:rPr lang="en-US" sz="1100" b="0" i="0" kern="1200">
              <a:latin typeface="Dreaming Outloud Pro" panose="03050502040302030504" pitchFamily="66" charset="77"/>
              <a:cs typeface="Dreaming Outloud Pro" panose="03050502040302030504" pitchFamily="66" charset="77"/>
            </a:rPr>
            <a:t>like phishing</a:t>
          </a: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, and avoiding cyber danger.</a:t>
          </a:r>
        </a:p>
      </dsp:txBody>
      <dsp:txXfrm>
        <a:off x="6194561" y="4379846"/>
        <a:ext cx="1800000" cy="900000"/>
      </dsp:txXfrm>
    </dsp:sp>
    <dsp:sp modelId="{1EEA9AB5-1B5D-4589-A8FA-CA213FC2C93A}">
      <dsp:nvSpPr>
        <dsp:cNvPr id="0" name=""/>
        <dsp:cNvSpPr/>
      </dsp:nvSpPr>
      <dsp:spPr>
        <a:xfrm>
          <a:off x="3989622" y="230714"/>
          <a:ext cx="796456" cy="538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5410C-FC4B-458F-B90B-167A9A7F87BA}">
      <dsp:nvSpPr>
        <dsp:cNvPr id="0" name=""/>
        <dsp:cNvSpPr/>
      </dsp:nvSpPr>
      <dsp:spPr>
        <a:xfrm>
          <a:off x="3571547" y="873773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Data Encryption – Field-level encryption (e.g., mongoose-encryption) to secure PHI at rest</a:t>
          </a:r>
        </a:p>
      </dsp:txBody>
      <dsp:txXfrm>
        <a:off x="3571547" y="873773"/>
        <a:ext cx="1800000" cy="900000"/>
      </dsp:txXfrm>
    </dsp:sp>
    <dsp:sp modelId="{6FB518AE-96BC-4E35-BF83-0D2D368A0646}">
      <dsp:nvSpPr>
        <dsp:cNvPr id="0" name=""/>
        <dsp:cNvSpPr/>
      </dsp:nvSpPr>
      <dsp:spPr>
        <a:xfrm>
          <a:off x="6475857" y="135705"/>
          <a:ext cx="622703" cy="5508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1E14A-A029-4FC1-850D-8888F53DF764}">
      <dsp:nvSpPr>
        <dsp:cNvPr id="0" name=""/>
        <dsp:cNvSpPr/>
      </dsp:nvSpPr>
      <dsp:spPr>
        <a:xfrm>
          <a:off x="5985977" y="817972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Authentication &amp; Access Control – Role-based login system, enforced password strength, and Multi-Factor Authentication (MFA)</a:t>
          </a:r>
        </a:p>
      </dsp:txBody>
      <dsp:txXfrm>
        <a:off x="5985977" y="817972"/>
        <a:ext cx="1800000" cy="900000"/>
      </dsp:txXfrm>
    </dsp:sp>
    <dsp:sp modelId="{C788671A-2373-4903-936A-654ACC2B7D2F}">
      <dsp:nvSpPr>
        <dsp:cNvPr id="0" name=""/>
        <dsp:cNvSpPr/>
      </dsp:nvSpPr>
      <dsp:spPr>
        <a:xfrm>
          <a:off x="4838327" y="3259554"/>
          <a:ext cx="395814" cy="5242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28FD1-A165-461C-8E66-37B4CAECCFD3}">
      <dsp:nvSpPr>
        <dsp:cNvPr id="0" name=""/>
        <dsp:cNvSpPr/>
      </dsp:nvSpPr>
      <dsp:spPr>
        <a:xfrm>
          <a:off x="4107497" y="3925016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Audit Logging – Centralized logs to monitor database access (fulfills HIPAA audit control requirements)</a:t>
          </a:r>
        </a:p>
      </dsp:txBody>
      <dsp:txXfrm>
        <a:off x="4107497" y="3925016"/>
        <a:ext cx="1800000" cy="900000"/>
      </dsp:txXfrm>
    </dsp:sp>
    <dsp:sp modelId="{128284B5-21C7-409F-A413-E57B66491091}">
      <dsp:nvSpPr>
        <dsp:cNvPr id="0" name=""/>
        <dsp:cNvSpPr/>
      </dsp:nvSpPr>
      <dsp:spPr>
        <a:xfrm>
          <a:off x="3661867" y="1934101"/>
          <a:ext cx="788437" cy="4900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CFF6D-DAB3-49B4-B22E-35601E771E88}">
      <dsp:nvSpPr>
        <dsp:cNvPr id="0" name=""/>
        <dsp:cNvSpPr/>
      </dsp:nvSpPr>
      <dsp:spPr>
        <a:xfrm>
          <a:off x="3319727" y="2486661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User Accountability – Unique employee IDs, password history tracking</a:t>
          </a:r>
        </a:p>
      </dsp:txBody>
      <dsp:txXfrm>
        <a:off x="3319727" y="2486661"/>
        <a:ext cx="1800000" cy="900000"/>
      </dsp:txXfrm>
    </dsp:sp>
    <dsp:sp modelId="{B8A5E8B0-69FB-4C62-8C07-F8716ED0E8BB}">
      <dsp:nvSpPr>
        <dsp:cNvPr id="0" name=""/>
        <dsp:cNvSpPr/>
      </dsp:nvSpPr>
      <dsp:spPr>
        <a:xfrm>
          <a:off x="6519731" y="2229536"/>
          <a:ext cx="530136" cy="406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84911-DE69-4783-8C74-3811BCAC5744}">
      <dsp:nvSpPr>
        <dsp:cNvPr id="0" name=""/>
        <dsp:cNvSpPr/>
      </dsp:nvSpPr>
      <dsp:spPr>
        <a:xfrm>
          <a:off x="5925605" y="2851551"/>
          <a:ext cx="180000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Contingency Planning – Backups and defined breach response protocols to ensure recovery</a:t>
          </a:r>
        </a:p>
      </dsp:txBody>
      <dsp:txXfrm>
        <a:off x="5925605" y="2851551"/>
        <a:ext cx="1800000" cy="90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1E20B-63D8-44D4-8AF3-853C72CE0D44}">
      <dsp:nvSpPr>
        <dsp:cNvPr id="0" name=""/>
        <dsp:cNvSpPr/>
      </dsp:nvSpPr>
      <dsp:spPr>
        <a:xfrm>
          <a:off x="0" y="2882"/>
          <a:ext cx="8195871" cy="61394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68758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DA616-8DB8-418A-95E4-8B06DC86734C}">
      <dsp:nvSpPr>
        <dsp:cNvPr id="0" name=""/>
        <dsp:cNvSpPr/>
      </dsp:nvSpPr>
      <dsp:spPr>
        <a:xfrm>
          <a:off x="185716" y="141018"/>
          <a:ext cx="337667" cy="337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D7D68-99C6-472A-A94C-23243DEAF98C}">
      <dsp:nvSpPr>
        <dsp:cNvPr id="0" name=""/>
        <dsp:cNvSpPr/>
      </dsp:nvSpPr>
      <dsp:spPr>
        <a:xfrm>
          <a:off x="709100" y="2882"/>
          <a:ext cx="7486770" cy="61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75" tIns="64975" rIns="64975" bIns="649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Dreaming Outloud Pro" panose="03050502040302030504" pitchFamily="66" charset="77"/>
              <a:cs typeface="Dreaming Outloud Pro" panose="03050502040302030504" pitchFamily="66" charset="77"/>
            </a:rPr>
            <a:t>1. User Schema Design – Includes roles, encrypted fields, password history</a:t>
          </a:r>
        </a:p>
      </dsp:txBody>
      <dsp:txXfrm>
        <a:off x="709100" y="2882"/>
        <a:ext cx="7486770" cy="613940"/>
      </dsp:txXfrm>
    </dsp:sp>
    <dsp:sp modelId="{216041DE-DDEB-4DBA-BA94-A85085CF8D8B}">
      <dsp:nvSpPr>
        <dsp:cNvPr id="0" name=""/>
        <dsp:cNvSpPr/>
      </dsp:nvSpPr>
      <dsp:spPr>
        <a:xfrm>
          <a:off x="0" y="770307"/>
          <a:ext cx="8195871" cy="61394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C0E57-46C8-401C-9B80-C7AE72064A8D}">
      <dsp:nvSpPr>
        <dsp:cNvPr id="0" name=""/>
        <dsp:cNvSpPr/>
      </dsp:nvSpPr>
      <dsp:spPr>
        <a:xfrm>
          <a:off x="185716" y="908443"/>
          <a:ext cx="337667" cy="337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FF0FE-464C-4E85-866F-D9E70829FD08}">
      <dsp:nvSpPr>
        <dsp:cNvPr id="0" name=""/>
        <dsp:cNvSpPr/>
      </dsp:nvSpPr>
      <dsp:spPr>
        <a:xfrm>
          <a:off x="709100" y="770307"/>
          <a:ext cx="7486770" cy="61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75" tIns="64975" rIns="64975" bIns="649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2. Secure Login System – 6-digit employee ID-based login, enforced password reset on first login, password strength validation</a:t>
          </a:r>
        </a:p>
      </dsp:txBody>
      <dsp:txXfrm>
        <a:off x="709100" y="770307"/>
        <a:ext cx="7486770" cy="613940"/>
      </dsp:txXfrm>
    </dsp:sp>
    <dsp:sp modelId="{E00C7F0F-6D15-4F90-A399-F23C3A398526}">
      <dsp:nvSpPr>
        <dsp:cNvPr id="0" name=""/>
        <dsp:cNvSpPr/>
      </dsp:nvSpPr>
      <dsp:spPr>
        <a:xfrm>
          <a:off x="0" y="1537732"/>
          <a:ext cx="8195871" cy="61394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E6730-4991-480C-A166-8870A24ED104}">
      <dsp:nvSpPr>
        <dsp:cNvPr id="0" name=""/>
        <dsp:cNvSpPr/>
      </dsp:nvSpPr>
      <dsp:spPr>
        <a:xfrm>
          <a:off x="185716" y="1675868"/>
          <a:ext cx="337667" cy="337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ACF61-CA3A-4C6E-BAE8-DDDC593ED365}">
      <dsp:nvSpPr>
        <dsp:cNvPr id="0" name=""/>
        <dsp:cNvSpPr/>
      </dsp:nvSpPr>
      <dsp:spPr>
        <a:xfrm>
          <a:off x="709100" y="1537732"/>
          <a:ext cx="7486770" cy="61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75" tIns="64975" rIns="64975" bIns="649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Dreaming Outloud Pro" panose="03050502040302030504" pitchFamily="66" charset="77"/>
              <a:cs typeface="Dreaming Outloud Pro" panose="03050502040302030504" pitchFamily="66" charset="77"/>
            </a:rPr>
            <a:t>3. MFA via TOTP – Google Authenticator with time-sensitive codes</a:t>
          </a:r>
        </a:p>
      </dsp:txBody>
      <dsp:txXfrm>
        <a:off x="709100" y="1537732"/>
        <a:ext cx="7486770" cy="613940"/>
      </dsp:txXfrm>
    </dsp:sp>
    <dsp:sp modelId="{8214BAAD-E7B5-4CB0-A30C-102DD749007F}">
      <dsp:nvSpPr>
        <dsp:cNvPr id="0" name=""/>
        <dsp:cNvSpPr/>
      </dsp:nvSpPr>
      <dsp:spPr>
        <a:xfrm>
          <a:off x="0" y="2305157"/>
          <a:ext cx="8195871" cy="61394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1EC41-5596-44D8-86F2-1341AE64D140}">
      <dsp:nvSpPr>
        <dsp:cNvPr id="0" name=""/>
        <dsp:cNvSpPr/>
      </dsp:nvSpPr>
      <dsp:spPr>
        <a:xfrm>
          <a:off x="185716" y="2443294"/>
          <a:ext cx="337667" cy="3376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A5D31-634B-45BC-9E97-F93D7CAED023}">
      <dsp:nvSpPr>
        <dsp:cNvPr id="0" name=""/>
        <dsp:cNvSpPr/>
      </dsp:nvSpPr>
      <dsp:spPr>
        <a:xfrm>
          <a:off x="709100" y="2305157"/>
          <a:ext cx="7486770" cy="61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75" tIns="64975" rIns="64975" bIns="649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4. Real-Time Logging – Stored in /logs, captures database access/modification</a:t>
          </a:r>
        </a:p>
      </dsp:txBody>
      <dsp:txXfrm>
        <a:off x="709100" y="2305157"/>
        <a:ext cx="7486770" cy="613940"/>
      </dsp:txXfrm>
    </dsp:sp>
    <dsp:sp modelId="{0334B4FE-D65B-4DEE-9425-FC8C23BB66F8}">
      <dsp:nvSpPr>
        <dsp:cNvPr id="0" name=""/>
        <dsp:cNvSpPr/>
      </dsp:nvSpPr>
      <dsp:spPr>
        <a:xfrm>
          <a:off x="0" y="3072582"/>
          <a:ext cx="8195871" cy="61394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1D071-F4A2-476E-AD66-BBEA71C7C7E4}">
      <dsp:nvSpPr>
        <dsp:cNvPr id="0" name=""/>
        <dsp:cNvSpPr/>
      </dsp:nvSpPr>
      <dsp:spPr>
        <a:xfrm>
          <a:off x="185716" y="3210719"/>
          <a:ext cx="337667" cy="3376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7C194-FCD6-4D84-B51D-CE5D0242C0F7}">
      <dsp:nvSpPr>
        <dsp:cNvPr id="0" name=""/>
        <dsp:cNvSpPr/>
      </dsp:nvSpPr>
      <dsp:spPr>
        <a:xfrm>
          <a:off x="709100" y="3072582"/>
          <a:ext cx="7486770" cy="61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75" tIns="64975" rIns="64975" bIns="649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5. Role-Based Portals – Unique dashboards for doctors, assistants, and pharmacists (least-privilege principle under HIPAA)</a:t>
          </a:r>
        </a:p>
      </dsp:txBody>
      <dsp:txXfrm>
        <a:off x="709100" y="3072582"/>
        <a:ext cx="7486770" cy="613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74565-1446-4788-A873-8C03B52755E4}">
      <dsp:nvSpPr>
        <dsp:cNvPr id="0" name=""/>
        <dsp:cNvSpPr/>
      </dsp:nvSpPr>
      <dsp:spPr>
        <a:xfrm>
          <a:off x="381099" y="1323167"/>
          <a:ext cx="622529" cy="622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973C5-02C3-40C1-BB71-B767675215DF}">
      <dsp:nvSpPr>
        <dsp:cNvPr id="0" name=""/>
        <dsp:cNvSpPr/>
      </dsp:nvSpPr>
      <dsp:spPr>
        <a:xfrm>
          <a:off x="664" y="2206777"/>
          <a:ext cx="1383398" cy="82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latin typeface="Dreaming Outloud Pro" panose="03050502040302030504" pitchFamily="66" charset="77"/>
              <a:cs typeface="Dreaming Outloud Pro" panose="03050502040302030504" pitchFamily="66" charset="77"/>
            </a:rPr>
            <a:t>- Penetration Testing – Detected and flagged intrusion attempts using new auditing system</a:t>
          </a:r>
        </a:p>
      </dsp:txBody>
      <dsp:txXfrm>
        <a:off x="664" y="2206777"/>
        <a:ext cx="1383398" cy="821392"/>
      </dsp:txXfrm>
    </dsp:sp>
    <dsp:sp modelId="{F9E4B44D-CFCC-40EC-8AF7-5407861FE5EC}">
      <dsp:nvSpPr>
        <dsp:cNvPr id="0" name=""/>
        <dsp:cNvSpPr/>
      </dsp:nvSpPr>
      <dsp:spPr>
        <a:xfrm>
          <a:off x="2006592" y="1323167"/>
          <a:ext cx="622529" cy="622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877BB-0187-4915-8E9C-36B6D0F74BFF}">
      <dsp:nvSpPr>
        <dsp:cNvPr id="0" name=""/>
        <dsp:cNvSpPr/>
      </dsp:nvSpPr>
      <dsp:spPr>
        <a:xfrm>
          <a:off x="1626157" y="2206777"/>
          <a:ext cx="1383398" cy="82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latin typeface="Dreaming Outloud Pro" panose="03050502040302030504" pitchFamily="66" charset="77"/>
              <a:cs typeface="Dreaming Outloud Pro" panose="03050502040302030504" pitchFamily="66" charset="77"/>
            </a:rPr>
            <a:t>- Functional Testing – Authentication, password reset, and MFA tested across all roles</a:t>
          </a:r>
        </a:p>
      </dsp:txBody>
      <dsp:txXfrm>
        <a:off x="1626157" y="2206777"/>
        <a:ext cx="1383398" cy="821392"/>
      </dsp:txXfrm>
    </dsp:sp>
    <dsp:sp modelId="{340603A5-B000-4A09-8447-38D9105AD835}">
      <dsp:nvSpPr>
        <dsp:cNvPr id="0" name=""/>
        <dsp:cNvSpPr/>
      </dsp:nvSpPr>
      <dsp:spPr>
        <a:xfrm>
          <a:off x="3632085" y="1323167"/>
          <a:ext cx="622529" cy="622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DE8E-D6D5-4EA2-8E7A-33391BA0BF7C}">
      <dsp:nvSpPr>
        <dsp:cNvPr id="0" name=""/>
        <dsp:cNvSpPr/>
      </dsp:nvSpPr>
      <dsp:spPr>
        <a:xfrm>
          <a:off x="3251650" y="2206777"/>
          <a:ext cx="1383398" cy="82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latin typeface="Dreaming Outloud Pro" panose="03050502040302030504" pitchFamily="66" charset="77"/>
              <a:cs typeface="Dreaming Outloud Pro" panose="03050502040302030504" pitchFamily="66" charset="77"/>
            </a:rPr>
            <a:t>- HIPAA Validation – All modules mapped against relevant HIPAA sections</a:t>
          </a:r>
        </a:p>
      </dsp:txBody>
      <dsp:txXfrm>
        <a:off x="3251650" y="2206777"/>
        <a:ext cx="1383398" cy="821392"/>
      </dsp:txXfrm>
    </dsp:sp>
    <dsp:sp modelId="{0394198C-0510-4DBC-A6DB-BDD290BDB988}">
      <dsp:nvSpPr>
        <dsp:cNvPr id="0" name=""/>
        <dsp:cNvSpPr/>
      </dsp:nvSpPr>
      <dsp:spPr>
        <a:xfrm>
          <a:off x="5257578" y="1323167"/>
          <a:ext cx="622529" cy="622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26539-D035-48A2-9314-5EC9F86CCDD8}">
      <dsp:nvSpPr>
        <dsp:cNvPr id="0" name=""/>
        <dsp:cNvSpPr/>
      </dsp:nvSpPr>
      <dsp:spPr>
        <a:xfrm>
          <a:off x="4877143" y="2206777"/>
          <a:ext cx="1383398" cy="82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latin typeface="Dreaming Outloud Pro" panose="03050502040302030504" pitchFamily="66" charset="77"/>
              <a:cs typeface="Dreaming Outloud Pro" panose="03050502040302030504" pitchFamily="66" charset="77"/>
            </a:rPr>
            <a:t>- Logs reviewed for completeness and access traceability</a:t>
          </a:r>
        </a:p>
      </dsp:txBody>
      <dsp:txXfrm>
        <a:off x="4877143" y="2206777"/>
        <a:ext cx="1383398" cy="821392"/>
      </dsp:txXfrm>
    </dsp:sp>
    <dsp:sp modelId="{9F6B0BF3-B156-4DBE-91D8-E019260D455A}">
      <dsp:nvSpPr>
        <dsp:cNvPr id="0" name=""/>
        <dsp:cNvSpPr/>
      </dsp:nvSpPr>
      <dsp:spPr>
        <a:xfrm>
          <a:off x="6883071" y="1323167"/>
          <a:ext cx="622529" cy="6225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D870-1518-4187-B7B9-040F1A364189}">
      <dsp:nvSpPr>
        <dsp:cNvPr id="0" name=""/>
        <dsp:cNvSpPr/>
      </dsp:nvSpPr>
      <dsp:spPr>
        <a:xfrm>
          <a:off x="6502637" y="2206777"/>
          <a:ext cx="1383398" cy="82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Result: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All activities traceable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No unauthorized access post-implementation</a:t>
          </a:r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sp:txBody>
      <dsp:txXfrm>
        <a:off x="6502637" y="2206777"/>
        <a:ext cx="1383398" cy="8213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754F5-9831-49DE-B953-5973DC151170}">
      <dsp:nvSpPr>
        <dsp:cNvPr id="0" name=""/>
        <dsp:cNvSpPr/>
      </dsp:nvSpPr>
      <dsp:spPr>
        <a:xfrm>
          <a:off x="791009" y="601317"/>
          <a:ext cx="454042" cy="4540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59759-B95D-466E-A6D3-9FDF752FB6A3}">
      <dsp:nvSpPr>
        <dsp:cNvPr id="0" name=""/>
        <dsp:cNvSpPr/>
      </dsp:nvSpPr>
      <dsp:spPr>
        <a:xfrm>
          <a:off x="503072" y="1232287"/>
          <a:ext cx="1008984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Summary:</a:t>
          </a:r>
          <a:endParaRPr lang="en-US" sz="1800" b="0" i="0" kern="120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sp:txBody>
      <dsp:txXfrm>
        <a:off x="503072" y="1232287"/>
        <a:ext cx="1008984" cy="403593"/>
      </dsp:txXfrm>
    </dsp:sp>
    <dsp:sp modelId="{3465F77D-2101-4AE4-B4A8-85B461DF3077}">
      <dsp:nvSpPr>
        <dsp:cNvPr id="0" name=""/>
        <dsp:cNvSpPr/>
      </dsp:nvSpPr>
      <dsp:spPr>
        <a:xfrm>
          <a:off x="2707916" y="327343"/>
          <a:ext cx="454042" cy="4540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A7BC6-501C-408C-A67F-FC8C3F179875}">
      <dsp:nvSpPr>
        <dsp:cNvPr id="0" name=""/>
        <dsp:cNvSpPr/>
      </dsp:nvSpPr>
      <dsp:spPr>
        <a:xfrm>
          <a:off x="2170298" y="1023847"/>
          <a:ext cx="1704426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Stark Medical faced a critical breach that highlighted non-compliance with HIPAA standards.</a:t>
          </a:r>
          <a:endParaRPr lang="en-US" sz="1100" b="0" i="0" kern="120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sp:txBody>
      <dsp:txXfrm>
        <a:off x="2170298" y="1023847"/>
        <a:ext cx="1704426" cy="403593"/>
      </dsp:txXfrm>
    </dsp:sp>
    <dsp:sp modelId="{AAB24318-E579-44F8-8B6B-305DA62E1A58}">
      <dsp:nvSpPr>
        <dsp:cNvPr id="0" name=""/>
        <dsp:cNvSpPr/>
      </dsp:nvSpPr>
      <dsp:spPr>
        <a:xfrm>
          <a:off x="4932024" y="46530"/>
          <a:ext cx="454042" cy="4540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2E431-DFAD-4CF4-AF1D-F7171CB3B6B3}">
      <dsp:nvSpPr>
        <dsp:cNvPr id="0" name=""/>
        <dsp:cNvSpPr/>
      </dsp:nvSpPr>
      <dsp:spPr>
        <a:xfrm>
          <a:off x="4072701" y="570430"/>
          <a:ext cx="2569499" cy="1472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Our redesigned system provides layered protection through encryption, access control, auditing, and contingency protocols.</a:t>
          </a:r>
          <a:endParaRPr lang="en-US" sz="1100" b="0" i="0" kern="120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sp:txBody>
      <dsp:txXfrm>
        <a:off x="4072701" y="570430"/>
        <a:ext cx="2569499" cy="1472249"/>
      </dsp:txXfrm>
    </dsp:sp>
    <dsp:sp modelId="{ADE59B41-AC00-4E27-B924-BDA82DE8541B}">
      <dsp:nvSpPr>
        <dsp:cNvPr id="0" name=""/>
        <dsp:cNvSpPr/>
      </dsp:nvSpPr>
      <dsp:spPr>
        <a:xfrm>
          <a:off x="80111" y="2360214"/>
          <a:ext cx="454042" cy="4540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16CDF-F529-4A81-90CB-24D8062ED87D}">
      <dsp:nvSpPr>
        <dsp:cNvPr id="0" name=""/>
        <dsp:cNvSpPr/>
      </dsp:nvSpPr>
      <dsp:spPr>
        <a:xfrm>
          <a:off x="0" y="2987443"/>
          <a:ext cx="1008984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</a:t>
          </a:r>
          <a:r>
            <a:rPr lang="en-CA" sz="18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Impact</a:t>
          </a:r>
          <a:r>
            <a:rPr lang="en-CA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:</a:t>
          </a:r>
          <a:endParaRPr lang="en-US" sz="1100" b="0" i="0" kern="120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sp:txBody>
      <dsp:txXfrm>
        <a:off x="0" y="2987443"/>
        <a:ext cx="1008984" cy="403593"/>
      </dsp:txXfrm>
    </dsp:sp>
    <dsp:sp modelId="{FC4B1FD3-3106-4012-84CA-513EE20D6B36}">
      <dsp:nvSpPr>
        <dsp:cNvPr id="0" name=""/>
        <dsp:cNvSpPr/>
      </dsp:nvSpPr>
      <dsp:spPr>
        <a:xfrm>
          <a:off x="1633079" y="2155290"/>
          <a:ext cx="454042" cy="4540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10B26-7367-4D22-91CB-351DB49420A9}">
      <dsp:nvSpPr>
        <dsp:cNvPr id="0" name=""/>
        <dsp:cNvSpPr/>
      </dsp:nvSpPr>
      <dsp:spPr>
        <a:xfrm>
          <a:off x="1436630" y="3444908"/>
          <a:ext cx="1008984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Restored system integrity</a:t>
          </a:r>
          <a:endParaRPr lang="en-US" sz="1100" b="0" i="0" kern="120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sp:txBody>
      <dsp:txXfrm>
        <a:off x="1436630" y="3444908"/>
        <a:ext cx="1008984" cy="403593"/>
      </dsp:txXfrm>
    </dsp:sp>
    <dsp:sp modelId="{483B8CA1-2BA9-4B2F-B4F2-E752A1A407F5}">
      <dsp:nvSpPr>
        <dsp:cNvPr id="0" name=""/>
        <dsp:cNvSpPr/>
      </dsp:nvSpPr>
      <dsp:spPr>
        <a:xfrm>
          <a:off x="4953169" y="3547872"/>
          <a:ext cx="454042" cy="4540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9C330-51FD-41F6-B7CC-154C3BBE27EB}">
      <dsp:nvSpPr>
        <dsp:cNvPr id="0" name=""/>
        <dsp:cNvSpPr/>
      </dsp:nvSpPr>
      <dsp:spPr>
        <a:xfrm>
          <a:off x="4743072" y="4068921"/>
          <a:ext cx="1008984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Strengthened trust with patients and partners</a:t>
          </a:r>
          <a:endParaRPr lang="en-US" sz="1100" b="0" i="0" kern="120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sp:txBody>
      <dsp:txXfrm>
        <a:off x="4743072" y="4068921"/>
        <a:ext cx="1008984" cy="403593"/>
      </dsp:txXfrm>
    </dsp:sp>
    <dsp:sp modelId="{92989416-7E8F-4B14-85A8-009D37A8CB20}">
      <dsp:nvSpPr>
        <dsp:cNvPr id="0" name=""/>
        <dsp:cNvSpPr/>
      </dsp:nvSpPr>
      <dsp:spPr>
        <a:xfrm>
          <a:off x="3466494" y="2674430"/>
          <a:ext cx="454042" cy="4540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C83BF-ADDE-4DBC-9B33-9EA436AF1474}">
      <dsp:nvSpPr>
        <dsp:cNvPr id="0" name=""/>
        <dsp:cNvSpPr/>
      </dsp:nvSpPr>
      <dsp:spPr>
        <a:xfrm>
          <a:off x="2977319" y="3297855"/>
          <a:ext cx="1559869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 dirty="0">
              <a:latin typeface="Dreaming Outloud Pro" panose="03050502040302030504" pitchFamily="66" charset="77"/>
              <a:cs typeface="Dreaming Outloud Pro" panose="03050502040302030504" pitchFamily="66" charset="77"/>
            </a:rPr>
            <a:t>- Clear path toward HIPAA compliance and long-term resilience</a:t>
          </a:r>
          <a:endParaRPr lang="en-US" sz="1100" b="0" i="0" kern="1200" dirty="0">
            <a:latin typeface="Dreaming Outloud Pro" panose="03050502040302030504" pitchFamily="66" charset="77"/>
            <a:cs typeface="Dreaming Outloud Pro" panose="03050502040302030504" pitchFamily="66" charset="77"/>
          </a:endParaRPr>
        </a:p>
      </dsp:txBody>
      <dsp:txXfrm>
        <a:off x="2977319" y="3297855"/>
        <a:ext cx="1559869" cy="403593"/>
      </dsp:txXfrm>
    </dsp:sp>
    <dsp:sp modelId="{F34648B3-7317-4661-8B36-62CCE7FCCB14}">
      <dsp:nvSpPr>
        <dsp:cNvPr id="0" name=""/>
        <dsp:cNvSpPr/>
      </dsp:nvSpPr>
      <dsp:spPr>
        <a:xfrm>
          <a:off x="5740634" y="2155290"/>
          <a:ext cx="454042" cy="4540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1AFCF-83ED-4127-B205-610D21E9C933}">
      <dsp:nvSpPr>
        <dsp:cNvPr id="0" name=""/>
        <dsp:cNvSpPr/>
      </dsp:nvSpPr>
      <dsp:spPr>
        <a:xfrm>
          <a:off x="5463164" y="2793044"/>
          <a:ext cx="1008984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63164" y="2793044"/>
        <a:ext cx="1008984" cy="403593"/>
      </dsp:txXfrm>
    </dsp:sp>
    <dsp:sp modelId="{F2B3A032-FAC1-40DD-B6AE-7C17544D2713}">
      <dsp:nvSpPr>
        <dsp:cNvPr id="0" name=""/>
        <dsp:cNvSpPr/>
      </dsp:nvSpPr>
      <dsp:spPr>
        <a:xfrm>
          <a:off x="1315744" y="3448883"/>
          <a:ext cx="454042" cy="4540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B7ECC-D1CC-476D-B4D0-EE172D1C96D8}">
      <dsp:nvSpPr>
        <dsp:cNvPr id="0" name=""/>
        <dsp:cNvSpPr/>
      </dsp:nvSpPr>
      <dsp:spPr>
        <a:xfrm>
          <a:off x="1038273" y="4086637"/>
          <a:ext cx="1008984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38273" y="4086637"/>
        <a:ext cx="1008984" cy="403593"/>
      </dsp:txXfrm>
    </dsp:sp>
    <dsp:sp modelId="{07E0CEB6-1B35-4F9F-88B9-BE32FE9AFE99}">
      <dsp:nvSpPr>
        <dsp:cNvPr id="0" name=""/>
        <dsp:cNvSpPr/>
      </dsp:nvSpPr>
      <dsp:spPr>
        <a:xfrm>
          <a:off x="2501300" y="3448883"/>
          <a:ext cx="454042" cy="4540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20B0A-68A9-4281-AA2B-4091EA2346EA}">
      <dsp:nvSpPr>
        <dsp:cNvPr id="0" name=""/>
        <dsp:cNvSpPr/>
      </dsp:nvSpPr>
      <dsp:spPr>
        <a:xfrm>
          <a:off x="2223829" y="4086637"/>
          <a:ext cx="1008984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23829" y="4086637"/>
        <a:ext cx="1008984" cy="403593"/>
      </dsp:txXfrm>
    </dsp:sp>
    <dsp:sp modelId="{5828E243-567F-437C-8055-D33448F3AD0E}">
      <dsp:nvSpPr>
        <dsp:cNvPr id="0" name=""/>
        <dsp:cNvSpPr/>
      </dsp:nvSpPr>
      <dsp:spPr>
        <a:xfrm>
          <a:off x="3686857" y="3448883"/>
          <a:ext cx="454042" cy="4540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51711-9947-4C69-B7C3-D9BF2ED4293B}">
      <dsp:nvSpPr>
        <dsp:cNvPr id="0" name=""/>
        <dsp:cNvSpPr/>
      </dsp:nvSpPr>
      <dsp:spPr>
        <a:xfrm>
          <a:off x="3409386" y="4086637"/>
          <a:ext cx="1008984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409386" y="4086637"/>
        <a:ext cx="1008984" cy="403593"/>
      </dsp:txXfrm>
    </dsp:sp>
    <dsp:sp modelId="{0B13D71B-924A-0C49-8E8E-09DC6AB9C48B}">
      <dsp:nvSpPr>
        <dsp:cNvPr id="0" name=""/>
        <dsp:cNvSpPr/>
      </dsp:nvSpPr>
      <dsp:spPr>
        <a:xfrm>
          <a:off x="5792500" y="2794939"/>
          <a:ext cx="454042" cy="454042"/>
        </a:xfrm>
        <a:prstGeom prst="rect">
          <a:avLst/>
        </a:prstGeom>
        <a:noFill/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4E5A1-F0B4-1549-ACC0-3D0D25617AF4}">
      <dsp:nvSpPr>
        <dsp:cNvPr id="0" name=""/>
        <dsp:cNvSpPr/>
      </dsp:nvSpPr>
      <dsp:spPr>
        <a:xfrm>
          <a:off x="4594943" y="4086637"/>
          <a:ext cx="1008984" cy="40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594943" y="4086637"/>
        <a:ext cx="1008984" cy="40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949E-280E-CE45-89A4-1AD0A14DB807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5C55C-8425-FF47-87E7-43BD2F67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2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5C55C-8425-FF47-87E7-43BD2F6766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CA" sz="4200" dirty="0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Securing Stark Medical: HIPAA-Compliant Strategies for Healthcare Data Protection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CA" sz="2700" dirty="0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The vision to perpetuate the protection of patient privacy, strengthening system integrity.</a:t>
            </a:r>
          </a:p>
          <a:p>
            <a:pPr>
              <a:lnSpc>
                <a:spcPct val="90000"/>
              </a:lnSpc>
            </a:pPr>
            <a:endParaRPr lang="en-CA" sz="2700" dirty="0">
              <a:solidFill>
                <a:srgbClr val="FFFFFF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  <a:p>
            <a:pPr>
              <a:lnSpc>
                <a:spcPct val="90000"/>
              </a:lnSpc>
            </a:pPr>
            <a:r>
              <a:rPr lang="en-CA" sz="2700" dirty="0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By Onyinyechukwu Uge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0090A-63B9-4569-B0AE-0C2F36B1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670172-E58B-4379-8CAB-388DE8291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5CE15D-1C77-4DD7-8BC5-6AF01261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53C102-47CF-4055-918A-46D0A267C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3F60C4-674D-446A-819C-71543D06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337444-A0B9-4D1E-9583-920F517CE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128D67-B4DF-41F0-A694-277C26ABA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55A9A9-DC31-5CF2-C144-852E0C4D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0935"/>
            <a:ext cx="4400787" cy="3050025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System Architecture.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A509-3635-BD8A-3A68-C0C87813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3952890"/>
            <a:ext cx="4400790" cy="2305002"/>
          </a:xfrm>
          <a:noFill/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[Client Devices (Browser)]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       ⬇️ HTTPS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[Express Web Server]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       ⬇️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[Business Logic, Session Mgmt, MFA, Role Routing]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       ⬇️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[MongoDB Database]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       ⬆️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[Encryption, Logging, Validation]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>
              <a:solidFill>
                <a:schemeClr val="bg1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738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urry blue and green background&#10;&#10;AI-generated content may be incorrect.">
            <a:extLst>
              <a:ext uri="{FF2B5EF4-FFF2-40B4-BE49-F238E27FC236}">
                <a16:creationId xmlns:a16="http://schemas.microsoft.com/office/drawing/2014/main" id="{1B017357-13CE-599E-AE93-F8B872E7B2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729" r="960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dirty="0">
                <a:latin typeface="Dreaming Outloud Pro" panose="03050502040302030504" pitchFamily="66" charset="77"/>
                <a:cs typeface="Dreaming Outloud Pro" panose="03050502040302030504" pitchFamily="66" charset="77"/>
              </a:rPr>
              <a:t>Introduction – The Problem and Its Significance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E3616C-F587-2823-90D9-5165E8AD4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406018"/>
              </p:ext>
            </p:extLst>
          </p:nvPr>
        </p:nvGraphicFramePr>
        <p:xfrm>
          <a:off x="110168" y="1825625"/>
          <a:ext cx="87804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200" dirty="0"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Research Findings – Identifying Security Gaps and HIPAA Risks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182E-60C0-2698-4079-AF8C777912C2}"/>
              </a:ext>
            </a:extLst>
          </p:cNvPr>
          <p:cNvSpPr txBox="1"/>
          <p:nvPr/>
        </p:nvSpPr>
        <p:spPr>
          <a:xfrm>
            <a:off x="1266940" y="672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1AA5796-3D56-D266-7D8B-ECCA2BED7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879495"/>
              </p:ext>
            </p:extLst>
          </p:nvPr>
        </p:nvGraphicFramePr>
        <p:xfrm>
          <a:off x="253388" y="1825625"/>
          <a:ext cx="82619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3" y="121879"/>
            <a:ext cx="3297198" cy="1359880"/>
          </a:xfrm>
          <a:noFill/>
        </p:spPr>
        <p:txBody>
          <a:bodyPr anchor="t">
            <a:normAutofit fontScale="90000"/>
          </a:bodyPr>
          <a:lstStyle/>
          <a:p>
            <a:pPr algn="l"/>
            <a:r>
              <a:rPr lang="en-CA" sz="2800" dirty="0">
                <a:latin typeface="Dreaming Outloud Pro" panose="03050502040302030504" pitchFamily="66" charset="77"/>
                <a:cs typeface="Dreaming Outloud Pro" panose="03050502040302030504" pitchFamily="66" charset="77"/>
              </a:rPr>
              <a:t>Proposed Solution – A HIPAA-Aligned Security Blueprint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F6F74F-C0B6-11E1-5938-E98770B2B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18127"/>
              </p:ext>
            </p:extLst>
          </p:nvPr>
        </p:nvGraphicFramePr>
        <p:xfrm>
          <a:off x="184145" y="546369"/>
          <a:ext cx="8309279" cy="5553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Implementation Plan – Building a Secure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1237A-F401-4E26-862F-7D55A9AA9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01656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755AA-EF93-E18B-7D43-3C4B316BFA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9000" r="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000" dirty="0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Testing and Validation – Ensuring Compliance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A1DE1D-87E6-01A3-C5F6-0E9E45D62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5855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reaming Outloud Pro" panose="03050502040302030504" pitchFamily="66" charset="77"/>
                <a:cs typeface="Dreaming Outloud Pro" panose="03050502040302030504" pitchFamily="66" charset="77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reaming Outloud Pro" panose="03050502040302030504" pitchFamily="66" charset="77"/>
                <a:cs typeface="Dreaming Outloud Pro" panose="03050502040302030504" pitchFamily="66" charset="77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reaming Outloud Pro" panose="03050502040302030504" pitchFamily="66" charset="77"/>
                <a:cs typeface="Dreaming Outloud Pro" panose="03050502040302030504" pitchFamily="66" charset="77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reaming Outloud Pro" panose="03050502040302030504" pitchFamily="66" charset="77"/>
                <a:cs typeface="Dreaming Outloud Pro" panose="03050502040302030504" pitchFamily="66" charset="77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reaming Outloud Pro" panose="03050502040302030504" pitchFamily="66" charset="77"/>
                <a:cs typeface="Dreaming Outloud Pro" panose="03050502040302030504" pitchFamily="66" charset="77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reaming Outloud Pro" panose="03050502040302030504" pitchFamily="66" charset="77"/>
                <a:cs typeface="Dreaming Outloud Pro" panose="03050502040302030504" pitchFamily="66" charset="77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74" y="68690"/>
            <a:ext cx="3758383" cy="1438519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CA" sz="3600" dirty="0"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Conclusion and Recommendations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F620428-B2DB-8EB8-4F79-EAB57193B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12285"/>
              </p:ext>
            </p:extLst>
          </p:nvPr>
        </p:nvGraphicFramePr>
        <p:xfrm>
          <a:off x="2134048" y="1238579"/>
          <a:ext cx="6642201" cy="481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Smiley Face 28">
            <a:extLst>
              <a:ext uri="{FF2B5EF4-FFF2-40B4-BE49-F238E27FC236}">
                <a16:creationId xmlns:a16="http://schemas.microsoft.com/office/drawing/2014/main" id="{7AF42F22-7D8B-FB83-B1FA-258A5CFFC930}"/>
              </a:ext>
            </a:extLst>
          </p:cNvPr>
          <p:cNvSpPr/>
          <p:nvPr/>
        </p:nvSpPr>
        <p:spPr>
          <a:xfrm>
            <a:off x="3983029" y="4246444"/>
            <a:ext cx="322917" cy="2858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634</Words>
  <Application>Microsoft Macintosh PowerPoint</Application>
  <PresentationFormat>On-screen Show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Dreaming Outloud Pro</vt:lpstr>
      <vt:lpstr>Office Theme</vt:lpstr>
      <vt:lpstr>Securing Stark Medical: HIPAA-Compliant Strategies for Healthcare Data Protection</vt:lpstr>
      <vt:lpstr>System Architecture. </vt:lpstr>
      <vt:lpstr>Introduction – The Problem and Its Significance</vt:lpstr>
      <vt:lpstr>Research Findings – Identifying Security Gaps and HIPAA Risks</vt:lpstr>
      <vt:lpstr>Proposed Solution – A HIPAA-Aligned Security Blueprint </vt:lpstr>
      <vt:lpstr>Implementation Plan – Building a Secure System</vt:lpstr>
      <vt:lpstr>Testing and Validation – Ensuring Compliance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Onyinyechukwu Awele Uge</cp:lastModifiedBy>
  <cp:revision>8</cp:revision>
  <dcterms:created xsi:type="dcterms:W3CDTF">2013-01-27T09:14:16Z</dcterms:created>
  <dcterms:modified xsi:type="dcterms:W3CDTF">2025-04-03T04:09:43Z</dcterms:modified>
  <cp:category/>
</cp:coreProperties>
</file>