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7F174B2-F792-47C4-B72C-56CA8BCED08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679CFDB-01C2-44E1-8F48-E43554DFB3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0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74B2-F792-47C4-B72C-56CA8BCED08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CFDB-01C2-44E1-8F48-E43554DF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9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74B2-F792-47C4-B72C-56CA8BCED08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CFDB-01C2-44E1-8F48-E43554DFB3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609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74B2-F792-47C4-B72C-56CA8BCED08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CFDB-01C2-44E1-8F48-E43554DFB3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31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74B2-F792-47C4-B72C-56CA8BCED08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CFDB-01C2-44E1-8F48-E43554DF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49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74B2-F792-47C4-B72C-56CA8BCED08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CFDB-01C2-44E1-8F48-E43554DFB3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599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74B2-F792-47C4-B72C-56CA8BCED08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CFDB-01C2-44E1-8F48-E43554DFB3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982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74B2-F792-47C4-B72C-56CA8BCED08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CFDB-01C2-44E1-8F48-E43554DFB3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467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74B2-F792-47C4-B72C-56CA8BCED08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CFDB-01C2-44E1-8F48-E43554DFB3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48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74B2-F792-47C4-B72C-56CA8BCED08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CFDB-01C2-44E1-8F48-E43554DF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9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74B2-F792-47C4-B72C-56CA8BCED08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CFDB-01C2-44E1-8F48-E43554DFB3E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53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74B2-F792-47C4-B72C-56CA8BCED08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CFDB-01C2-44E1-8F48-E43554DF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1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74B2-F792-47C4-B72C-56CA8BCED08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CFDB-01C2-44E1-8F48-E43554DFB3E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50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74B2-F792-47C4-B72C-56CA8BCED08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CFDB-01C2-44E1-8F48-E43554DFB3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48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74B2-F792-47C4-B72C-56CA8BCED08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CFDB-01C2-44E1-8F48-E43554DF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4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74B2-F792-47C4-B72C-56CA8BCED08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CFDB-01C2-44E1-8F48-E43554DFB3E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10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74B2-F792-47C4-B72C-56CA8BCED08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CFDB-01C2-44E1-8F48-E43554DF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F174B2-F792-47C4-B72C-56CA8BCED08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79CFDB-01C2-44E1-8F48-E43554DF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7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B690-F0AA-CE4E-4B37-A1F717146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An Explicit Report of the Global </a:t>
            </a:r>
            <a:r>
              <a:rPr lang="en-US" b="1"/>
              <a:t>COVID-19 Data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E62CF-AD2A-C2C9-7142-11A8B06D09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Nwaozor</a:t>
            </a:r>
            <a:r>
              <a:rPr lang="en-US" dirty="0"/>
              <a:t> Gift Victoria</a:t>
            </a:r>
          </a:p>
          <a:p>
            <a:r>
              <a:rPr lang="en-US" dirty="0"/>
              <a:t>A </a:t>
            </a:r>
            <a:r>
              <a:rPr lang="en-US" dirty="0" err="1"/>
              <a:t>Datakliq</a:t>
            </a:r>
            <a:r>
              <a:rPr lang="en-US" dirty="0"/>
              <a:t> Dashboard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45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9245-AC99-4758-FFD3-153CA0ED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7BF3-5B08-3649-00C0-1925B859C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analysis, the year 2022 still has a high number of COVID cases and thus, all covid preventive measures should still be very much adhered to</a:t>
            </a:r>
          </a:p>
        </p:txBody>
      </p:sp>
    </p:spTree>
    <p:extLst>
      <p:ext uri="{BB962C8B-B14F-4D97-AF65-F5344CB8AC3E}">
        <p14:creationId xmlns:p14="http://schemas.microsoft.com/office/powerpoint/2010/main" val="348342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4839-292F-0769-45C6-F1B26351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9CC9-07FB-6A3F-05ED-C1A6275D1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Aims of the analysis</a:t>
            </a:r>
          </a:p>
          <a:p>
            <a:r>
              <a:rPr lang="en-US" dirty="0"/>
              <a:t>The data</a:t>
            </a:r>
          </a:p>
          <a:p>
            <a:r>
              <a:rPr lang="en-US" dirty="0"/>
              <a:t>Methodology used for the report’s analysis</a:t>
            </a:r>
          </a:p>
          <a:p>
            <a:r>
              <a:rPr lang="en-US"/>
              <a:t>Outcome </a:t>
            </a:r>
            <a:r>
              <a:rPr lang="en-US" dirty="0"/>
              <a:t>of the process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8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8724-3956-D522-0EB1-DE3529D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Aims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21F3E-0639-C31F-92E3-9667659E0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top 5 most affected countries by the COVID-19 pandemic in terms of both confirmed cases and death cases</a:t>
            </a:r>
          </a:p>
          <a:p>
            <a:r>
              <a:rPr lang="en-US" dirty="0"/>
              <a:t>To analyze the trend of the pandemic’s confirmed and death cases between 2020 to 2022 </a:t>
            </a:r>
          </a:p>
        </p:txBody>
      </p:sp>
    </p:spTree>
    <p:extLst>
      <p:ext uri="{BB962C8B-B14F-4D97-AF65-F5344CB8AC3E}">
        <p14:creationId xmlns:p14="http://schemas.microsoft.com/office/powerpoint/2010/main" val="363156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0B8E-396E-53AA-D074-D872503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5036A-6DE9-5F89-72CF-2D8875385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a time series data that gets updated hourly</a:t>
            </a:r>
          </a:p>
          <a:p>
            <a:r>
              <a:rPr lang="en-US" dirty="0"/>
              <a:t>It was extracted from the web; John Hopkin University, USA website</a:t>
            </a:r>
          </a:p>
          <a:p>
            <a:r>
              <a:rPr lang="en-US" dirty="0"/>
              <a:t>It is a data set that has the raw file containing the data for global confirmed cases, death cases and recovery cases of the COVID-19 pandemic</a:t>
            </a:r>
          </a:p>
        </p:txBody>
      </p:sp>
    </p:spTree>
    <p:extLst>
      <p:ext uri="{BB962C8B-B14F-4D97-AF65-F5344CB8AC3E}">
        <p14:creationId xmlns:p14="http://schemas.microsoft.com/office/powerpoint/2010/main" val="30502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C93B-656E-AD4B-3F89-C1A94683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Methodology used for the report’s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462AC-522A-56BD-BF06-B62980975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Excel formed the basis of the project</a:t>
            </a:r>
          </a:p>
          <a:p>
            <a:r>
              <a:rPr lang="en-US" dirty="0"/>
              <a:t>After the data was extracted from the web, it was transferred into power query for cleaning</a:t>
            </a:r>
          </a:p>
          <a:p>
            <a:r>
              <a:rPr lang="en-US" dirty="0"/>
              <a:t>Pivot tables and charts were used to find the aims of the project; that is, top 5 countries with the highest death and confirmed cases and the trends of the pandemic between the years 2020and 2022</a:t>
            </a:r>
          </a:p>
          <a:p>
            <a:r>
              <a:rPr lang="en-US" dirty="0"/>
              <a:t>Excel shapes, fill and other formatting tools were used to build the dashboard</a:t>
            </a:r>
          </a:p>
        </p:txBody>
      </p:sp>
    </p:spTree>
    <p:extLst>
      <p:ext uri="{BB962C8B-B14F-4D97-AF65-F5344CB8AC3E}">
        <p14:creationId xmlns:p14="http://schemas.microsoft.com/office/powerpoint/2010/main" val="78153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2EA7-8A14-5BE2-9FDC-DF468BADF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en-US" b="1" dirty="0"/>
              <a:t>Outcome of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C58B2-D158-58A5-B8D4-5FE081CAD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For confirmed cases</a:t>
            </a:r>
          </a:p>
          <a:p>
            <a:pPr marL="0" indent="0">
              <a:buNone/>
            </a:pPr>
            <a:r>
              <a:rPr lang="en-US" dirty="0"/>
              <a:t>The United States of America saw the highest number of confirmed cases in the world, and it topped the list of the 5 most hit countries in the world by the pandemic. </a:t>
            </a:r>
          </a:p>
          <a:p>
            <a:pPr marL="0" indent="0">
              <a:buNone/>
            </a:pPr>
            <a:r>
              <a:rPr lang="en-US" dirty="0"/>
              <a:t>The other 4 countries following the US include; </a:t>
            </a:r>
          </a:p>
          <a:p>
            <a:pPr marL="0" indent="0">
              <a:buNone/>
            </a:pPr>
            <a:r>
              <a:rPr lang="en-US" dirty="0"/>
              <a:t>India</a:t>
            </a:r>
          </a:p>
          <a:p>
            <a:pPr marL="0" indent="0">
              <a:buNone/>
            </a:pPr>
            <a:r>
              <a:rPr lang="en-US" dirty="0"/>
              <a:t>Brazil </a:t>
            </a:r>
          </a:p>
          <a:p>
            <a:pPr marL="0" indent="0">
              <a:buNone/>
            </a:pPr>
            <a:r>
              <a:rPr lang="en-US" dirty="0"/>
              <a:t>France </a:t>
            </a:r>
          </a:p>
          <a:p>
            <a:pPr marL="0" indent="0">
              <a:buNone/>
            </a:pPr>
            <a:r>
              <a:rPr lang="en-US" dirty="0"/>
              <a:t>Germany</a:t>
            </a:r>
          </a:p>
          <a:p>
            <a:pPr marL="0" indent="0">
              <a:buNone/>
            </a:pPr>
            <a:endParaRPr lang="en-US" u="sng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8298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9120-F15C-7CA8-03C3-38767E13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Outcome of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6C931-60D0-D2FF-5A9C-4113304B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 For death cases</a:t>
            </a:r>
          </a:p>
          <a:p>
            <a:pPr marL="0" indent="0">
              <a:buNone/>
            </a:pPr>
            <a:r>
              <a:rPr lang="en-US" dirty="0"/>
              <a:t> Just like the confirmed cases, the US saw more death cases. People died in droves in the US from the pandemic before the vaccine was formulated. </a:t>
            </a:r>
          </a:p>
          <a:p>
            <a:pPr marL="0" indent="0">
              <a:buNone/>
            </a:pPr>
            <a:r>
              <a:rPr lang="en-US" dirty="0"/>
              <a:t> Other countries that had high death rates after the US are Brazil, India, Russia and Mexico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8426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5F43-6488-756E-0829-B8F0E0AE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Outcome of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E21BB-F425-B7CE-F195-13BAB3BE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Confirmed cases and death cases by year</a:t>
            </a:r>
          </a:p>
          <a:p>
            <a:pPr marL="0" indent="0">
              <a:buNone/>
            </a:pPr>
            <a:r>
              <a:rPr lang="en-US" dirty="0"/>
              <a:t>The numbers of confirmed cases kept growing in thousands throughout 2020, 2021 and 2022</a:t>
            </a:r>
          </a:p>
          <a:p>
            <a:pPr marL="0" indent="0">
              <a:buNone/>
            </a:pPr>
            <a:r>
              <a:rPr lang="en-US" dirty="0"/>
              <a:t>By the end of 2022, the numbers rose to 602,796,643 globally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death cases was at its peak in 2021, totaling a whopping 475,061 globally. Meanwhile by the end of 2022, the world saw a total of 6,487,401 COVID-19 related deaths</a:t>
            </a:r>
          </a:p>
        </p:txBody>
      </p:sp>
    </p:spTree>
    <p:extLst>
      <p:ext uri="{BB962C8B-B14F-4D97-AF65-F5344CB8AC3E}">
        <p14:creationId xmlns:p14="http://schemas.microsoft.com/office/powerpoint/2010/main" val="89301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B36F-A5B4-5EF0-AF6B-D39A2828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Outcome of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59FC8-7D1C-FA4C-F6E0-A352A5E59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Death rate</a:t>
            </a:r>
          </a:p>
          <a:p>
            <a:pPr marL="0" indent="0">
              <a:buNone/>
            </a:pPr>
            <a:r>
              <a:rPr lang="en-US" dirty="0"/>
              <a:t>From the analysis, about 1.07% of the world’s population died from the COVID-19 pandemic</a:t>
            </a:r>
          </a:p>
        </p:txBody>
      </p:sp>
    </p:spTree>
    <p:extLst>
      <p:ext uri="{BB962C8B-B14F-4D97-AF65-F5344CB8AC3E}">
        <p14:creationId xmlns:p14="http://schemas.microsoft.com/office/powerpoint/2010/main" val="112264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</TotalTime>
  <Words>445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An Explicit Report of the Global COVID-19 Data</vt:lpstr>
      <vt:lpstr>Table of Content</vt:lpstr>
      <vt:lpstr>Aims of the analysis</vt:lpstr>
      <vt:lpstr>The data</vt:lpstr>
      <vt:lpstr>Methodology used for the report’s analysis</vt:lpstr>
      <vt:lpstr>Outcome of the process</vt:lpstr>
      <vt:lpstr>Outcome of the process</vt:lpstr>
      <vt:lpstr>Outcome of the process</vt:lpstr>
      <vt:lpstr>Outcome of the process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Explicit Analysis of the Global COVID-19 Report</dc:title>
  <dc:creator>Onyinyechi</dc:creator>
  <cp:lastModifiedBy>Onyinyechi</cp:lastModifiedBy>
  <cp:revision>4</cp:revision>
  <dcterms:created xsi:type="dcterms:W3CDTF">2022-10-01T02:53:52Z</dcterms:created>
  <dcterms:modified xsi:type="dcterms:W3CDTF">2022-10-01T03:51:28Z</dcterms:modified>
</cp:coreProperties>
</file>